
<file path=[Content_Types].xml><?xml version="1.0" encoding="utf-8"?>
<Types xmlns="http://schemas.openxmlformats.org/package/2006/content-types">
  <Default Extension="png" ContentType="image/png"/>
  <Default Extension="bin" ContentType="application/vnd.openxmlformats-officedocument.oleObject"/>
  <Default Extension="svg" ContentType="image/svg+xml"/>
  <Default Extension="tmp"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3.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theme/theme4.xml" ContentType="application/vnd.openxmlformats-officedocument.theme+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theme/theme5.xml" ContentType="application/vnd.openxmlformats-officedocument.theme+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theme/theme6.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Override1.xml" ContentType="application/vnd.openxmlformats-officedocument.themeOverride+xml"/>
  <Override PartName="/ppt/tags/tag10.xml" ContentType="application/vnd.openxmlformats-officedocument.presentationml.tags+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theme/theme7.xml" ContentType="application/vnd.openxmlformats-officedocument.theme+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theme/theme8.xml" ContentType="application/vnd.openxmlformats-officedocument.theme+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tags/tag1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2.xml" ContentType="application/vnd.openxmlformats-officedocument.presentationml.tags+xml"/>
  <Override PartName="/ppt/notesSlides/notesSlide5.xml" ContentType="application/vnd.openxmlformats-officedocument.presentationml.notesSlide+xml"/>
  <Override PartName="/ppt/tags/tag13.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14.xml" ContentType="application/vnd.openxmlformats-officedocument.presentationml.tags+xml"/>
  <Override PartName="/ppt/notesSlides/notesSlide8.xml" ContentType="application/vnd.openxmlformats-officedocument.presentationml.notesSlide+xml"/>
  <Override PartName="/ppt/tags/tag15.xml" ContentType="application/vnd.openxmlformats-officedocument.presentationml.tags+xml"/>
  <Override PartName="/ppt/notesSlides/notesSlide9.xml" ContentType="application/vnd.openxmlformats-officedocument.presentationml.notesSlide+xml"/>
  <Override PartName="/ppt/tags/tag16.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84.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62" r:id="rId5"/>
    <p:sldMasterId id="2147483675" r:id="rId6"/>
    <p:sldMasterId id="2147483706" r:id="rId7"/>
    <p:sldMasterId id="2147483736" r:id="rId8"/>
    <p:sldMasterId id="2147483762" r:id="rId9"/>
    <p:sldMasterId id="2147483792" r:id="rId10"/>
    <p:sldMasterId id="2147483797" r:id="rId11"/>
    <p:sldMasterId id="2147483816" r:id="rId12"/>
  </p:sldMasterIdLst>
  <p:notesMasterIdLst>
    <p:notesMasterId r:id="rId176"/>
  </p:notesMasterIdLst>
  <p:sldIdLst>
    <p:sldId id="547" r:id="rId13"/>
    <p:sldId id="257" r:id="rId14"/>
    <p:sldId id="548" r:id="rId15"/>
    <p:sldId id="549" r:id="rId16"/>
    <p:sldId id="288" r:id="rId17"/>
    <p:sldId id="262" r:id="rId18"/>
    <p:sldId id="290" r:id="rId19"/>
    <p:sldId id="550" r:id="rId20"/>
    <p:sldId id="551" r:id="rId21"/>
    <p:sldId id="552" r:id="rId22"/>
    <p:sldId id="545" r:id="rId23"/>
    <p:sldId id="256" r:id="rId24"/>
    <p:sldId id="293" r:id="rId25"/>
    <p:sldId id="258" r:id="rId26"/>
    <p:sldId id="259" r:id="rId27"/>
    <p:sldId id="260" r:id="rId28"/>
    <p:sldId id="261" r:id="rId29"/>
    <p:sldId id="294" r:id="rId30"/>
    <p:sldId id="263" r:id="rId31"/>
    <p:sldId id="264" r:id="rId32"/>
    <p:sldId id="295" r:id="rId33"/>
    <p:sldId id="266" r:id="rId34"/>
    <p:sldId id="267" r:id="rId35"/>
    <p:sldId id="268" r:id="rId36"/>
    <p:sldId id="269" r:id="rId37"/>
    <p:sldId id="270" r:id="rId38"/>
    <p:sldId id="271" r:id="rId39"/>
    <p:sldId id="272" r:id="rId40"/>
    <p:sldId id="273" r:id="rId41"/>
    <p:sldId id="274" r:id="rId42"/>
    <p:sldId id="275" r:id="rId43"/>
    <p:sldId id="276" r:id="rId44"/>
    <p:sldId id="296" r:id="rId45"/>
    <p:sldId id="278" r:id="rId46"/>
    <p:sldId id="279" r:id="rId47"/>
    <p:sldId id="280" r:id="rId48"/>
    <p:sldId id="297" r:id="rId49"/>
    <p:sldId id="282" r:id="rId50"/>
    <p:sldId id="283" r:id="rId51"/>
    <p:sldId id="284" r:id="rId52"/>
    <p:sldId id="503" r:id="rId53"/>
    <p:sldId id="397" r:id="rId54"/>
    <p:sldId id="473" r:id="rId55"/>
    <p:sldId id="504" r:id="rId56"/>
    <p:sldId id="505" r:id="rId57"/>
    <p:sldId id="506" r:id="rId58"/>
    <p:sldId id="507" r:id="rId59"/>
    <p:sldId id="508" r:id="rId60"/>
    <p:sldId id="509" r:id="rId61"/>
    <p:sldId id="510" r:id="rId62"/>
    <p:sldId id="511" r:id="rId63"/>
    <p:sldId id="349" r:id="rId64"/>
    <p:sldId id="512" r:id="rId65"/>
    <p:sldId id="513" r:id="rId66"/>
    <p:sldId id="514" r:id="rId67"/>
    <p:sldId id="515" r:id="rId68"/>
    <p:sldId id="516" r:id="rId69"/>
    <p:sldId id="517" r:id="rId70"/>
    <p:sldId id="518" r:id="rId71"/>
    <p:sldId id="738" r:id="rId72"/>
    <p:sldId id="533" r:id="rId73"/>
    <p:sldId id="604" r:id="rId74"/>
    <p:sldId id="534" r:id="rId75"/>
    <p:sldId id="728" r:id="rId76"/>
    <p:sldId id="292" r:id="rId77"/>
    <p:sldId id="537" r:id="rId78"/>
    <p:sldId id="538" r:id="rId79"/>
    <p:sldId id="729" r:id="rId80"/>
    <p:sldId id="725" r:id="rId81"/>
    <p:sldId id="535" r:id="rId82"/>
    <p:sldId id="289" r:id="rId83"/>
    <p:sldId id="536" r:id="rId84"/>
    <p:sldId id="291" r:id="rId85"/>
    <p:sldId id="726" r:id="rId86"/>
    <p:sldId id="727" r:id="rId87"/>
    <p:sldId id="730" r:id="rId88"/>
    <p:sldId id="635" r:id="rId89"/>
    <p:sldId id="442" r:id="rId90"/>
    <p:sldId id="321" r:id="rId91"/>
    <p:sldId id="443" r:id="rId92"/>
    <p:sldId id="444" r:id="rId93"/>
    <p:sldId id="445" r:id="rId94"/>
    <p:sldId id="446" r:id="rId95"/>
    <p:sldId id="447" r:id="rId96"/>
    <p:sldId id="322" r:id="rId97"/>
    <p:sldId id="337" r:id="rId98"/>
    <p:sldId id="448" r:id="rId99"/>
    <p:sldId id="449" r:id="rId100"/>
    <p:sldId id="450" r:id="rId101"/>
    <p:sldId id="451" r:id="rId102"/>
    <p:sldId id="452" r:id="rId103"/>
    <p:sldId id="324" r:id="rId104"/>
    <p:sldId id="453" r:id="rId105"/>
    <p:sldId id="454" r:id="rId106"/>
    <p:sldId id="455" r:id="rId107"/>
    <p:sldId id="456" r:id="rId108"/>
    <p:sldId id="457" r:id="rId109"/>
    <p:sldId id="474" r:id="rId110"/>
    <p:sldId id="475" r:id="rId111"/>
    <p:sldId id="476" r:id="rId112"/>
    <p:sldId id="335" r:id="rId113"/>
    <p:sldId id="477" r:id="rId114"/>
    <p:sldId id="478" r:id="rId115"/>
    <p:sldId id="336" r:id="rId116"/>
    <p:sldId id="479" r:id="rId117"/>
    <p:sldId id="480" r:id="rId118"/>
    <p:sldId id="328" r:id="rId119"/>
    <p:sldId id="539" r:id="rId120"/>
    <p:sldId id="345" r:id="rId121"/>
    <p:sldId id="344" r:id="rId122"/>
    <p:sldId id="540" r:id="rId123"/>
    <p:sldId id="541" r:id="rId124"/>
    <p:sldId id="330" r:id="rId125"/>
    <p:sldId id="333" r:id="rId126"/>
    <p:sldId id="346" r:id="rId127"/>
    <p:sldId id="339" r:id="rId128"/>
    <p:sldId id="340" r:id="rId129"/>
    <p:sldId id="341" r:id="rId130"/>
    <p:sldId id="342" r:id="rId131"/>
    <p:sldId id="410" r:id="rId132"/>
    <p:sldId id="732" r:id="rId133"/>
    <p:sldId id="411" r:id="rId134"/>
    <p:sldId id="412" r:id="rId135"/>
    <p:sldId id="413" r:id="rId136"/>
    <p:sldId id="733" r:id="rId137"/>
    <p:sldId id="414" r:id="rId138"/>
    <p:sldId id="734" r:id="rId139"/>
    <p:sldId id="735" r:id="rId140"/>
    <p:sldId id="415" r:id="rId141"/>
    <p:sldId id="416" r:id="rId142"/>
    <p:sldId id="418" r:id="rId143"/>
    <p:sldId id="419" r:id="rId144"/>
    <p:sldId id="420" r:id="rId145"/>
    <p:sldId id="421" r:id="rId146"/>
    <p:sldId id="422" r:id="rId147"/>
    <p:sldId id="423" r:id="rId148"/>
    <p:sldId id="424" r:id="rId149"/>
    <p:sldId id="425" r:id="rId150"/>
    <p:sldId id="426" r:id="rId151"/>
    <p:sldId id="427" r:id="rId152"/>
    <p:sldId id="428" r:id="rId153"/>
    <p:sldId id="429" r:id="rId154"/>
    <p:sldId id="430" r:id="rId155"/>
    <p:sldId id="431" r:id="rId156"/>
    <p:sldId id="432" r:id="rId157"/>
    <p:sldId id="736" r:id="rId158"/>
    <p:sldId id="737" r:id="rId159"/>
    <p:sldId id="433" r:id="rId160"/>
    <p:sldId id="434" r:id="rId161"/>
    <p:sldId id="435" r:id="rId162"/>
    <p:sldId id="436" r:id="rId163"/>
    <p:sldId id="437" r:id="rId164"/>
    <p:sldId id="438" r:id="rId165"/>
    <p:sldId id="285" r:id="rId166"/>
    <p:sldId id="286" r:id="rId167"/>
    <p:sldId id="287" r:id="rId168"/>
    <p:sldId id="439" r:id="rId169"/>
    <p:sldId id="724" r:id="rId170"/>
    <p:sldId id="544" r:id="rId171"/>
    <p:sldId id="390" r:id="rId172"/>
    <p:sldId id="388" r:id="rId173"/>
    <p:sldId id="440" r:id="rId174"/>
    <p:sldId id="371" r:id="rId17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7367" autoAdjust="0"/>
    <p:restoredTop sz="50552" autoAdjust="0"/>
  </p:normalViewPr>
  <p:slideViewPr>
    <p:cSldViewPr snapToGrid="0">
      <p:cViewPr varScale="1">
        <p:scale>
          <a:sx n="44" d="100"/>
          <a:sy n="44" d="100"/>
        </p:scale>
        <p:origin x="2544" y="53"/>
      </p:cViewPr>
      <p:guideLst/>
    </p:cSldViewPr>
  </p:slideViewPr>
  <p:notesTextViewPr>
    <p:cViewPr>
      <p:scale>
        <a:sx n="1" d="1"/>
        <a:sy n="1" d="1"/>
      </p:scale>
      <p:origin x="0" y="0"/>
    </p:cViewPr>
  </p:notesTextViewPr>
  <p:sorterViewPr>
    <p:cViewPr varScale="1">
      <p:scale>
        <a:sx n="1" d="1"/>
        <a:sy n="1" d="1"/>
      </p:scale>
      <p:origin x="0" y="-30547"/>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4.xml"/><Relationship Id="rId117" Type="http://schemas.openxmlformats.org/officeDocument/2006/relationships/slide" Target="slides/slide105.xml"/><Relationship Id="rId21" Type="http://schemas.openxmlformats.org/officeDocument/2006/relationships/slide" Target="slides/slide9.xml"/><Relationship Id="rId42" Type="http://schemas.openxmlformats.org/officeDocument/2006/relationships/slide" Target="slides/slide30.xml"/><Relationship Id="rId47" Type="http://schemas.openxmlformats.org/officeDocument/2006/relationships/slide" Target="slides/slide35.xml"/><Relationship Id="rId63" Type="http://schemas.openxmlformats.org/officeDocument/2006/relationships/slide" Target="slides/slide51.xml"/><Relationship Id="rId68" Type="http://schemas.openxmlformats.org/officeDocument/2006/relationships/slide" Target="slides/slide56.xml"/><Relationship Id="rId84" Type="http://schemas.openxmlformats.org/officeDocument/2006/relationships/slide" Target="slides/slide72.xml"/><Relationship Id="rId89" Type="http://schemas.openxmlformats.org/officeDocument/2006/relationships/slide" Target="slides/slide77.xml"/><Relationship Id="rId112" Type="http://schemas.openxmlformats.org/officeDocument/2006/relationships/slide" Target="slides/slide100.xml"/><Relationship Id="rId133" Type="http://schemas.openxmlformats.org/officeDocument/2006/relationships/slide" Target="slides/slide121.xml"/><Relationship Id="rId138" Type="http://schemas.openxmlformats.org/officeDocument/2006/relationships/slide" Target="slides/slide126.xml"/><Relationship Id="rId154" Type="http://schemas.openxmlformats.org/officeDocument/2006/relationships/slide" Target="slides/slide142.xml"/><Relationship Id="rId159" Type="http://schemas.openxmlformats.org/officeDocument/2006/relationships/slide" Target="slides/slide147.xml"/><Relationship Id="rId175" Type="http://schemas.openxmlformats.org/officeDocument/2006/relationships/slide" Target="slides/slide163.xml"/><Relationship Id="rId170" Type="http://schemas.openxmlformats.org/officeDocument/2006/relationships/slide" Target="slides/slide158.xml"/><Relationship Id="rId16" Type="http://schemas.openxmlformats.org/officeDocument/2006/relationships/slide" Target="slides/slide4.xml"/><Relationship Id="rId107" Type="http://schemas.openxmlformats.org/officeDocument/2006/relationships/slide" Target="slides/slide95.xml"/><Relationship Id="rId11" Type="http://schemas.openxmlformats.org/officeDocument/2006/relationships/slideMaster" Target="slideMasters/slideMaster8.xml"/><Relationship Id="rId32" Type="http://schemas.openxmlformats.org/officeDocument/2006/relationships/slide" Target="slides/slide20.xml"/><Relationship Id="rId37" Type="http://schemas.openxmlformats.org/officeDocument/2006/relationships/slide" Target="slides/slide25.xml"/><Relationship Id="rId53" Type="http://schemas.openxmlformats.org/officeDocument/2006/relationships/slide" Target="slides/slide41.xml"/><Relationship Id="rId58" Type="http://schemas.openxmlformats.org/officeDocument/2006/relationships/slide" Target="slides/slide46.xml"/><Relationship Id="rId74" Type="http://schemas.openxmlformats.org/officeDocument/2006/relationships/slide" Target="slides/slide62.xml"/><Relationship Id="rId79" Type="http://schemas.openxmlformats.org/officeDocument/2006/relationships/slide" Target="slides/slide67.xml"/><Relationship Id="rId102" Type="http://schemas.openxmlformats.org/officeDocument/2006/relationships/slide" Target="slides/slide90.xml"/><Relationship Id="rId123" Type="http://schemas.openxmlformats.org/officeDocument/2006/relationships/slide" Target="slides/slide111.xml"/><Relationship Id="rId128" Type="http://schemas.openxmlformats.org/officeDocument/2006/relationships/slide" Target="slides/slide116.xml"/><Relationship Id="rId144" Type="http://schemas.openxmlformats.org/officeDocument/2006/relationships/slide" Target="slides/slide132.xml"/><Relationship Id="rId149" Type="http://schemas.openxmlformats.org/officeDocument/2006/relationships/slide" Target="slides/slide137.xml"/><Relationship Id="rId5" Type="http://schemas.openxmlformats.org/officeDocument/2006/relationships/slideMaster" Target="slideMasters/slideMaster2.xml"/><Relationship Id="rId90" Type="http://schemas.openxmlformats.org/officeDocument/2006/relationships/slide" Target="slides/slide78.xml"/><Relationship Id="rId95" Type="http://schemas.openxmlformats.org/officeDocument/2006/relationships/slide" Target="slides/slide83.xml"/><Relationship Id="rId160" Type="http://schemas.openxmlformats.org/officeDocument/2006/relationships/slide" Target="slides/slide148.xml"/><Relationship Id="rId165" Type="http://schemas.openxmlformats.org/officeDocument/2006/relationships/slide" Target="slides/slide153.xml"/><Relationship Id="rId181" Type="http://schemas.microsoft.com/office/2016/11/relationships/changesInfo" Target="changesInfos/changesInfo1.xml"/><Relationship Id="rId22" Type="http://schemas.openxmlformats.org/officeDocument/2006/relationships/slide" Target="slides/slide10.xml"/><Relationship Id="rId27" Type="http://schemas.openxmlformats.org/officeDocument/2006/relationships/slide" Target="slides/slide15.xml"/><Relationship Id="rId43" Type="http://schemas.openxmlformats.org/officeDocument/2006/relationships/slide" Target="slides/slide31.xml"/><Relationship Id="rId48" Type="http://schemas.openxmlformats.org/officeDocument/2006/relationships/slide" Target="slides/slide36.xml"/><Relationship Id="rId64" Type="http://schemas.openxmlformats.org/officeDocument/2006/relationships/slide" Target="slides/slide52.xml"/><Relationship Id="rId69" Type="http://schemas.openxmlformats.org/officeDocument/2006/relationships/slide" Target="slides/slide57.xml"/><Relationship Id="rId113" Type="http://schemas.openxmlformats.org/officeDocument/2006/relationships/slide" Target="slides/slide101.xml"/><Relationship Id="rId118" Type="http://schemas.openxmlformats.org/officeDocument/2006/relationships/slide" Target="slides/slide106.xml"/><Relationship Id="rId134" Type="http://schemas.openxmlformats.org/officeDocument/2006/relationships/slide" Target="slides/slide122.xml"/><Relationship Id="rId139" Type="http://schemas.openxmlformats.org/officeDocument/2006/relationships/slide" Target="slides/slide127.xml"/><Relationship Id="rId80" Type="http://schemas.openxmlformats.org/officeDocument/2006/relationships/slide" Target="slides/slide68.xml"/><Relationship Id="rId85" Type="http://schemas.openxmlformats.org/officeDocument/2006/relationships/slide" Target="slides/slide73.xml"/><Relationship Id="rId150" Type="http://schemas.openxmlformats.org/officeDocument/2006/relationships/slide" Target="slides/slide138.xml"/><Relationship Id="rId155" Type="http://schemas.openxmlformats.org/officeDocument/2006/relationships/slide" Target="slides/slide143.xml"/><Relationship Id="rId171" Type="http://schemas.openxmlformats.org/officeDocument/2006/relationships/slide" Target="slides/slide159.xml"/><Relationship Id="rId176" Type="http://schemas.openxmlformats.org/officeDocument/2006/relationships/notesMaster" Target="notesMasters/notesMaster1.xml"/><Relationship Id="rId12" Type="http://schemas.openxmlformats.org/officeDocument/2006/relationships/slideMaster" Target="slideMasters/slideMaster9.xml"/><Relationship Id="rId17" Type="http://schemas.openxmlformats.org/officeDocument/2006/relationships/slide" Target="slides/slide5.xml"/><Relationship Id="rId33" Type="http://schemas.openxmlformats.org/officeDocument/2006/relationships/slide" Target="slides/slide21.xml"/><Relationship Id="rId38" Type="http://schemas.openxmlformats.org/officeDocument/2006/relationships/slide" Target="slides/slide26.xml"/><Relationship Id="rId59" Type="http://schemas.openxmlformats.org/officeDocument/2006/relationships/slide" Target="slides/slide47.xml"/><Relationship Id="rId103" Type="http://schemas.openxmlformats.org/officeDocument/2006/relationships/slide" Target="slides/slide91.xml"/><Relationship Id="rId108" Type="http://schemas.openxmlformats.org/officeDocument/2006/relationships/slide" Target="slides/slide96.xml"/><Relationship Id="rId124" Type="http://schemas.openxmlformats.org/officeDocument/2006/relationships/slide" Target="slides/slide112.xml"/><Relationship Id="rId129" Type="http://schemas.openxmlformats.org/officeDocument/2006/relationships/slide" Target="slides/slide117.xml"/><Relationship Id="rId54" Type="http://schemas.openxmlformats.org/officeDocument/2006/relationships/slide" Target="slides/slide42.xml"/><Relationship Id="rId70" Type="http://schemas.openxmlformats.org/officeDocument/2006/relationships/slide" Target="slides/slide58.xml"/><Relationship Id="rId75" Type="http://schemas.openxmlformats.org/officeDocument/2006/relationships/slide" Target="slides/slide63.xml"/><Relationship Id="rId91" Type="http://schemas.openxmlformats.org/officeDocument/2006/relationships/slide" Target="slides/slide79.xml"/><Relationship Id="rId96" Type="http://schemas.openxmlformats.org/officeDocument/2006/relationships/slide" Target="slides/slide84.xml"/><Relationship Id="rId140" Type="http://schemas.openxmlformats.org/officeDocument/2006/relationships/slide" Target="slides/slide128.xml"/><Relationship Id="rId145" Type="http://schemas.openxmlformats.org/officeDocument/2006/relationships/slide" Target="slides/slide133.xml"/><Relationship Id="rId161" Type="http://schemas.openxmlformats.org/officeDocument/2006/relationships/slide" Target="slides/slide149.xml"/><Relationship Id="rId166" Type="http://schemas.openxmlformats.org/officeDocument/2006/relationships/slide" Target="slides/slide154.xml"/><Relationship Id="rId1" Type="http://schemas.openxmlformats.org/officeDocument/2006/relationships/customXml" Target="../customXml/item1.xml"/><Relationship Id="rId6" Type="http://schemas.openxmlformats.org/officeDocument/2006/relationships/slideMaster" Target="slideMasters/slideMaster3.xml"/><Relationship Id="rId23" Type="http://schemas.openxmlformats.org/officeDocument/2006/relationships/slide" Target="slides/slide11.xml"/><Relationship Id="rId28" Type="http://schemas.openxmlformats.org/officeDocument/2006/relationships/slide" Target="slides/slide16.xml"/><Relationship Id="rId49" Type="http://schemas.openxmlformats.org/officeDocument/2006/relationships/slide" Target="slides/slide37.xml"/><Relationship Id="rId114" Type="http://schemas.openxmlformats.org/officeDocument/2006/relationships/slide" Target="slides/slide102.xml"/><Relationship Id="rId119" Type="http://schemas.openxmlformats.org/officeDocument/2006/relationships/slide" Target="slides/slide107.xml"/><Relationship Id="rId44" Type="http://schemas.openxmlformats.org/officeDocument/2006/relationships/slide" Target="slides/slide32.xml"/><Relationship Id="rId60" Type="http://schemas.openxmlformats.org/officeDocument/2006/relationships/slide" Target="slides/slide48.xml"/><Relationship Id="rId65" Type="http://schemas.openxmlformats.org/officeDocument/2006/relationships/slide" Target="slides/slide53.xml"/><Relationship Id="rId81" Type="http://schemas.openxmlformats.org/officeDocument/2006/relationships/slide" Target="slides/slide69.xml"/><Relationship Id="rId86" Type="http://schemas.openxmlformats.org/officeDocument/2006/relationships/slide" Target="slides/slide74.xml"/><Relationship Id="rId130" Type="http://schemas.openxmlformats.org/officeDocument/2006/relationships/slide" Target="slides/slide118.xml"/><Relationship Id="rId135" Type="http://schemas.openxmlformats.org/officeDocument/2006/relationships/slide" Target="slides/slide123.xml"/><Relationship Id="rId151" Type="http://schemas.openxmlformats.org/officeDocument/2006/relationships/slide" Target="slides/slide139.xml"/><Relationship Id="rId156" Type="http://schemas.openxmlformats.org/officeDocument/2006/relationships/slide" Target="slides/slide144.xml"/><Relationship Id="rId177"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172" Type="http://schemas.openxmlformats.org/officeDocument/2006/relationships/slide" Target="slides/slide160.xml"/><Relationship Id="rId180" Type="http://schemas.openxmlformats.org/officeDocument/2006/relationships/tableStyles" Target="tableStyles.xml"/><Relationship Id="rId13" Type="http://schemas.openxmlformats.org/officeDocument/2006/relationships/slide" Target="slides/slide1.xml"/><Relationship Id="rId18" Type="http://schemas.openxmlformats.org/officeDocument/2006/relationships/slide" Target="slides/slide6.xml"/><Relationship Id="rId39" Type="http://schemas.openxmlformats.org/officeDocument/2006/relationships/slide" Target="slides/slide27.xml"/><Relationship Id="rId109" Type="http://schemas.openxmlformats.org/officeDocument/2006/relationships/slide" Target="slides/slide97.xml"/><Relationship Id="rId34" Type="http://schemas.openxmlformats.org/officeDocument/2006/relationships/slide" Target="slides/slide22.xml"/><Relationship Id="rId50" Type="http://schemas.openxmlformats.org/officeDocument/2006/relationships/slide" Target="slides/slide38.xml"/><Relationship Id="rId55" Type="http://schemas.openxmlformats.org/officeDocument/2006/relationships/slide" Target="slides/slide43.xml"/><Relationship Id="rId76" Type="http://schemas.openxmlformats.org/officeDocument/2006/relationships/slide" Target="slides/slide64.xml"/><Relationship Id="rId97" Type="http://schemas.openxmlformats.org/officeDocument/2006/relationships/slide" Target="slides/slide85.xml"/><Relationship Id="rId104" Type="http://schemas.openxmlformats.org/officeDocument/2006/relationships/slide" Target="slides/slide92.xml"/><Relationship Id="rId120" Type="http://schemas.openxmlformats.org/officeDocument/2006/relationships/slide" Target="slides/slide108.xml"/><Relationship Id="rId125" Type="http://schemas.openxmlformats.org/officeDocument/2006/relationships/slide" Target="slides/slide113.xml"/><Relationship Id="rId141" Type="http://schemas.openxmlformats.org/officeDocument/2006/relationships/slide" Target="slides/slide129.xml"/><Relationship Id="rId146" Type="http://schemas.openxmlformats.org/officeDocument/2006/relationships/slide" Target="slides/slide134.xml"/><Relationship Id="rId167" Type="http://schemas.openxmlformats.org/officeDocument/2006/relationships/slide" Target="slides/slide155.xml"/><Relationship Id="rId7" Type="http://schemas.openxmlformats.org/officeDocument/2006/relationships/slideMaster" Target="slideMasters/slideMaster4.xml"/><Relationship Id="rId71" Type="http://schemas.openxmlformats.org/officeDocument/2006/relationships/slide" Target="slides/slide59.xml"/><Relationship Id="rId92" Type="http://schemas.openxmlformats.org/officeDocument/2006/relationships/slide" Target="slides/slide80.xml"/><Relationship Id="rId162" Type="http://schemas.openxmlformats.org/officeDocument/2006/relationships/slide" Target="slides/slide150.xml"/><Relationship Id="rId2" Type="http://schemas.openxmlformats.org/officeDocument/2006/relationships/customXml" Target="../customXml/item2.xml"/><Relationship Id="rId29" Type="http://schemas.openxmlformats.org/officeDocument/2006/relationships/slide" Target="slides/slide17.xml"/><Relationship Id="rId24" Type="http://schemas.openxmlformats.org/officeDocument/2006/relationships/slide" Target="slides/slide12.xml"/><Relationship Id="rId40" Type="http://schemas.openxmlformats.org/officeDocument/2006/relationships/slide" Target="slides/slide28.xml"/><Relationship Id="rId45" Type="http://schemas.openxmlformats.org/officeDocument/2006/relationships/slide" Target="slides/slide33.xml"/><Relationship Id="rId66" Type="http://schemas.openxmlformats.org/officeDocument/2006/relationships/slide" Target="slides/slide54.xml"/><Relationship Id="rId87" Type="http://schemas.openxmlformats.org/officeDocument/2006/relationships/slide" Target="slides/slide75.xml"/><Relationship Id="rId110" Type="http://schemas.openxmlformats.org/officeDocument/2006/relationships/slide" Target="slides/slide98.xml"/><Relationship Id="rId115" Type="http://schemas.openxmlformats.org/officeDocument/2006/relationships/slide" Target="slides/slide103.xml"/><Relationship Id="rId131" Type="http://schemas.openxmlformats.org/officeDocument/2006/relationships/slide" Target="slides/slide119.xml"/><Relationship Id="rId136" Type="http://schemas.openxmlformats.org/officeDocument/2006/relationships/slide" Target="slides/slide124.xml"/><Relationship Id="rId157" Type="http://schemas.openxmlformats.org/officeDocument/2006/relationships/slide" Target="slides/slide145.xml"/><Relationship Id="rId178" Type="http://schemas.openxmlformats.org/officeDocument/2006/relationships/viewProps" Target="viewProps.xml"/><Relationship Id="rId61" Type="http://schemas.openxmlformats.org/officeDocument/2006/relationships/slide" Target="slides/slide49.xml"/><Relationship Id="rId82" Type="http://schemas.openxmlformats.org/officeDocument/2006/relationships/slide" Target="slides/slide70.xml"/><Relationship Id="rId152" Type="http://schemas.openxmlformats.org/officeDocument/2006/relationships/slide" Target="slides/slide140.xml"/><Relationship Id="rId173" Type="http://schemas.openxmlformats.org/officeDocument/2006/relationships/slide" Target="slides/slide161.xml"/><Relationship Id="rId19" Type="http://schemas.openxmlformats.org/officeDocument/2006/relationships/slide" Target="slides/slide7.xml"/><Relationship Id="rId14" Type="http://schemas.openxmlformats.org/officeDocument/2006/relationships/slide" Target="slides/slide2.xml"/><Relationship Id="rId30" Type="http://schemas.openxmlformats.org/officeDocument/2006/relationships/slide" Target="slides/slide18.xml"/><Relationship Id="rId35" Type="http://schemas.openxmlformats.org/officeDocument/2006/relationships/slide" Target="slides/slide23.xml"/><Relationship Id="rId56" Type="http://schemas.openxmlformats.org/officeDocument/2006/relationships/slide" Target="slides/slide44.xml"/><Relationship Id="rId77" Type="http://schemas.openxmlformats.org/officeDocument/2006/relationships/slide" Target="slides/slide65.xml"/><Relationship Id="rId100" Type="http://schemas.openxmlformats.org/officeDocument/2006/relationships/slide" Target="slides/slide88.xml"/><Relationship Id="rId105" Type="http://schemas.openxmlformats.org/officeDocument/2006/relationships/slide" Target="slides/slide93.xml"/><Relationship Id="rId126" Type="http://schemas.openxmlformats.org/officeDocument/2006/relationships/slide" Target="slides/slide114.xml"/><Relationship Id="rId147" Type="http://schemas.openxmlformats.org/officeDocument/2006/relationships/slide" Target="slides/slide135.xml"/><Relationship Id="rId168" Type="http://schemas.openxmlformats.org/officeDocument/2006/relationships/slide" Target="slides/slide156.xml"/><Relationship Id="rId8" Type="http://schemas.openxmlformats.org/officeDocument/2006/relationships/slideMaster" Target="slideMasters/slideMaster5.xml"/><Relationship Id="rId51" Type="http://schemas.openxmlformats.org/officeDocument/2006/relationships/slide" Target="slides/slide39.xml"/><Relationship Id="rId72" Type="http://schemas.openxmlformats.org/officeDocument/2006/relationships/slide" Target="slides/slide60.xml"/><Relationship Id="rId93" Type="http://schemas.openxmlformats.org/officeDocument/2006/relationships/slide" Target="slides/slide81.xml"/><Relationship Id="rId98" Type="http://schemas.openxmlformats.org/officeDocument/2006/relationships/slide" Target="slides/slide86.xml"/><Relationship Id="rId121" Type="http://schemas.openxmlformats.org/officeDocument/2006/relationships/slide" Target="slides/slide109.xml"/><Relationship Id="rId142" Type="http://schemas.openxmlformats.org/officeDocument/2006/relationships/slide" Target="slides/slide130.xml"/><Relationship Id="rId163" Type="http://schemas.openxmlformats.org/officeDocument/2006/relationships/slide" Target="slides/slide151.xml"/><Relationship Id="rId3" Type="http://schemas.openxmlformats.org/officeDocument/2006/relationships/customXml" Target="../customXml/item3.xml"/><Relationship Id="rId25" Type="http://schemas.openxmlformats.org/officeDocument/2006/relationships/slide" Target="slides/slide13.xml"/><Relationship Id="rId46" Type="http://schemas.openxmlformats.org/officeDocument/2006/relationships/slide" Target="slides/slide34.xml"/><Relationship Id="rId67" Type="http://schemas.openxmlformats.org/officeDocument/2006/relationships/slide" Target="slides/slide55.xml"/><Relationship Id="rId116" Type="http://schemas.openxmlformats.org/officeDocument/2006/relationships/slide" Target="slides/slide104.xml"/><Relationship Id="rId137" Type="http://schemas.openxmlformats.org/officeDocument/2006/relationships/slide" Target="slides/slide125.xml"/><Relationship Id="rId158" Type="http://schemas.openxmlformats.org/officeDocument/2006/relationships/slide" Target="slides/slide146.xml"/><Relationship Id="rId20" Type="http://schemas.openxmlformats.org/officeDocument/2006/relationships/slide" Target="slides/slide8.xml"/><Relationship Id="rId41" Type="http://schemas.openxmlformats.org/officeDocument/2006/relationships/slide" Target="slides/slide29.xml"/><Relationship Id="rId62" Type="http://schemas.openxmlformats.org/officeDocument/2006/relationships/slide" Target="slides/slide50.xml"/><Relationship Id="rId83" Type="http://schemas.openxmlformats.org/officeDocument/2006/relationships/slide" Target="slides/slide71.xml"/><Relationship Id="rId88" Type="http://schemas.openxmlformats.org/officeDocument/2006/relationships/slide" Target="slides/slide76.xml"/><Relationship Id="rId111" Type="http://schemas.openxmlformats.org/officeDocument/2006/relationships/slide" Target="slides/slide99.xml"/><Relationship Id="rId132" Type="http://schemas.openxmlformats.org/officeDocument/2006/relationships/slide" Target="slides/slide120.xml"/><Relationship Id="rId153" Type="http://schemas.openxmlformats.org/officeDocument/2006/relationships/slide" Target="slides/slide141.xml"/><Relationship Id="rId174" Type="http://schemas.openxmlformats.org/officeDocument/2006/relationships/slide" Target="slides/slide162.xml"/><Relationship Id="rId179" Type="http://schemas.openxmlformats.org/officeDocument/2006/relationships/theme" Target="theme/theme1.xml"/><Relationship Id="rId15" Type="http://schemas.openxmlformats.org/officeDocument/2006/relationships/slide" Target="slides/slide3.xml"/><Relationship Id="rId36" Type="http://schemas.openxmlformats.org/officeDocument/2006/relationships/slide" Target="slides/slide24.xml"/><Relationship Id="rId57" Type="http://schemas.openxmlformats.org/officeDocument/2006/relationships/slide" Target="slides/slide45.xml"/><Relationship Id="rId106" Type="http://schemas.openxmlformats.org/officeDocument/2006/relationships/slide" Target="slides/slide94.xml"/><Relationship Id="rId127" Type="http://schemas.openxmlformats.org/officeDocument/2006/relationships/slide" Target="slides/slide115.xml"/><Relationship Id="rId10" Type="http://schemas.openxmlformats.org/officeDocument/2006/relationships/slideMaster" Target="slideMasters/slideMaster7.xml"/><Relationship Id="rId31" Type="http://schemas.openxmlformats.org/officeDocument/2006/relationships/slide" Target="slides/slide19.xml"/><Relationship Id="rId52" Type="http://schemas.openxmlformats.org/officeDocument/2006/relationships/slide" Target="slides/slide40.xml"/><Relationship Id="rId73" Type="http://schemas.openxmlformats.org/officeDocument/2006/relationships/slide" Target="slides/slide61.xml"/><Relationship Id="rId78" Type="http://schemas.openxmlformats.org/officeDocument/2006/relationships/slide" Target="slides/slide66.xml"/><Relationship Id="rId94" Type="http://schemas.openxmlformats.org/officeDocument/2006/relationships/slide" Target="slides/slide82.xml"/><Relationship Id="rId99" Type="http://schemas.openxmlformats.org/officeDocument/2006/relationships/slide" Target="slides/slide87.xml"/><Relationship Id="rId101" Type="http://schemas.openxmlformats.org/officeDocument/2006/relationships/slide" Target="slides/slide89.xml"/><Relationship Id="rId122" Type="http://schemas.openxmlformats.org/officeDocument/2006/relationships/slide" Target="slides/slide110.xml"/><Relationship Id="rId143" Type="http://schemas.openxmlformats.org/officeDocument/2006/relationships/slide" Target="slides/slide131.xml"/><Relationship Id="rId148" Type="http://schemas.openxmlformats.org/officeDocument/2006/relationships/slide" Target="slides/slide136.xml"/><Relationship Id="rId164" Type="http://schemas.openxmlformats.org/officeDocument/2006/relationships/slide" Target="slides/slide152.xml"/><Relationship Id="rId169" Type="http://schemas.openxmlformats.org/officeDocument/2006/relationships/slide" Target="slides/slide15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ulio Cesar Cruz O" userId="b0acc9fa-2748-4f16-a899-551c743767b4" providerId="ADAL" clId="{9A9C1132-C735-4D01-8D23-40998B6FF3DC}"/>
    <pc:docChg chg="undo custSel addSld delSld modSld sldOrd">
      <pc:chgData name="Julio Cesar Cruz O" userId="b0acc9fa-2748-4f16-a899-551c743767b4" providerId="ADAL" clId="{9A9C1132-C735-4D01-8D23-40998B6FF3DC}" dt="2018-09-17T08:53:01.729" v="273" actId="478"/>
      <pc:docMkLst>
        <pc:docMk/>
      </pc:docMkLst>
      <pc:sldChg chg="ord">
        <pc:chgData name="Julio Cesar Cruz O" userId="b0acc9fa-2748-4f16-a899-551c743767b4" providerId="ADAL" clId="{9A9C1132-C735-4D01-8D23-40998B6FF3DC}" dt="2018-09-17T06:28:16.538" v="143"/>
        <pc:sldMkLst>
          <pc:docMk/>
          <pc:sldMk cId="1236856779" sldId="257"/>
        </pc:sldMkLst>
      </pc:sldChg>
      <pc:sldChg chg="ord">
        <pc:chgData name="Julio Cesar Cruz O" userId="b0acc9fa-2748-4f16-a899-551c743767b4" providerId="ADAL" clId="{9A9C1132-C735-4D01-8D23-40998B6FF3DC}" dt="2018-09-17T06:28:29.294" v="144"/>
        <pc:sldMkLst>
          <pc:docMk/>
          <pc:sldMk cId="1743810166" sldId="265"/>
        </pc:sldMkLst>
      </pc:sldChg>
      <pc:sldChg chg="modSp del">
        <pc:chgData name="Julio Cesar Cruz O" userId="b0acc9fa-2748-4f16-a899-551c743767b4" providerId="ADAL" clId="{9A9C1132-C735-4D01-8D23-40998B6FF3DC}" dt="2018-09-17T06:25:04.366" v="137" actId="2696"/>
        <pc:sldMkLst>
          <pc:docMk/>
          <pc:sldMk cId="2501202150" sldId="277"/>
        </pc:sldMkLst>
        <pc:spChg chg="mod">
          <ac:chgData name="Julio Cesar Cruz O" userId="b0acc9fa-2748-4f16-a899-551c743767b4" providerId="ADAL" clId="{9A9C1132-C735-4D01-8D23-40998B6FF3DC}" dt="2018-09-17T06:01:24.065" v="0" actId="20577"/>
          <ac:spMkLst>
            <pc:docMk/>
            <pc:sldMk cId="2501202150" sldId="277"/>
            <ac:spMk id="2" creationId="{00000000-0000-0000-0000-000000000000}"/>
          </ac:spMkLst>
        </pc:spChg>
      </pc:sldChg>
      <pc:sldChg chg="addSp delSp modSp del">
        <pc:chgData name="Julio Cesar Cruz O" userId="b0acc9fa-2748-4f16-a899-551c743767b4" providerId="ADAL" clId="{9A9C1132-C735-4D01-8D23-40998B6FF3DC}" dt="2018-09-17T06:22:46.746" v="71" actId="2696"/>
        <pc:sldMkLst>
          <pc:docMk/>
          <pc:sldMk cId="4016950078" sldId="281"/>
        </pc:sldMkLst>
        <pc:spChg chg="del">
          <ac:chgData name="Julio Cesar Cruz O" userId="b0acc9fa-2748-4f16-a899-551c743767b4" providerId="ADAL" clId="{9A9C1132-C735-4D01-8D23-40998B6FF3DC}" dt="2018-09-17T06:18:01.419" v="31" actId="478"/>
          <ac:spMkLst>
            <pc:docMk/>
            <pc:sldMk cId="4016950078" sldId="281"/>
            <ac:spMk id="2" creationId="{00000000-0000-0000-0000-000000000000}"/>
          </ac:spMkLst>
        </pc:spChg>
        <pc:spChg chg="del">
          <ac:chgData name="Julio Cesar Cruz O" userId="b0acc9fa-2748-4f16-a899-551c743767b4" providerId="ADAL" clId="{9A9C1132-C735-4D01-8D23-40998B6FF3DC}" dt="2018-09-17T06:18:01.419" v="31" actId="478"/>
          <ac:spMkLst>
            <pc:docMk/>
            <pc:sldMk cId="4016950078" sldId="281"/>
            <ac:spMk id="3" creationId="{00000000-0000-0000-0000-000000000000}"/>
          </ac:spMkLst>
        </pc:spChg>
        <pc:spChg chg="add del mod">
          <ac:chgData name="Julio Cesar Cruz O" userId="b0acc9fa-2748-4f16-a899-551c743767b4" providerId="ADAL" clId="{9A9C1132-C735-4D01-8D23-40998B6FF3DC}" dt="2018-09-17T06:18:04.842" v="32" actId="478"/>
          <ac:spMkLst>
            <pc:docMk/>
            <pc:sldMk cId="4016950078" sldId="281"/>
            <ac:spMk id="7" creationId="{8B4C8179-1BFF-4A9B-8F36-9170846D44F1}"/>
          </ac:spMkLst>
        </pc:spChg>
        <pc:spChg chg="add del mod">
          <ac:chgData name="Julio Cesar Cruz O" userId="b0acc9fa-2748-4f16-a899-551c743767b4" providerId="ADAL" clId="{9A9C1132-C735-4D01-8D23-40998B6FF3DC}" dt="2018-09-17T06:18:04.842" v="32" actId="478"/>
          <ac:spMkLst>
            <pc:docMk/>
            <pc:sldMk cId="4016950078" sldId="281"/>
            <ac:spMk id="11" creationId="{4BBE41CB-28E1-45D6-9262-BD90CE48757A}"/>
          </ac:spMkLst>
        </pc:spChg>
        <pc:spChg chg="add mod">
          <ac:chgData name="Julio Cesar Cruz O" userId="b0acc9fa-2748-4f16-a899-551c743767b4" providerId="ADAL" clId="{9A9C1132-C735-4D01-8D23-40998B6FF3DC}" dt="2018-09-17T06:18:55.919" v="51" actId="20577"/>
          <ac:spMkLst>
            <pc:docMk/>
            <pc:sldMk cId="4016950078" sldId="281"/>
            <ac:spMk id="19" creationId="{0BAADD6B-C01F-455D-8A97-744441F212D3}"/>
          </ac:spMkLst>
        </pc:spChg>
        <pc:spChg chg="add mod">
          <ac:chgData name="Julio Cesar Cruz O" userId="b0acc9fa-2748-4f16-a899-551c743767b4" providerId="ADAL" clId="{9A9C1132-C735-4D01-8D23-40998B6FF3DC}" dt="2018-09-17T06:18:19.855" v="34" actId="6549"/>
          <ac:spMkLst>
            <pc:docMk/>
            <pc:sldMk cId="4016950078" sldId="281"/>
            <ac:spMk id="20" creationId="{94BC3200-5B37-455F-AA5B-2760F06E2832}"/>
          </ac:spMkLst>
        </pc:spChg>
        <pc:spChg chg="add mod">
          <ac:chgData name="Julio Cesar Cruz O" userId="b0acc9fa-2748-4f16-a899-551c743767b4" providerId="ADAL" clId="{9A9C1132-C735-4D01-8D23-40998B6FF3DC}" dt="2018-09-17T06:18:23.020" v="35" actId="6549"/>
          <ac:spMkLst>
            <pc:docMk/>
            <pc:sldMk cId="4016950078" sldId="281"/>
            <ac:spMk id="21" creationId="{76F996E8-3FC5-4E81-BD43-237140B402C2}"/>
          </ac:spMkLst>
        </pc:spChg>
        <pc:spChg chg="add">
          <ac:chgData name="Julio Cesar Cruz O" userId="b0acc9fa-2748-4f16-a899-551c743767b4" providerId="ADAL" clId="{9A9C1132-C735-4D01-8D23-40998B6FF3DC}" dt="2018-09-17T06:18:11.924" v="33"/>
          <ac:spMkLst>
            <pc:docMk/>
            <pc:sldMk cId="4016950078" sldId="281"/>
            <ac:spMk id="22" creationId="{2E5E4000-66D8-4256-B63A-9BC6096BA2CF}"/>
          </ac:spMkLst>
        </pc:spChg>
        <pc:spChg chg="add mod">
          <ac:chgData name="Julio Cesar Cruz O" userId="b0acc9fa-2748-4f16-a899-551c743767b4" providerId="ADAL" clId="{9A9C1132-C735-4D01-8D23-40998B6FF3DC}" dt="2018-09-17T06:20:07.977" v="69" actId="14100"/>
          <ac:spMkLst>
            <pc:docMk/>
            <pc:sldMk cId="4016950078" sldId="281"/>
            <ac:spMk id="24" creationId="{5EFC6812-7275-4769-B8DE-DCDB16157FAE}"/>
          </ac:spMkLst>
        </pc:spChg>
        <pc:spChg chg="add del">
          <ac:chgData name="Julio Cesar Cruz O" userId="b0acc9fa-2748-4f16-a899-551c743767b4" providerId="ADAL" clId="{9A9C1132-C735-4D01-8D23-40998B6FF3DC}" dt="2018-09-17T06:19:41.573" v="57" actId="478"/>
          <ac:spMkLst>
            <pc:docMk/>
            <pc:sldMk cId="4016950078" sldId="281"/>
            <ac:spMk id="25" creationId="{6F4BB054-FEA4-4796-BCC0-55B0A5DDE605}"/>
          </ac:spMkLst>
        </pc:spChg>
        <pc:spChg chg="add del">
          <ac:chgData name="Julio Cesar Cruz O" userId="b0acc9fa-2748-4f16-a899-551c743767b4" providerId="ADAL" clId="{9A9C1132-C735-4D01-8D23-40998B6FF3DC}" dt="2018-09-17T06:19:45.714" v="58" actId="478"/>
          <ac:spMkLst>
            <pc:docMk/>
            <pc:sldMk cId="4016950078" sldId="281"/>
            <ac:spMk id="27" creationId="{B1322048-159F-4CCA-B5E9-44B4A88B8BB6}"/>
          </ac:spMkLst>
        </pc:spChg>
        <pc:grpChg chg="del">
          <ac:chgData name="Julio Cesar Cruz O" userId="b0acc9fa-2748-4f16-a899-551c743767b4" providerId="ADAL" clId="{9A9C1132-C735-4D01-8D23-40998B6FF3DC}" dt="2018-09-17T06:18:01.419" v="31" actId="478"/>
          <ac:grpSpMkLst>
            <pc:docMk/>
            <pc:sldMk cId="4016950078" sldId="281"/>
            <ac:grpSpMk id="39" creationId="{00000000-0000-0000-0000-000000000000}"/>
          </ac:grpSpMkLst>
        </pc:grpChg>
        <pc:graphicFrameChg chg="add">
          <ac:chgData name="Julio Cesar Cruz O" userId="b0acc9fa-2748-4f16-a899-551c743767b4" providerId="ADAL" clId="{9A9C1132-C735-4D01-8D23-40998B6FF3DC}" dt="2018-09-17T06:18:11.924" v="33"/>
          <ac:graphicFrameMkLst>
            <pc:docMk/>
            <pc:sldMk cId="4016950078" sldId="281"/>
            <ac:graphicFrameMk id="23" creationId="{E68A0712-690C-44B2-95DC-21A8FEDED828}"/>
          </ac:graphicFrameMkLst>
        </pc:graphicFrameChg>
        <pc:graphicFrameChg chg="add">
          <ac:chgData name="Julio Cesar Cruz O" userId="b0acc9fa-2748-4f16-a899-551c743767b4" providerId="ADAL" clId="{9A9C1132-C735-4D01-8D23-40998B6FF3DC}" dt="2018-09-17T06:18:11.924" v="33"/>
          <ac:graphicFrameMkLst>
            <pc:docMk/>
            <pc:sldMk cId="4016950078" sldId="281"/>
            <ac:graphicFrameMk id="26" creationId="{F78107CB-925A-4123-B74D-FBCC5BC113B8}"/>
          </ac:graphicFrameMkLst>
        </pc:graphicFrameChg>
        <pc:picChg chg="del">
          <ac:chgData name="Julio Cesar Cruz O" userId="b0acc9fa-2748-4f16-a899-551c743767b4" providerId="ADAL" clId="{9A9C1132-C735-4D01-8D23-40998B6FF3DC}" dt="2018-09-17T06:18:01.419" v="31" actId="478"/>
          <ac:picMkLst>
            <pc:docMk/>
            <pc:sldMk cId="4016950078" sldId="281"/>
            <ac:picMk id="5" creationId="{00000000-0000-0000-0000-000000000000}"/>
          </ac:picMkLst>
        </pc:picChg>
        <pc:picChg chg="del">
          <ac:chgData name="Julio Cesar Cruz O" userId="b0acc9fa-2748-4f16-a899-551c743767b4" providerId="ADAL" clId="{9A9C1132-C735-4D01-8D23-40998B6FF3DC}" dt="2018-09-17T06:18:01.419" v="31" actId="478"/>
          <ac:picMkLst>
            <pc:docMk/>
            <pc:sldMk cId="4016950078" sldId="281"/>
            <ac:picMk id="6" creationId="{00000000-0000-0000-0000-000000000000}"/>
          </ac:picMkLst>
        </pc:picChg>
        <pc:picChg chg="del">
          <ac:chgData name="Julio Cesar Cruz O" userId="b0acc9fa-2748-4f16-a899-551c743767b4" providerId="ADAL" clId="{9A9C1132-C735-4D01-8D23-40998B6FF3DC}" dt="2018-09-17T06:18:01.419" v="31" actId="478"/>
          <ac:picMkLst>
            <pc:docMk/>
            <pc:sldMk cId="4016950078" sldId="281"/>
            <ac:picMk id="9" creationId="{00000000-0000-0000-0000-000000000000}"/>
          </ac:picMkLst>
        </pc:picChg>
        <pc:picChg chg="del">
          <ac:chgData name="Julio Cesar Cruz O" userId="b0acc9fa-2748-4f16-a899-551c743767b4" providerId="ADAL" clId="{9A9C1132-C735-4D01-8D23-40998B6FF3DC}" dt="2018-09-17T06:18:01.419" v="31" actId="478"/>
          <ac:picMkLst>
            <pc:docMk/>
            <pc:sldMk cId="4016950078" sldId="281"/>
            <ac:picMk id="10" creationId="{00000000-0000-0000-0000-000000000000}"/>
          </ac:picMkLst>
        </pc:picChg>
        <pc:picChg chg="del">
          <ac:chgData name="Julio Cesar Cruz O" userId="b0acc9fa-2748-4f16-a899-551c743767b4" providerId="ADAL" clId="{9A9C1132-C735-4D01-8D23-40998B6FF3DC}" dt="2018-09-17T06:18:01.419" v="31" actId="478"/>
          <ac:picMkLst>
            <pc:docMk/>
            <pc:sldMk cId="4016950078" sldId="281"/>
            <ac:picMk id="32" creationId="{00000000-0000-0000-0000-000000000000}"/>
          </ac:picMkLst>
        </pc:picChg>
      </pc:sldChg>
      <pc:sldChg chg="ord">
        <pc:chgData name="Julio Cesar Cruz O" userId="b0acc9fa-2748-4f16-a899-551c743767b4" providerId="ADAL" clId="{9A9C1132-C735-4D01-8D23-40998B6FF3DC}" dt="2018-09-17T07:53:10.807" v="233"/>
        <pc:sldMkLst>
          <pc:docMk/>
          <pc:sldMk cId="410778056" sldId="289"/>
        </pc:sldMkLst>
      </pc:sldChg>
      <pc:sldChg chg="ord">
        <pc:chgData name="Julio Cesar Cruz O" userId="b0acc9fa-2748-4f16-a899-551c743767b4" providerId="ADAL" clId="{9A9C1132-C735-4D01-8D23-40998B6FF3DC}" dt="2018-09-17T07:53:10.807" v="233"/>
        <pc:sldMkLst>
          <pc:docMk/>
          <pc:sldMk cId="1006778762" sldId="291"/>
        </pc:sldMkLst>
      </pc:sldChg>
      <pc:sldChg chg="add del setBg">
        <pc:chgData name="Julio Cesar Cruz O" userId="b0acc9fa-2748-4f16-a899-551c743767b4" providerId="ADAL" clId="{9A9C1132-C735-4D01-8D23-40998B6FF3DC}" dt="2018-09-17T08:44:52.815" v="266"/>
        <pc:sldMkLst>
          <pc:docMk/>
          <pc:sldMk cId="1634953070" sldId="303"/>
        </pc:sldMkLst>
      </pc:sldChg>
      <pc:sldChg chg="add">
        <pc:chgData name="Julio Cesar Cruz O" userId="b0acc9fa-2748-4f16-a899-551c743767b4" providerId="ADAL" clId="{9A9C1132-C735-4D01-8D23-40998B6FF3DC}" dt="2018-09-17T08:13:41.563" v="240"/>
        <pc:sldMkLst>
          <pc:docMk/>
          <pc:sldMk cId="1980871817" sldId="321"/>
        </pc:sldMkLst>
      </pc:sldChg>
      <pc:sldChg chg="add del ord">
        <pc:chgData name="Julio Cesar Cruz O" userId="b0acc9fa-2748-4f16-a899-551c743767b4" providerId="ADAL" clId="{9A9C1132-C735-4D01-8D23-40998B6FF3DC}" dt="2018-09-17T08:17:48.592" v="245"/>
        <pc:sldMkLst>
          <pc:docMk/>
          <pc:sldMk cId="1923420895" sldId="322"/>
        </pc:sldMkLst>
      </pc:sldChg>
      <pc:sldChg chg="add del ord">
        <pc:chgData name="Julio Cesar Cruz O" userId="b0acc9fa-2748-4f16-a899-551c743767b4" providerId="ADAL" clId="{9A9C1132-C735-4D01-8D23-40998B6FF3DC}" dt="2018-09-17T08:22:04.674" v="250"/>
        <pc:sldMkLst>
          <pc:docMk/>
          <pc:sldMk cId="3411193706" sldId="324"/>
        </pc:sldMkLst>
      </pc:sldChg>
      <pc:sldChg chg="add del ord">
        <pc:chgData name="Julio Cesar Cruz O" userId="b0acc9fa-2748-4f16-a899-551c743767b4" providerId="ADAL" clId="{9A9C1132-C735-4D01-8D23-40998B6FF3DC}" dt="2018-09-17T08:23:13.504" v="252" actId="2696"/>
        <pc:sldMkLst>
          <pc:docMk/>
          <pc:sldMk cId="1929830700" sldId="327"/>
        </pc:sldMkLst>
      </pc:sldChg>
      <pc:sldChg chg="add del ord">
        <pc:chgData name="Julio Cesar Cruz O" userId="b0acc9fa-2748-4f16-a899-551c743767b4" providerId="ADAL" clId="{9A9C1132-C735-4D01-8D23-40998B6FF3DC}" dt="2018-09-17T08:21:06.110" v="247"/>
        <pc:sldMkLst>
          <pc:docMk/>
          <pc:sldMk cId="2337204254" sldId="328"/>
        </pc:sldMkLst>
      </pc:sldChg>
      <pc:sldChg chg="add del ord">
        <pc:chgData name="Julio Cesar Cruz O" userId="b0acc9fa-2748-4f16-a899-551c743767b4" providerId="ADAL" clId="{9A9C1132-C735-4D01-8D23-40998B6FF3DC}" dt="2018-09-17T08:20:14.468" v="246"/>
        <pc:sldMkLst>
          <pc:docMk/>
          <pc:sldMk cId="3985245889" sldId="330"/>
        </pc:sldMkLst>
      </pc:sldChg>
      <pc:sldChg chg="add del ord">
        <pc:chgData name="Julio Cesar Cruz O" userId="b0acc9fa-2748-4f16-a899-551c743767b4" providerId="ADAL" clId="{9A9C1132-C735-4D01-8D23-40998B6FF3DC}" dt="2018-09-17T08:20:14.468" v="246"/>
        <pc:sldMkLst>
          <pc:docMk/>
          <pc:sldMk cId="3877493146" sldId="333"/>
        </pc:sldMkLst>
      </pc:sldChg>
      <pc:sldChg chg="add del ord">
        <pc:chgData name="Julio Cesar Cruz O" userId="b0acc9fa-2748-4f16-a899-551c743767b4" providerId="ADAL" clId="{9A9C1132-C735-4D01-8D23-40998B6FF3DC}" dt="2018-09-17T08:23:42.377" v="253"/>
        <pc:sldMkLst>
          <pc:docMk/>
          <pc:sldMk cId="2216942416" sldId="335"/>
        </pc:sldMkLst>
      </pc:sldChg>
      <pc:sldChg chg="add del ord">
        <pc:chgData name="Julio Cesar Cruz O" userId="b0acc9fa-2748-4f16-a899-551c743767b4" providerId="ADAL" clId="{9A9C1132-C735-4D01-8D23-40998B6FF3DC}" dt="2018-09-17T08:23:59.518" v="254"/>
        <pc:sldMkLst>
          <pc:docMk/>
          <pc:sldMk cId="1607445839" sldId="336"/>
        </pc:sldMkLst>
      </pc:sldChg>
      <pc:sldChg chg="add del ord">
        <pc:chgData name="Julio Cesar Cruz O" userId="b0acc9fa-2748-4f16-a899-551c743767b4" providerId="ADAL" clId="{9A9C1132-C735-4D01-8D23-40998B6FF3DC}" dt="2018-09-17T08:16:43.045" v="244"/>
        <pc:sldMkLst>
          <pc:docMk/>
          <pc:sldMk cId="2331064942" sldId="337"/>
        </pc:sldMkLst>
      </pc:sldChg>
      <pc:sldChg chg="add del ord">
        <pc:chgData name="Julio Cesar Cruz O" userId="b0acc9fa-2748-4f16-a899-551c743767b4" providerId="ADAL" clId="{9A9C1132-C735-4D01-8D23-40998B6FF3DC}" dt="2018-09-17T08:20:14.468" v="246"/>
        <pc:sldMkLst>
          <pc:docMk/>
          <pc:sldMk cId="901416826" sldId="339"/>
        </pc:sldMkLst>
      </pc:sldChg>
      <pc:sldChg chg="add del ord">
        <pc:chgData name="Julio Cesar Cruz O" userId="b0acc9fa-2748-4f16-a899-551c743767b4" providerId="ADAL" clId="{9A9C1132-C735-4D01-8D23-40998B6FF3DC}" dt="2018-09-17T08:20:14.468" v="246"/>
        <pc:sldMkLst>
          <pc:docMk/>
          <pc:sldMk cId="1941031322" sldId="340"/>
        </pc:sldMkLst>
      </pc:sldChg>
      <pc:sldChg chg="add del ord">
        <pc:chgData name="Julio Cesar Cruz O" userId="b0acc9fa-2748-4f16-a899-551c743767b4" providerId="ADAL" clId="{9A9C1132-C735-4D01-8D23-40998B6FF3DC}" dt="2018-09-17T08:20:14.468" v="246"/>
        <pc:sldMkLst>
          <pc:docMk/>
          <pc:sldMk cId="3831120427" sldId="341"/>
        </pc:sldMkLst>
      </pc:sldChg>
      <pc:sldChg chg="add del ord">
        <pc:chgData name="Julio Cesar Cruz O" userId="b0acc9fa-2748-4f16-a899-551c743767b4" providerId="ADAL" clId="{9A9C1132-C735-4D01-8D23-40998B6FF3DC}" dt="2018-09-17T08:20:14.468" v="246"/>
        <pc:sldMkLst>
          <pc:docMk/>
          <pc:sldMk cId="4021118427" sldId="342"/>
        </pc:sldMkLst>
      </pc:sldChg>
      <pc:sldChg chg="add del ord">
        <pc:chgData name="Julio Cesar Cruz O" userId="b0acc9fa-2748-4f16-a899-551c743767b4" providerId="ADAL" clId="{9A9C1132-C735-4D01-8D23-40998B6FF3DC}" dt="2018-09-17T08:21:39.028" v="249"/>
        <pc:sldMkLst>
          <pc:docMk/>
          <pc:sldMk cId="1815051577" sldId="344"/>
        </pc:sldMkLst>
      </pc:sldChg>
      <pc:sldChg chg="add del ord">
        <pc:chgData name="Julio Cesar Cruz O" userId="b0acc9fa-2748-4f16-a899-551c743767b4" providerId="ADAL" clId="{9A9C1132-C735-4D01-8D23-40998B6FF3DC}" dt="2018-09-17T08:21:06.110" v="247"/>
        <pc:sldMkLst>
          <pc:docMk/>
          <pc:sldMk cId="3011955434" sldId="345"/>
        </pc:sldMkLst>
      </pc:sldChg>
      <pc:sldChg chg="add del ord">
        <pc:chgData name="Julio Cesar Cruz O" userId="b0acc9fa-2748-4f16-a899-551c743767b4" providerId="ADAL" clId="{9A9C1132-C735-4D01-8D23-40998B6FF3DC}" dt="2018-09-17T08:20:14.468" v="246"/>
        <pc:sldMkLst>
          <pc:docMk/>
          <pc:sldMk cId="627518315" sldId="346"/>
        </pc:sldMkLst>
      </pc:sldChg>
      <pc:sldChg chg="add ord">
        <pc:chgData name="Julio Cesar Cruz O" userId="b0acc9fa-2748-4f16-a899-551c743767b4" providerId="ADAL" clId="{9A9C1132-C735-4D01-8D23-40998B6FF3DC}" dt="2018-09-17T08:12:12.087" v="239"/>
        <pc:sldMkLst>
          <pc:docMk/>
          <pc:sldMk cId="3653275095" sldId="349"/>
        </pc:sldMkLst>
      </pc:sldChg>
      <pc:sldChg chg="add del">
        <pc:chgData name="Julio Cesar Cruz O" userId="b0acc9fa-2748-4f16-a899-551c743767b4" providerId="ADAL" clId="{9A9C1132-C735-4D01-8D23-40998B6FF3DC}" dt="2018-09-17T06:11:56.385" v="22" actId="2696"/>
        <pc:sldMkLst>
          <pc:docMk/>
          <pc:sldMk cId="355370204" sldId="359"/>
        </pc:sldMkLst>
      </pc:sldChg>
      <pc:sldChg chg="add ord">
        <pc:chgData name="Julio Cesar Cruz O" userId="b0acc9fa-2748-4f16-a899-551c743767b4" providerId="ADAL" clId="{9A9C1132-C735-4D01-8D23-40998B6FF3DC}" dt="2018-09-17T08:51:23.508" v="270"/>
        <pc:sldMkLst>
          <pc:docMk/>
          <pc:sldMk cId="1934656827" sldId="371"/>
        </pc:sldMkLst>
      </pc:sldChg>
      <pc:sldChg chg="add">
        <pc:chgData name="Julio Cesar Cruz O" userId="b0acc9fa-2748-4f16-a899-551c743767b4" providerId="ADAL" clId="{9A9C1132-C735-4D01-8D23-40998B6FF3DC}" dt="2018-09-17T06:16:52.410" v="29"/>
        <pc:sldMkLst>
          <pc:docMk/>
          <pc:sldMk cId="1310572391" sldId="388"/>
        </pc:sldMkLst>
      </pc:sldChg>
      <pc:sldChg chg="add">
        <pc:chgData name="Julio Cesar Cruz O" userId="b0acc9fa-2748-4f16-a899-551c743767b4" providerId="ADAL" clId="{9A9C1132-C735-4D01-8D23-40998B6FF3DC}" dt="2018-09-17T06:16:52.410" v="29"/>
        <pc:sldMkLst>
          <pc:docMk/>
          <pc:sldMk cId="3333136412" sldId="390"/>
        </pc:sldMkLst>
      </pc:sldChg>
      <pc:sldChg chg="add">
        <pc:chgData name="Julio Cesar Cruz O" userId="b0acc9fa-2748-4f16-a899-551c743767b4" providerId="ADAL" clId="{9A9C1132-C735-4D01-8D23-40998B6FF3DC}" dt="2018-09-17T08:10:53.119" v="235"/>
        <pc:sldMkLst>
          <pc:docMk/>
          <pc:sldMk cId="1536675628" sldId="397"/>
        </pc:sldMkLst>
      </pc:sldChg>
      <pc:sldChg chg="ord">
        <pc:chgData name="Julio Cesar Cruz O" userId="b0acc9fa-2748-4f16-a899-551c743767b4" providerId="ADAL" clId="{9A9C1132-C735-4D01-8D23-40998B6FF3DC}" dt="2018-09-17T08:39:06.264" v="261"/>
        <pc:sldMkLst>
          <pc:docMk/>
          <pc:sldMk cId="4052021285" sldId="414"/>
        </pc:sldMkLst>
      </pc:sldChg>
      <pc:sldChg chg="ord">
        <pc:chgData name="Julio Cesar Cruz O" userId="b0acc9fa-2748-4f16-a899-551c743767b4" providerId="ADAL" clId="{9A9C1132-C735-4D01-8D23-40998B6FF3DC}" dt="2018-09-17T08:40:15.058" v="263"/>
        <pc:sldMkLst>
          <pc:docMk/>
          <pc:sldMk cId="2196792292" sldId="415"/>
        </pc:sldMkLst>
      </pc:sldChg>
      <pc:sldChg chg="ord">
        <pc:chgData name="Julio Cesar Cruz O" userId="b0acc9fa-2748-4f16-a899-551c743767b4" providerId="ADAL" clId="{9A9C1132-C735-4D01-8D23-40998B6FF3DC}" dt="2018-09-17T08:40:15.058" v="263"/>
        <pc:sldMkLst>
          <pc:docMk/>
          <pc:sldMk cId="4155843690" sldId="416"/>
        </pc:sldMkLst>
      </pc:sldChg>
      <pc:sldChg chg="ord">
        <pc:chgData name="Julio Cesar Cruz O" userId="b0acc9fa-2748-4f16-a899-551c743767b4" providerId="ADAL" clId="{9A9C1132-C735-4D01-8D23-40998B6FF3DC}" dt="2018-09-17T08:50:34.533" v="269"/>
        <pc:sldMkLst>
          <pc:docMk/>
          <pc:sldMk cId="2308628375" sldId="440"/>
        </pc:sldMkLst>
      </pc:sldChg>
      <pc:sldChg chg="add">
        <pc:chgData name="Julio Cesar Cruz O" userId="b0acc9fa-2748-4f16-a899-551c743767b4" providerId="ADAL" clId="{9A9C1132-C735-4D01-8D23-40998B6FF3DC}" dt="2018-09-17T08:45:55.222" v="268"/>
        <pc:sldMkLst>
          <pc:docMk/>
          <pc:sldMk cId="1493223325" sldId="473"/>
        </pc:sldMkLst>
      </pc:sldChg>
      <pc:sldChg chg="del">
        <pc:chgData name="Julio Cesar Cruz O" userId="b0acc9fa-2748-4f16-a899-551c743767b4" providerId="ADAL" clId="{9A9C1132-C735-4D01-8D23-40998B6FF3DC}" dt="2018-09-17T06:38:18.633" v="145" actId="2696"/>
        <pc:sldMkLst>
          <pc:docMk/>
          <pc:sldMk cId="2266407636" sldId="519"/>
        </pc:sldMkLst>
      </pc:sldChg>
      <pc:sldChg chg="del">
        <pc:chgData name="Julio Cesar Cruz O" userId="b0acc9fa-2748-4f16-a899-551c743767b4" providerId="ADAL" clId="{9A9C1132-C735-4D01-8D23-40998B6FF3DC}" dt="2018-09-17T06:38:18.646" v="146" actId="2696"/>
        <pc:sldMkLst>
          <pc:docMk/>
          <pc:sldMk cId="3974501850" sldId="520"/>
        </pc:sldMkLst>
      </pc:sldChg>
      <pc:sldChg chg="del">
        <pc:chgData name="Julio Cesar Cruz O" userId="b0acc9fa-2748-4f16-a899-551c743767b4" providerId="ADAL" clId="{9A9C1132-C735-4D01-8D23-40998B6FF3DC}" dt="2018-09-17T06:38:18.660" v="147" actId="2696"/>
        <pc:sldMkLst>
          <pc:docMk/>
          <pc:sldMk cId="1509114699" sldId="521"/>
        </pc:sldMkLst>
      </pc:sldChg>
      <pc:sldChg chg="del">
        <pc:chgData name="Julio Cesar Cruz O" userId="b0acc9fa-2748-4f16-a899-551c743767b4" providerId="ADAL" clId="{9A9C1132-C735-4D01-8D23-40998B6FF3DC}" dt="2018-09-17T06:38:18.676" v="148" actId="2696"/>
        <pc:sldMkLst>
          <pc:docMk/>
          <pc:sldMk cId="3753322559" sldId="522"/>
        </pc:sldMkLst>
      </pc:sldChg>
      <pc:sldChg chg="del">
        <pc:chgData name="Julio Cesar Cruz O" userId="b0acc9fa-2748-4f16-a899-551c743767b4" providerId="ADAL" clId="{9A9C1132-C735-4D01-8D23-40998B6FF3DC}" dt="2018-09-17T06:38:18.691" v="149" actId="2696"/>
        <pc:sldMkLst>
          <pc:docMk/>
          <pc:sldMk cId="2605794368" sldId="523"/>
        </pc:sldMkLst>
      </pc:sldChg>
      <pc:sldChg chg="del">
        <pc:chgData name="Julio Cesar Cruz O" userId="b0acc9fa-2748-4f16-a899-551c743767b4" providerId="ADAL" clId="{9A9C1132-C735-4D01-8D23-40998B6FF3DC}" dt="2018-09-17T06:38:18.705" v="150" actId="2696"/>
        <pc:sldMkLst>
          <pc:docMk/>
          <pc:sldMk cId="1736325933" sldId="524"/>
        </pc:sldMkLst>
      </pc:sldChg>
      <pc:sldChg chg="del">
        <pc:chgData name="Julio Cesar Cruz O" userId="b0acc9fa-2748-4f16-a899-551c743767b4" providerId="ADAL" clId="{9A9C1132-C735-4D01-8D23-40998B6FF3DC}" dt="2018-09-17T06:38:18.717" v="151" actId="2696"/>
        <pc:sldMkLst>
          <pc:docMk/>
          <pc:sldMk cId="2973814240" sldId="529"/>
        </pc:sldMkLst>
      </pc:sldChg>
      <pc:sldChg chg="del">
        <pc:chgData name="Julio Cesar Cruz O" userId="b0acc9fa-2748-4f16-a899-551c743767b4" providerId="ADAL" clId="{9A9C1132-C735-4D01-8D23-40998B6FF3DC}" dt="2018-09-17T06:38:18.727" v="152" actId="2696"/>
        <pc:sldMkLst>
          <pc:docMk/>
          <pc:sldMk cId="722511815" sldId="530"/>
        </pc:sldMkLst>
      </pc:sldChg>
      <pc:sldChg chg="del">
        <pc:chgData name="Julio Cesar Cruz O" userId="b0acc9fa-2748-4f16-a899-551c743767b4" providerId="ADAL" clId="{9A9C1132-C735-4D01-8D23-40998B6FF3DC}" dt="2018-09-17T06:38:18.735" v="153" actId="2696"/>
        <pc:sldMkLst>
          <pc:docMk/>
          <pc:sldMk cId="1793610478" sldId="531"/>
        </pc:sldMkLst>
      </pc:sldChg>
      <pc:sldChg chg="del">
        <pc:chgData name="Julio Cesar Cruz O" userId="b0acc9fa-2748-4f16-a899-551c743767b4" providerId="ADAL" clId="{9A9C1132-C735-4D01-8D23-40998B6FF3DC}" dt="2018-09-17T06:38:18.750" v="154" actId="2696"/>
        <pc:sldMkLst>
          <pc:docMk/>
          <pc:sldMk cId="688613419" sldId="532"/>
        </pc:sldMkLst>
      </pc:sldChg>
      <pc:sldChg chg="ord">
        <pc:chgData name="Julio Cesar Cruz O" userId="b0acc9fa-2748-4f16-a899-551c743767b4" providerId="ADAL" clId="{9A9C1132-C735-4D01-8D23-40998B6FF3DC}" dt="2018-09-17T07:53:10.807" v="233"/>
        <pc:sldMkLst>
          <pc:docMk/>
          <pc:sldMk cId="3131012023" sldId="535"/>
        </pc:sldMkLst>
      </pc:sldChg>
      <pc:sldChg chg="ord">
        <pc:chgData name="Julio Cesar Cruz O" userId="b0acc9fa-2748-4f16-a899-551c743767b4" providerId="ADAL" clId="{9A9C1132-C735-4D01-8D23-40998B6FF3DC}" dt="2018-09-17T07:53:10.807" v="233"/>
        <pc:sldMkLst>
          <pc:docMk/>
          <pc:sldMk cId="2698624808" sldId="536"/>
        </pc:sldMkLst>
      </pc:sldChg>
      <pc:sldChg chg="ord">
        <pc:chgData name="Julio Cesar Cruz O" userId="b0acc9fa-2748-4f16-a899-551c743767b4" providerId="ADAL" clId="{9A9C1132-C735-4D01-8D23-40998B6FF3DC}" dt="2018-09-17T08:21:15.881" v="248"/>
        <pc:sldMkLst>
          <pc:docMk/>
          <pc:sldMk cId="243311688" sldId="539"/>
        </pc:sldMkLst>
      </pc:sldChg>
      <pc:sldChg chg="add del">
        <pc:chgData name="Julio Cesar Cruz O" userId="b0acc9fa-2748-4f16-a899-551c743767b4" providerId="ADAL" clId="{9A9C1132-C735-4D01-8D23-40998B6FF3DC}" dt="2018-09-17T06:11:56.395" v="24" actId="2696"/>
        <pc:sldMkLst>
          <pc:docMk/>
          <pc:sldMk cId="287054668" sldId="542"/>
        </pc:sldMkLst>
      </pc:sldChg>
      <pc:sldChg chg="addSp delSp modSp add del">
        <pc:chgData name="Julio Cesar Cruz O" userId="b0acc9fa-2748-4f16-a899-551c743767b4" providerId="ADAL" clId="{9A9C1132-C735-4D01-8D23-40998B6FF3DC}" dt="2018-09-17T06:11:56.390" v="23" actId="2696"/>
        <pc:sldMkLst>
          <pc:docMk/>
          <pc:sldMk cId="1707589579" sldId="543"/>
        </pc:sldMkLst>
        <pc:spChg chg="del">
          <ac:chgData name="Julio Cesar Cruz O" userId="b0acc9fa-2748-4f16-a899-551c743767b4" providerId="ADAL" clId="{9A9C1132-C735-4D01-8D23-40998B6FF3DC}" dt="2018-09-17T06:08:02.637" v="5"/>
          <ac:spMkLst>
            <pc:docMk/>
            <pc:sldMk cId="1707589579" sldId="543"/>
            <ac:spMk id="2" creationId="{7EC1C154-A677-4FDE-A6F4-DB53F48CC263}"/>
          </ac:spMkLst>
        </pc:spChg>
        <pc:spChg chg="del">
          <ac:chgData name="Julio Cesar Cruz O" userId="b0acc9fa-2748-4f16-a899-551c743767b4" providerId="ADAL" clId="{9A9C1132-C735-4D01-8D23-40998B6FF3DC}" dt="2018-09-17T06:08:02.637" v="5"/>
          <ac:spMkLst>
            <pc:docMk/>
            <pc:sldMk cId="1707589579" sldId="543"/>
            <ac:spMk id="3" creationId="{2D1976B6-C9C6-404D-98DC-81A1D19FE12C}"/>
          </ac:spMkLst>
        </pc:spChg>
        <pc:spChg chg="del">
          <ac:chgData name="Julio Cesar Cruz O" userId="b0acc9fa-2748-4f16-a899-551c743767b4" providerId="ADAL" clId="{9A9C1132-C735-4D01-8D23-40998B6FF3DC}" dt="2018-09-17T06:08:02.637" v="5"/>
          <ac:spMkLst>
            <pc:docMk/>
            <pc:sldMk cId="1707589579" sldId="543"/>
            <ac:spMk id="4" creationId="{EF24D555-9BF2-41B7-AAF5-3694D741E202}"/>
          </ac:spMkLst>
        </pc:spChg>
        <pc:spChg chg="add del mod">
          <ac:chgData name="Julio Cesar Cruz O" userId="b0acc9fa-2748-4f16-a899-551c743767b4" providerId="ADAL" clId="{9A9C1132-C735-4D01-8D23-40998B6FF3DC}" dt="2018-09-17T06:08:13.652" v="6"/>
          <ac:spMkLst>
            <pc:docMk/>
            <pc:sldMk cId="1707589579" sldId="543"/>
            <ac:spMk id="5" creationId="{271AB2A1-07D0-4A7F-85E3-821BE0EA4567}"/>
          </ac:spMkLst>
        </pc:spChg>
        <pc:spChg chg="add del mod">
          <ac:chgData name="Julio Cesar Cruz O" userId="b0acc9fa-2748-4f16-a899-551c743767b4" providerId="ADAL" clId="{9A9C1132-C735-4D01-8D23-40998B6FF3DC}" dt="2018-09-17T06:08:13.652" v="6"/>
          <ac:spMkLst>
            <pc:docMk/>
            <pc:sldMk cId="1707589579" sldId="543"/>
            <ac:spMk id="6" creationId="{39862D2E-C953-455B-AEDA-FE8E01224B00}"/>
          </ac:spMkLst>
        </pc:spChg>
        <pc:spChg chg="add del mod">
          <ac:chgData name="Julio Cesar Cruz O" userId="b0acc9fa-2748-4f16-a899-551c743767b4" providerId="ADAL" clId="{9A9C1132-C735-4D01-8D23-40998B6FF3DC}" dt="2018-09-17T06:08:13.652" v="6"/>
          <ac:spMkLst>
            <pc:docMk/>
            <pc:sldMk cId="1707589579" sldId="543"/>
            <ac:spMk id="7" creationId="{90DBA2A5-65CA-4975-8C05-F3CB2985C60F}"/>
          </ac:spMkLst>
        </pc:spChg>
        <pc:spChg chg="add del mod">
          <ac:chgData name="Julio Cesar Cruz O" userId="b0acc9fa-2748-4f16-a899-551c743767b4" providerId="ADAL" clId="{9A9C1132-C735-4D01-8D23-40998B6FF3DC}" dt="2018-09-17T06:08:45.090" v="7"/>
          <ac:spMkLst>
            <pc:docMk/>
            <pc:sldMk cId="1707589579" sldId="543"/>
            <ac:spMk id="8" creationId="{695753B5-A5CF-47A0-AE30-A6536D914919}"/>
          </ac:spMkLst>
        </pc:spChg>
        <pc:spChg chg="add del mod">
          <ac:chgData name="Julio Cesar Cruz O" userId="b0acc9fa-2748-4f16-a899-551c743767b4" providerId="ADAL" clId="{9A9C1132-C735-4D01-8D23-40998B6FF3DC}" dt="2018-09-17T06:08:45.090" v="7"/>
          <ac:spMkLst>
            <pc:docMk/>
            <pc:sldMk cId="1707589579" sldId="543"/>
            <ac:spMk id="9" creationId="{446C195D-C937-4360-B2A0-DB77981F4C2B}"/>
          </ac:spMkLst>
        </pc:spChg>
        <pc:spChg chg="add del mod">
          <ac:chgData name="Julio Cesar Cruz O" userId="b0acc9fa-2748-4f16-a899-551c743767b4" providerId="ADAL" clId="{9A9C1132-C735-4D01-8D23-40998B6FF3DC}" dt="2018-09-17T06:08:45.090" v="7"/>
          <ac:spMkLst>
            <pc:docMk/>
            <pc:sldMk cId="1707589579" sldId="543"/>
            <ac:spMk id="10" creationId="{190BF58A-8B92-4F5C-88DA-23249A00CCEE}"/>
          </ac:spMkLst>
        </pc:spChg>
        <pc:spChg chg="add mod">
          <ac:chgData name="Julio Cesar Cruz O" userId="b0acc9fa-2748-4f16-a899-551c743767b4" providerId="ADAL" clId="{9A9C1132-C735-4D01-8D23-40998B6FF3DC}" dt="2018-09-17T06:08:45.090" v="7"/>
          <ac:spMkLst>
            <pc:docMk/>
            <pc:sldMk cId="1707589579" sldId="543"/>
            <ac:spMk id="11" creationId="{44D6ED8D-279C-427D-AFEA-F17CD69DBB1A}"/>
          </ac:spMkLst>
        </pc:spChg>
        <pc:spChg chg="add mod">
          <ac:chgData name="Julio Cesar Cruz O" userId="b0acc9fa-2748-4f16-a899-551c743767b4" providerId="ADAL" clId="{9A9C1132-C735-4D01-8D23-40998B6FF3DC}" dt="2018-09-17T06:08:45.090" v="7"/>
          <ac:spMkLst>
            <pc:docMk/>
            <pc:sldMk cId="1707589579" sldId="543"/>
            <ac:spMk id="12" creationId="{DA360696-FD87-4962-B990-6CA64A427070}"/>
          </ac:spMkLst>
        </pc:spChg>
      </pc:sldChg>
      <pc:sldChg chg="add del">
        <pc:chgData name="Julio Cesar Cruz O" userId="b0acc9fa-2748-4f16-a899-551c743767b4" providerId="ADAL" clId="{9A9C1132-C735-4D01-8D23-40998B6FF3DC}" dt="2018-09-17T06:07:21.680" v="3"/>
        <pc:sldMkLst>
          <pc:docMk/>
          <pc:sldMk cId="3727352434" sldId="543"/>
        </pc:sldMkLst>
      </pc:sldChg>
      <pc:sldChg chg="addSp delSp modSp add">
        <pc:chgData name="Julio Cesar Cruz O" userId="b0acc9fa-2748-4f16-a899-551c743767b4" providerId="ADAL" clId="{9A9C1132-C735-4D01-8D23-40998B6FF3DC}" dt="2018-09-17T06:11:34.041" v="21" actId="13926"/>
        <pc:sldMkLst>
          <pc:docMk/>
          <pc:sldMk cId="88608838" sldId="544"/>
        </pc:sldMkLst>
        <pc:spChg chg="del">
          <ac:chgData name="Julio Cesar Cruz O" userId="b0acc9fa-2748-4f16-a899-551c743767b4" providerId="ADAL" clId="{9A9C1132-C735-4D01-8D23-40998B6FF3DC}" dt="2018-09-17T06:09:17.918" v="9" actId="478"/>
          <ac:spMkLst>
            <pc:docMk/>
            <pc:sldMk cId="88608838" sldId="544"/>
            <ac:spMk id="3" creationId="{FBCEB7B7-7B81-4923-B004-C7C9EC4C6D86}"/>
          </ac:spMkLst>
        </pc:spChg>
        <pc:spChg chg="add del mod">
          <ac:chgData name="Julio Cesar Cruz O" userId="b0acc9fa-2748-4f16-a899-551c743767b4" providerId="ADAL" clId="{9A9C1132-C735-4D01-8D23-40998B6FF3DC}" dt="2018-09-17T06:09:20.437" v="10" actId="478"/>
          <ac:spMkLst>
            <pc:docMk/>
            <pc:sldMk cId="88608838" sldId="544"/>
            <ac:spMk id="4" creationId="{EF8EFB21-E027-441B-9CE1-B56FB2F5CB3C}"/>
          </ac:spMkLst>
        </pc:spChg>
        <pc:spChg chg="add del mod">
          <ac:chgData name="Julio Cesar Cruz O" userId="b0acc9fa-2748-4f16-a899-551c743767b4" providerId="ADAL" clId="{9A9C1132-C735-4D01-8D23-40998B6FF3DC}" dt="2018-09-17T06:10:17.972" v="14" actId="478"/>
          <ac:spMkLst>
            <pc:docMk/>
            <pc:sldMk cId="88608838" sldId="544"/>
            <ac:spMk id="5" creationId="{147B4960-F5AC-44C4-8C69-B2CC2B296F39}"/>
          </ac:spMkLst>
        </pc:spChg>
        <pc:spChg chg="add del">
          <ac:chgData name="Julio Cesar Cruz O" userId="b0acc9fa-2748-4f16-a899-551c743767b4" providerId="ADAL" clId="{9A9C1132-C735-4D01-8D23-40998B6FF3DC}" dt="2018-09-17T06:10:17.972" v="14" actId="478"/>
          <ac:spMkLst>
            <pc:docMk/>
            <pc:sldMk cId="88608838" sldId="544"/>
            <ac:spMk id="6" creationId="{D4548C22-D944-4D86-B122-AD72DF1BB7E6}"/>
          </ac:spMkLst>
        </pc:spChg>
        <pc:spChg chg="add del">
          <ac:chgData name="Julio Cesar Cruz O" userId="b0acc9fa-2748-4f16-a899-551c743767b4" providerId="ADAL" clId="{9A9C1132-C735-4D01-8D23-40998B6FF3DC}" dt="2018-09-17T06:10:17.972" v="14" actId="478"/>
          <ac:spMkLst>
            <pc:docMk/>
            <pc:sldMk cId="88608838" sldId="544"/>
            <ac:spMk id="7" creationId="{AB383282-8A96-45CD-92E4-30B65675BDDD}"/>
          </ac:spMkLst>
        </pc:spChg>
        <pc:spChg chg="add del">
          <ac:chgData name="Julio Cesar Cruz O" userId="b0acc9fa-2748-4f16-a899-551c743767b4" providerId="ADAL" clId="{9A9C1132-C735-4D01-8D23-40998B6FF3DC}" dt="2018-09-17T06:10:17.972" v="14" actId="478"/>
          <ac:spMkLst>
            <pc:docMk/>
            <pc:sldMk cId="88608838" sldId="544"/>
            <ac:spMk id="9" creationId="{FA04C9F8-6C35-4969-8F25-1C8912D8884D}"/>
          </ac:spMkLst>
        </pc:spChg>
        <pc:spChg chg="add del">
          <ac:chgData name="Julio Cesar Cruz O" userId="b0acc9fa-2748-4f16-a899-551c743767b4" providerId="ADAL" clId="{9A9C1132-C735-4D01-8D23-40998B6FF3DC}" dt="2018-09-17T06:10:17.972" v="14" actId="478"/>
          <ac:spMkLst>
            <pc:docMk/>
            <pc:sldMk cId="88608838" sldId="544"/>
            <ac:spMk id="10" creationId="{37C152D0-EA49-408B-8C74-BCD0EB6F15E0}"/>
          </ac:spMkLst>
        </pc:spChg>
        <pc:spChg chg="add del">
          <ac:chgData name="Julio Cesar Cruz O" userId="b0acc9fa-2748-4f16-a899-551c743767b4" providerId="ADAL" clId="{9A9C1132-C735-4D01-8D23-40998B6FF3DC}" dt="2018-09-17T06:10:17.972" v="14" actId="478"/>
          <ac:spMkLst>
            <pc:docMk/>
            <pc:sldMk cId="88608838" sldId="544"/>
            <ac:spMk id="11" creationId="{9D59E347-8970-451F-ABE4-A42F07A0A6C9}"/>
          </ac:spMkLst>
        </pc:spChg>
        <pc:spChg chg="add del mod">
          <ac:chgData name="Julio Cesar Cruz O" userId="b0acc9fa-2748-4f16-a899-551c743767b4" providerId="ADAL" clId="{9A9C1132-C735-4D01-8D23-40998B6FF3DC}" dt="2018-09-17T06:10:24.557" v="15" actId="478"/>
          <ac:spMkLst>
            <pc:docMk/>
            <pc:sldMk cId="88608838" sldId="544"/>
            <ac:spMk id="13" creationId="{EC9FD0BD-1D08-4A96-8E80-755D320198DE}"/>
          </ac:spMkLst>
        </pc:spChg>
        <pc:spChg chg="add mod">
          <ac:chgData name="Julio Cesar Cruz O" userId="b0acc9fa-2748-4f16-a899-551c743767b4" providerId="ADAL" clId="{9A9C1132-C735-4D01-8D23-40998B6FF3DC}" dt="2018-09-17T06:11:10.788" v="19" actId="14100"/>
          <ac:spMkLst>
            <pc:docMk/>
            <pc:sldMk cId="88608838" sldId="544"/>
            <ac:spMk id="14" creationId="{98C2E1E2-A1C1-4C5D-9657-1EC30EEC5D09}"/>
          </ac:spMkLst>
        </pc:spChg>
        <pc:spChg chg="add mod">
          <ac:chgData name="Julio Cesar Cruz O" userId="b0acc9fa-2748-4f16-a899-551c743767b4" providerId="ADAL" clId="{9A9C1132-C735-4D01-8D23-40998B6FF3DC}" dt="2018-09-17T06:11:34.041" v="21" actId="13926"/>
          <ac:spMkLst>
            <pc:docMk/>
            <pc:sldMk cId="88608838" sldId="544"/>
            <ac:spMk id="15" creationId="{BAF2B5C1-AB13-43BB-AD5F-B834708CBDAB}"/>
          </ac:spMkLst>
        </pc:spChg>
        <pc:spChg chg="add">
          <ac:chgData name="Julio Cesar Cruz O" userId="b0acc9fa-2748-4f16-a899-551c743767b4" providerId="ADAL" clId="{9A9C1132-C735-4D01-8D23-40998B6FF3DC}" dt="2018-09-17T06:10:41.411" v="16"/>
          <ac:spMkLst>
            <pc:docMk/>
            <pc:sldMk cId="88608838" sldId="544"/>
            <ac:spMk id="16" creationId="{CA20A895-274D-40F4-B62A-3C69F9F508EA}"/>
          </ac:spMkLst>
        </pc:spChg>
        <pc:spChg chg="add">
          <ac:chgData name="Julio Cesar Cruz O" userId="b0acc9fa-2748-4f16-a899-551c743767b4" providerId="ADAL" clId="{9A9C1132-C735-4D01-8D23-40998B6FF3DC}" dt="2018-09-17T06:10:41.411" v="16"/>
          <ac:spMkLst>
            <pc:docMk/>
            <pc:sldMk cId="88608838" sldId="544"/>
            <ac:spMk id="18" creationId="{5592DA2E-FD08-4D4B-AD80-3B47C4D44A59}"/>
          </ac:spMkLst>
        </pc:spChg>
        <pc:spChg chg="add">
          <ac:chgData name="Julio Cesar Cruz O" userId="b0acc9fa-2748-4f16-a899-551c743767b4" providerId="ADAL" clId="{9A9C1132-C735-4D01-8D23-40998B6FF3DC}" dt="2018-09-17T06:10:41.411" v="16"/>
          <ac:spMkLst>
            <pc:docMk/>
            <pc:sldMk cId="88608838" sldId="544"/>
            <ac:spMk id="19" creationId="{A98401ED-1ECD-4AB8-BB91-BECD52590575}"/>
          </ac:spMkLst>
        </pc:spChg>
        <pc:spChg chg="add">
          <ac:chgData name="Julio Cesar Cruz O" userId="b0acc9fa-2748-4f16-a899-551c743767b4" providerId="ADAL" clId="{9A9C1132-C735-4D01-8D23-40998B6FF3DC}" dt="2018-09-17T06:10:41.411" v="16"/>
          <ac:spMkLst>
            <pc:docMk/>
            <pc:sldMk cId="88608838" sldId="544"/>
            <ac:spMk id="20" creationId="{6537EEF1-DFB4-43E0-A906-5FB211965AD9}"/>
          </ac:spMkLst>
        </pc:spChg>
        <pc:graphicFrameChg chg="add del">
          <ac:chgData name="Julio Cesar Cruz O" userId="b0acc9fa-2748-4f16-a899-551c743767b4" providerId="ADAL" clId="{9A9C1132-C735-4D01-8D23-40998B6FF3DC}" dt="2018-09-17T06:10:17.972" v="14" actId="478"/>
          <ac:graphicFrameMkLst>
            <pc:docMk/>
            <pc:sldMk cId="88608838" sldId="544"/>
            <ac:graphicFrameMk id="8" creationId="{B30E91FB-E44F-472A-835C-B9D130974084}"/>
          </ac:graphicFrameMkLst>
        </pc:graphicFrameChg>
        <pc:graphicFrameChg chg="add">
          <ac:chgData name="Julio Cesar Cruz O" userId="b0acc9fa-2748-4f16-a899-551c743767b4" providerId="ADAL" clId="{9A9C1132-C735-4D01-8D23-40998B6FF3DC}" dt="2018-09-17T06:10:41.411" v="16"/>
          <ac:graphicFrameMkLst>
            <pc:docMk/>
            <pc:sldMk cId="88608838" sldId="544"/>
            <ac:graphicFrameMk id="17" creationId="{47D158DD-8A97-4528-B196-16022C1D973B}"/>
          </ac:graphicFrameMkLst>
        </pc:graphicFrameChg>
      </pc:sldChg>
      <pc:sldChg chg="addSp delSp modSp add ord">
        <pc:chgData name="Julio Cesar Cruz O" userId="b0acc9fa-2748-4f16-a899-551c743767b4" providerId="ADAL" clId="{9A9C1132-C735-4D01-8D23-40998B6FF3DC}" dt="2018-09-17T06:27:40.443" v="141"/>
        <pc:sldMkLst>
          <pc:docMk/>
          <pc:sldMk cId="1406620141" sldId="545"/>
        </pc:sldMkLst>
        <pc:spChg chg="del">
          <ac:chgData name="Julio Cesar Cruz O" userId="b0acc9fa-2748-4f16-a899-551c743767b4" providerId="ADAL" clId="{9A9C1132-C735-4D01-8D23-40998B6FF3DC}" dt="2018-09-17T06:12:54.115" v="26" actId="478"/>
          <ac:spMkLst>
            <pc:docMk/>
            <pc:sldMk cId="1406620141" sldId="545"/>
            <ac:spMk id="2" creationId="{9187B69E-01B6-4EEF-ACA5-833599CCB8E5}"/>
          </ac:spMkLst>
        </pc:spChg>
        <pc:spChg chg="del">
          <ac:chgData name="Julio Cesar Cruz O" userId="b0acc9fa-2748-4f16-a899-551c743767b4" providerId="ADAL" clId="{9A9C1132-C735-4D01-8D23-40998B6FF3DC}" dt="2018-09-17T06:12:54.115" v="26" actId="478"/>
          <ac:spMkLst>
            <pc:docMk/>
            <pc:sldMk cId="1406620141" sldId="545"/>
            <ac:spMk id="3" creationId="{A54CF4BB-C01B-4E98-881D-EA03D5035F89}"/>
          </ac:spMkLst>
        </pc:spChg>
        <pc:spChg chg="add del mod">
          <ac:chgData name="Julio Cesar Cruz O" userId="b0acc9fa-2748-4f16-a899-551c743767b4" providerId="ADAL" clId="{9A9C1132-C735-4D01-8D23-40998B6FF3DC}" dt="2018-09-17T06:12:56.551" v="27" actId="478"/>
          <ac:spMkLst>
            <pc:docMk/>
            <pc:sldMk cId="1406620141" sldId="545"/>
            <ac:spMk id="5" creationId="{9AE1CD95-C1CA-472E-BC00-3DA9FE6A1B54}"/>
          </ac:spMkLst>
        </pc:spChg>
        <pc:spChg chg="add del mod">
          <ac:chgData name="Julio Cesar Cruz O" userId="b0acc9fa-2748-4f16-a899-551c743767b4" providerId="ADAL" clId="{9A9C1132-C735-4D01-8D23-40998B6FF3DC}" dt="2018-09-17T06:12:56.551" v="27" actId="478"/>
          <ac:spMkLst>
            <pc:docMk/>
            <pc:sldMk cId="1406620141" sldId="545"/>
            <ac:spMk id="7" creationId="{BAC21CAE-97E4-4A36-AA2A-812421F68BFD}"/>
          </ac:spMkLst>
        </pc:spChg>
        <pc:picChg chg="add">
          <ac:chgData name="Julio Cesar Cruz O" userId="b0acc9fa-2748-4f16-a899-551c743767b4" providerId="ADAL" clId="{9A9C1132-C735-4D01-8D23-40998B6FF3DC}" dt="2018-09-17T06:14:01.549" v="28"/>
          <ac:picMkLst>
            <pc:docMk/>
            <pc:sldMk cId="1406620141" sldId="545"/>
            <ac:picMk id="8" creationId="{84EC335A-B24B-42D7-AB13-7AC1A55B3FFD}"/>
          </ac:picMkLst>
        </pc:picChg>
      </pc:sldChg>
      <pc:sldChg chg="add del">
        <pc:chgData name="Julio Cesar Cruz O" userId="b0acc9fa-2748-4f16-a899-551c743767b4" providerId="ADAL" clId="{9A9C1132-C735-4D01-8D23-40998B6FF3DC}" dt="2018-09-17T06:28:05.573" v="142" actId="2696"/>
        <pc:sldMkLst>
          <pc:docMk/>
          <pc:sldMk cId="325329283" sldId="546"/>
        </pc:sldMkLst>
      </pc:sldChg>
      <pc:sldChg chg="modSp add">
        <pc:chgData name="Julio Cesar Cruz O" userId="b0acc9fa-2748-4f16-a899-551c743767b4" providerId="ADAL" clId="{9A9C1132-C735-4D01-8D23-40998B6FF3DC}" dt="2018-09-17T06:24:28.712" v="136" actId="13926"/>
        <pc:sldMkLst>
          <pc:docMk/>
          <pc:sldMk cId="2677462165" sldId="547"/>
        </pc:sldMkLst>
        <pc:spChg chg="mod">
          <ac:chgData name="Julio Cesar Cruz O" userId="b0acc9fa-2748-4f16-a899-551c743767b4" providerId="ADAL" clId="{9A9C1132-C735-4D01-8D23-40998B6FF3DC}" dt="2018-09-17T06:23:16.247" v="79" actId="6549"/>
          <ac:spMkLst>
            <pc:docMk/>
            <pc:sldMk cId="2677462165" sldId="547"/>
            <ac:spMk id="5" creationId="{9569D192-E67A-429C-AD51-3ABB663A099E}"/>
          </ac:spMkLst>
        </pc:spChg>
        <pc:spChg chg="mod">
          <ac:chgData name="Julio Cesar Cruz O" userId="b0acc9fa-2748-4f16-a899-551c743767b4" providerId="ADAL" clId="{9A9C1132-C735-4D01-8D23-40998B6FF3DC}" dt="2018-09-17T06:23:44.058" v="127" actId="20577"/>
          <ac:spMkLst>
            <pc:docMk/>
            <pc:sldMk cId="2677462165" sldId="547"/>
            <ac:spMk id="6" creationId="{A88989AD-CB8F-4FCE-8D24-2EDF96F7DA4F}"/>
          </ac:spMkLst>
        </pc:spChg>
        <pc:spChg chg="mod">
          <ac:chgData name="Julio Cesar Cruz O" userId="b0acc9fa-2748-4f16-a899-551c743767b4" providerId="ADAL" clId="{9A9C1132-C735-4D01-8D23-40998B6FF3DC}" dt="2018-09-17T06:24:28.712" v="136" actId="13926"/>
          <ac:spMkLst>
            <pc:docMk/>
            <pc:sldMk cId="2677462165" sldId="547"/>
            <ac:spMk id="7" creationId="{A1E88187-2926-43B6-87BD-367242B18BEC}"/>
          </ac:spMkLst>
        </pc:spChg>
        <pc:spChg chg="mod">
          <ac:chgData name="Julio Cesar Cruz O" userId="b0acc9fa-2748-4f16-a899-551c743767b4" providerId="ADAL" clId="{9A9C1132-C735-4D01-8D23-40998B6FF3DC}" dt="2018-09-17T06:23:51.662" v="129" actId="20577"/>
          <ac:spMkLst>
            <pc:docMk/>
            <pc:sldMk cId="2677462165" sldId="547"/>
            <ac:spMk id="10" creationId="{68F64577-808F-473B-8823-86F90DCCD8B1}"/>
          </ac:spMkLst>
        </pc:spChg>
      </pc:sldChg>
      <pc:sldChg chg="add">
        <pc:chgData name="Julio Cesar Cruz O" userId="b0acc9fa-2748-4f16-a899-551c743767b4" providerId="ADAL" clId="{9A9C1132-C735-4D01-8D23-40998B6FF3DC}" dt="2018-09-17T06:22:28.856" v="70"/>
        <pc:sldMkLst>
          <pc:docMk/>
          <pc:sldMk cId="99359486" sldId="548"/>
        </pc:sldMkLst>
      </pc:sldChg>
      <pc:sldChg chg="add">
        <pc:chgData name="Julio Cesar Cruz O" userId="b0acc9fa-2748-4f16-a899-551c743767b4" providerId="ADAL" clId="{9A9C1132-C735-4D01-8D23-40998B6FF3DC}" dt="2018-09-17T06:22:28.856" v="70"/>
        <pc:sldMkLst>
          <pc:docMk/>
          <pc:sldMk cId="2902702188" sldId="549"/>
        </pc:sldMkLst>
      </pc:sldChg>
      <pc:sldChg chg="add">
        <pc:chgData name="Julio Cesar Cruz O" userId="b0acc9fa-2748-4f16-a899-551c743767b4" providerId="ADAL" clId="{9A9C1132-C735-4D01-8D23-40998B6FF3DC}" dt="2018-09-17T06:27:28.859" v="140"/>
        <pc:sldMkLst>
          <pc:docMk/>
          <pc:sldMk cId="1807914933" sldId="550"/>
        </pc:sldMkLst>
      </pc:sldChg>
      <pc:sldChg chg="add">
        <pc:chgData name="Julio Cesar Cruz O" userId="b0acc9fa-2748-4f16-a899-551c743767b4" providerId="ADAL" clId="{9A9C1132-C735-4D01-8D23-40998B6FF3DC}" dt="2018-09-17T06:27:28.859" v="140"/>
        <pc:sldMkLst>
          <pc:docMk/>
          <pc:sldMk cId="4002709791" sldId="551"/>
        </pc:sldMkLst>
      </pc:sldChg>
      <pc:sldChg chg="add">
        <pc:chgData name="Julio Cesar Cruz O" userId="b0acc9fa-2748-4f16-a899-551c743767b4" providerId="ADAL" clId="{9A9C1132-C735-4D01-8D23-40998B6FF3DC}" dt="2018-09-17T06:27:28.859" v="140"/>
        <pc:sldMkLst>
          <pc:docMk/>
          <pc:sldMk cId="969112387" sldId="552"/>
        </pc:sldMkLst>
      </pc:sldChg>
      <pc:sldChg chg="addSp add ord">
        <pc:chgData name="Julio Cesar Cruz O" userId="b0acc9fa-2748-4f16-a899-551c743767b4" providerId="ADAL" clId="{9A9C1132-C735-4D01-8D23-40998B6FF3DC}" dt="2018-09-17T07:52:14.444" v="231"/>
        <pc:sldMkLst>
          <pc:docMk/>
          <pc:sldMk cId="3726197431" sldId="604"/>
        </pc:sldMkLst>
        <pc:spChg chg="add">
          <ac:chgData name="Julio Cesar Cruz O" userId="b0acc9fa-2748-4f16-a899-551c743767b4" providerId="ADAL" clId="{9A9C1132-C735-4D01-8D23-40998B6FF3DC}" dt="2018-09-17T07:45:38.503" v="163"/>
          <ac:spMkLst>
            <pc:docMk/>
            <pc:sldMk cId="3726197431" sldId="604"/>
            <ac:spMk id="2" creationId="{603DDB45-0E14-4234-807D-E7D5A211FA4C}"/>
          </ac:spMkLst>
        </pc:spChg>
        <pc:spChg chg="add">
          <ac:chgData name="Julio Cesar Cruz O" userId="b0acc9fa-2748-4f16-a899-551c743767b4" providerId="ADAL" clId="{9A9C1132-C735-4D01-8D23-40998B6FF3DC}" dt="2018-09-17T07:45:38.503" v="163"/>
          <ac:spMkLst>
            <pc:docMk/>
            <pc:sldMk cId="3726197431" sldId="604"/>
            <ac:spMk id="3" creationId="{0BEFE52A-AE9B-40DF-AB02-A94C7C83A923}"/>
          </ac:spMkLst>
        </pc:spChg>
        <pc:spChg chg="add">
          <ac:chgData name="Julio Cesar Cruz O" userId="b0acc9fa-2748-4f16-a899-551c743767b4" providerId="ADAL" clId="{9A9C1132-C735-4D01-8D23-40998B6FF3DC}" dt="2018-09-17T07:45:38.503" v="163"/>
          <ac:spMkLst>
            <pc:docMk/>
            <pc:sldMk cId="3726197431" sldId="604"/>
            <ac:spMk id="14" creationId="{9CFEF3C3-EDC7-47A5-AECB-0C42464990B3}"/>
          </ac:spMkLst>
        </pc:spChg>
        <pc:picChg chg="add">
          <ac:chgData name="Julio Cesar Cruz O" userId="b0acc9fa-2748-4f16-a899-551c743767b4" providerId="ADAL" clId="{9A9C1132-C735-4D01-8D23-40998B6FF3DC}" dt="2018-09-17T07:45:38.503" v="163"/>
          <ac:picMkLst>
            <pc:docMk/>
            <pc:sldMk cId="3726197431" sldId="604"/>
            <ac:picMk id="4" creationId="{89B307F4-774C-42A5-82AE-E0DC1871AF87}"/>
          </ac:picMkLst>
        </pc:picChg>
        <pc:picChg chg="add">
          <ac:chgData name="Julio Cesar Cruz O" userId="b0acc9fa-2748-4f16-a899-551c743767b4" providerId="ADAL" clId="{9A9C1132-C735-4D01-8D23-40998B6FF3DC}" dt="2018-09-17T07:45:38.503" v="163"/>
          <ac:picMkLst>
            <pc:docMk/>
            <pc:sldMk cId="3726197431" sldId="604"/>
            <ac:picMk id="5" creationId="{832CE615-1107-41B7-9EFB-A9A3BD5D87CA}"/>
          </ac:picMkLst>
        </pc:picChg>
        <pc:picChg chg="add">
          <ac:chgData name="Julio Cesar Cruz O" userId="b0acc9fa-2748-4f16-a899-551c743767b4" providerId="ADAL" clId="{9A9C1132-C735-4D01-8D23-40998B6FF3DC}" dt="2018-09-17T07:45:38.503" v="163"/>
          <ac:picMkLst>
            <pc:docMk/>
            <pc:sldMk cId="3726197431" sldId="604"/>
            <ac:picMk id="6" creationId="{A6542DA3-A3A8-420D-836D-FAA1F3D3F08A}"/>
          </ac:picMkLst>
        </pc:picChg>
        <pc:picChg chg="add">
          <ac:chgData name="Julio Cesar Cruz O" userId="b0acc9fa-2748-4f16-a899-551c743767b4" providerId="ADAL" clId="{9A9C1132-C735-4D01-8D23-40998B6FF3DC}" dt="2018-09-17T07:45:38.503" v="163"/>
          <ac:picMkLst>
            <pc:docMk/>
            <pc:sldMk cId="3726197431" sldId="604"/>
            <ac:picMk id="7" creationId="{D4FC3404-A3D5-4888-B64C-3264D5A2E3A5}"/>
          </ac:picMkLst>
        </pc:picChg>
        <pc:picChg chg="add">
          <ac:chgData name="Julio Cesar Cruz O" userId="b0acc9fa-2748-4f16-a899-551c743767b4" providerId="ADAL" clId="{9A9C1132-C735-4D01-8D23-40998B6FF3DC}" dt="2018-09-17T07:45:38.503" v="163"/>
          <ac:picMkLst>
            <pc:docMk/>
            <pc:sldMk cId="3726197431" sldId="604"/>
            <ac:picMk id="8" creationId="{7C78CB3F-068E-4020-969E-7BC5A0907AB8}"/>
          </ac:picMkLst>
        </pc:picChg>
        <pc:picChg chg="add">
          <ac:chgData name="Julio Cesar Cruz O" userId="b0acc9fa-2748-4f16-a899-551c743767b4" providerId="ADAL" clId="{9A9C1132-C735-4D01-8D23-40998B6FF3DC}" dt="2018-09-17T07:45:38.503" v="163"/>
          <ac:picMkLst>
            <pc:docMk/>
            <pc:sldMk cId="3726197431" sldId="604"/>
            <ac:picMk id="9" creationId="{F39C41FE-7594-44E5-A7C8-EE29F6398AD7}"/>
          </ac:picMkLst>
        </pc:picChg>
        <pc:picChg chg="add">
          <ac:chgData name="Julio Cesar Cruz O" userId="b0acc9fa-2748-4f16-a899-551c743767b4" providerId="ADAL" clId="{9A9C1132-C735-4D01-8D23-40998B6FF3DC}" dt="2018-09-17T07:45:38.503" v="163"/>
          <ac:picMkLst>
            <pc:docMk/>
            <pc:sldMk cId="3726197431" sldId="604"/>
            <ac:picMk id="10" creationId="{2D0D8D36-C1DD-4561-BAAF-7F6B2CB17A18}"/>
          </ac:picMkLst>
        </pc:picChg>
        <pc:picChg chg="add">
          <ac:chgData name="Julio Cesar Cruz O" userId="b0acc9fa-2748-4f16-a899-551c743767b4" providerId="ADAL" clId="{9A9C1132-C735-4D01-8D23-40998B6FF3DC}" dt="2018-09-17T07:45:38.503" v="163"/>
          <ac:picMkLst>
            <pc:docMk/>
            <pc:sldMk cId="3726197431" sldId="604"/>
            <ac:picMk id="11" creationId="{779C876A-021C-4DCE-AD73-90F2CF78D48D}"/>
          </ac:picMkLst>
        </pc:picChg>
        <pc:picChg chg="add">
          <ac:chgData name="Julio Cesar Cruz O" userId="b0acc9fa-2748-4f16-a899-551c743767b4" providerId="ADAL" clId="{9A9C1132-C735-4D01-8D23-40998B6FF3DC}" dt="2018-09-17T07:45:38.503" v="163"/>
          <ac:picMkLst>
            <pc:docMk/>
            <pc:sldMk cId="3726197431" sldId="604"/>
            <ac:picMk id="12" creationId="{999AC19E-5195-419D-BE12-9C5622839D9B}"/>
          </ac:picMkLst>
        </pc:picChg>
        <pc:picChg chg="add">
          <ac:chgData name="Julio Cesar Cruz O" userId="b0acc9fa-2748-4f16-a899-551c743767b4" providerId="ADAL" clId="{9A9C1132-C735-4D01-8D23-40998B6FF3DC}" dt="2018-09-17T07:45:38.503" v="163"/>
          <ac:picMkLst>
            <pc:docMk/>
            <pc:sldMk cId="3726197431" sldId="604"/>
            <ac:picMk id="13" creationId="{38A29E60-DB00-4934-9301-71AA6413B740}"/>
          </ac:picMkLst>
        </pc:picChg>
      </pc:sldChg>
      <pc:sldChg chg="delSp add">
        <pc:chgData name="Julio Cesar Cruz O" userId="b0acc9fa-2748-4f16-a899-551c743767b4" providerId="ADAL" clId="{9A9C1132-C735-4D01-8D23-40998B6FF3DC}" dt="2018-09-17T08:52:06.770" v="271" actId="478"/>
        <pc:sldMkLst>
          <pc:docMk/>
          <pc:sldMk cId="1027323205" sldId="635"/>
        </pc:sldMkLst>
        <pc:spChg chg="del">
          <ac:chgData name="Julio Cesar Cruz O" userId="b0acc9fa-2748-4f16-a899-551c743767b4" providerId="ADAL" clId="{9A9C1132-C735-4D01-8D23-40998B6FF3DC}" dt="2018-09-17T08:52:06.770" v="271" actId="478"/>
          <ac:spMkLst>
            <pc:docMk/>
            <pc:sldMk cId="1027323205" sldId="635"/>
            <ac:spMk id="4" creationId="{4E4F8F07-A37D-4C9F-AE57-E45E6490A356}"/>
          </ac:spMkLst>
        </pc:spChg>
        <pc:spChg chg="del">
          <ac:chgData name="Julio Cesar Cruz O" userId="b0acc9fa-2748-4f16-a899-551c743767b4" providerId="ADAL" clId="{9A9C1132-C735-4D01-8D23-40998B6FF3DC}" dt="2018-09-17T08:52:06.770" v="271" actId="478"/>
          <ac:spMkLst>
            <pc:docMk/>
            <pc:sldMk cId="1027323205" sldId="635"/>
            <ac:spMk id="5" creationId="{72439E2F-04B8-40B7-B654-322B92939F13}"/>
          </ac:spMkLst>
        </pc:spChg>
        <pc:spChg chg="del">
          <ac:chgData name="Julio Cesar Cruz O" userId="b0acc9fa-2748-4f16-a899-551c743767b4" providerId="ADAL" clId="{9A9C1132-C735-4D01-8D23-40998B6FF3DC}" dt="2018-09-17T08:52:06.770" v="271" actId="478"/>
          <ac:spMkLst>
            <pc:docMk/>
            <pc:sldMk cId="1027323205" sldId="635"/>
            <ac:spMk id="6" creationId="{BA646F33-4EA8-477B-883E-32B1DF340941}"/>
          </ac:spMkLst>
        </pc:spChg>
      </pc:sldChg>
      <pc:sldChg chg="delSp add">
        <pc:chgData name="Julio Cesar Cruz O" userId="b0acc9fa-2748-4f16-a899-551c743767b4" providerId="ADAL" clId="{9A9C1132-C735-4D01-8D23-40998B6FF3DC}" dt="2018-09-17T08:53:01.729" v="273" actId="478"/>
        <pc:sldMkLst>
          <pc:docMk/>
          <pc:sldMk cId="2573935886" sldId="724"/>
        </pc:sldMkLst>
        <pc:spChg chg="del">
          <ac:chgData name="Julio Cesar Cruz O" userId="b0acc9fa-2748-4f16-a899-551c743767b4" providerId="ADAL" clId="{9A9C1132-C735-4D01-8D23-40998B6FF3DC}" dt="2018-09-17T08:53:01.729" v="273" actId="478"/>
          <ac:spMkLst>
            <pc:docMk/>
            <pc:sldMk cId="2573935886" sldId="724"/>
            <ac:spMk id="4" creationId="{DCAF5AF8-D8DA-46B8-9726-CE0B778469C6}"/>
          </ac:spMkLst>
        </pc:spChg>
        <pc:spChg chg="del">
          <ac:chgData name="Julio Cesar Cruz O" userId="b0acc9fa-2748-4f16-a899-551c743767b4" providerId="ADAL" clId="{9A9C1132-C735-4D01-8D23-40998B6FF3DC}" dt="2018-09-17T08:53:01.729" v="273" actId="478"/>
          <ac:spMkLst>
            <pc:docMk/>
            <pc:sldMk cId="2573935886" sldId="724"/>
            <ac:spMk id="5" creationId="{EFF1A6B8-0BE9-4636-A42D-10CE49FA45DF}"/>
          </ac:spMkLst>
        </pc:spChg>
        <pc:spChg chg="del">
          <ac:chgData name="Julio Cesar Cruz O" userId="b0acc9fa-2748-4f16-a899-551c743767b4" providerId="ADAL" clId="{9A9C1132-C735-4D01-8D23-40998B6FF3DC}" dt="2018-09-17T08:53:01.729" v="273" actId="478"/>
          <ac:spMkLst>
            <pc:docMk/>
            <pc:sldMk cId="2573935886" sldId="724"/>
            <ac:spMk id="6" creationId="{61D919D9-140F-4674-82AF-31DB8A0930F8}"/>
          </ac:spMkLst>
        </pc:spChg>
      </pc:sldChg>
      <pc:sldChg chg="addSp modSp add">
        <pc:chgData name="Julio Cesar Cruz O" userId="b0acc9fa-2748-4f16-a899-551c743767b4" providerId="ADAL" clId="{9A9C1132-C735-4D01-8D23-40998B6FF3DC}" dt="2018-09-17T07:46:07.289" v="187" actId="1038"/>
        <pc:sldMkLst>
          <pc:docMk/>
          <pc:sldMk cId="2424781707" sldId="725"/>
        </pc:sldMkLst>
        <pc:spChg chg="add mod">
          <ac:chgData name="Julio Cesar Cruz O" userId="b0acc9fa-2748-4f16-a899-551c743767b4" providerId="ADAL" clId="{9A9C1132-C735-4D01-8D23-40998B6FF3DC}" dt="2018-09-17T07:46:07.289" v="187" actId="1038"/>
          <ac:spMkLst>
            <pc:docMk/>
            <pc:sldMk cId="2424781707" sldId="725"/>
            <ac:spMk id="2" creationId="{640E83D7-FA3A-4C81-A17D-F2E2113FA83C}"/>
          </ac:spMkLst>
        </pc:spChg>
        <pc:picChg chg="add mod">
          <ac:chgData name="Julio Cesar Cruz O" userId="b0acc9fa-2748-4f16-a899-551c743767b4" providerId="ADAL" clId="{9A9C1132-C735-4D01-8D23-40998B6FF3DC}" dt="2018-09-17T07:46:07.289" v="187" actId="1038"/>
          <ac:picMkLst>
            <pc:docMk/>
            <pc:sldMk cId="2424781707" sldId="725"/>
            <ac:picMk id="3" creationId="{0347CEDC-6C2B-4689-B4BD-C740B52BD13F}"/>
          </ac:picMkLst>
        </pc:picChg>
      </pc:sldChg>
      <pc:sldChg chg="addSp add">
        <pc:chgData name="Julio Cesar Cruz O" userId="b0acc9fa-2748-4f16-a899-551c743767b4" providerId="ADAL" clId="{9A9C1132-C735-4D01-8D23-40998B6FF3DC}" dt="2018-09-17T07:46:26.720" v="188"/>
        <pc:sldMkLst>
          <pc:docMk/>
          <pc:sldMk cId="536631479" sldId="726"/>
        </pc:sldMkLst>
        <pc:spChg chg="add">
          <ac:chgData name="Julio Cesar Cruz O" userId="b0acc9fa-2748-4f16-a899-551c743767b4" providerId="ADAL" clId="{9A9C1132-C735-4D01-8D23-40998B6FF3DC}" dt="2018-09-17T07:46:26.720" v="188"/>
          <ac:spMkLst>
            <pc:docMk/>
            <pc:sldMk cId="536631479" sldId="726"/>
            <ac:spMk id="2" creationId="{358F8A05-8B30-4429-9768-B9BC1CF77E2D}"/>
          </ac:spMkLst>
        </pc:spChg>
        <pc:spChg chg="add">
          <ac:chgData name="Julio Cesar Cruz O" userId="b0acc9fa-2748-4f16-a899-551c743767b4" providerId="ADAL" clId="{9A9C1132-C735-4D01-8D23-40998B6FF3DC}" dt="2018-09-17T07:46:26.720" v="188"/>
          <ac:spMkLst>
            <pc:docMk/>
            <pc:sldMk cId="536631479" sldId="726"/>
            <ac:spMk id="3" creationId="{BC0AC270-8CCE-48D9-BE6E-031FCFF0FDD4}"/>
          </ac:spMkLst>
        </pc:spChg>
      </pc:sldChg>
      <pc:sldChg chg="addSp add">
        <pc:chgData name="Julio Cesar Cruz O" userId="b0acc9fa-2748-4f16-a899-551c743767b4" providerId="ADAL" clId="{9A9C1132-C735-4D01-8D23-40998B6FF3DC}" dt="2018-09-17T07:48:34.180" v="189"/>
        <pc:sldMkLst>
          <pc:docMk/>
          <pc:sldMk cId="439928820" sldId="727"/>
        </pc:sldMkLst>
        <pc:spChg chg="add">
          <ac:chgData name="Julio Cesar Cruz O" userId="b0acc9fa-2748-4f16-a899-551c743767b4" providerId="ADAL" clId="{9A9C1132-C735-4D01-8D23-40998B6FF3DC}" dt="2018-09-17T07:48:34.180" v="189"/>
          <ac:spMkLst>
            <pc:docMk/>
            <pc:sldMk cId="439928820" sldId="727"/>
            <ac:spMk id="2" creationId="{406EED52-0E8F-4172-B193-330AE651D9C6}"/>
          </ac:spMkLst>
        </pc:spChg>
        <pc:picChg chg="add">
          <ac:chgData name="Julio Cesar Cruz O" userId="b0acc9fa-2748-4f16-a899-551c743767b4" providerId="ADAL" clId="{9A9C1132-C735-4D01-8D23-40998B6FF3DC}" dt="2018-09-17T07:48:34.180" v="189"/>
          <ac:picMkLst>
            <pc:docMk/>
            <pc:sldMk cId="439928820" sldId="727"/>
            <ac:picMk id="3" creationId="{226A2E16-B8C6-4328-80E8-4C7724384B0F}"/>
          </ac:picMkLst>
        </pc:picChg>
      </pc:sldChg>
      <pc:sldChg chg="addSp modSp add ord">
        <pc:chgData name="Julio Cesar Cruz O" userId="b0acc9fa-2748-4f16-a899-551c743767b4" providerId="ADAL" clId="{9A9C1132-C735-4D01-8D23-40998B6FF3DC}" dt="2018-09-17T07:52:38.479" v="232"/>
        <pc:sldMkLst>
          <pc:docMk/>
          <pc:sldMk cId="748207196" sldId="728"/>
        </pc:sldMkLst>
        <pc:spChg chg="add mod">
          <ac:chgData name="Julio Cesar Cruz O" userId="b0acc9fa-2748-4f16-a899-551c743767b4" providerId="ADAL" clId="{9A9C1132-C735-4D01-8D23-40998B6FF3DC}" dt="2018-09-17T07:49:44.856" v="225" actId="1038"/>
          <ac:spMkLst>
            <pc:docMk/>
            <pc:sldMk cId="748207196" sldId="728"/>
            <ac:spMk id="2" creationId="{DD0A74BB-B7EB-43FF-BAC6-BA239A012081}"/>
          </ac:spMkLst>
        </pc:spChg>
        <pc:spChg chg="add mod">
          <ac:chgData name="Julio Cesar Cruz O" userId="b0acc9fa-2748-4f16-a899-551c743767b4" providerId="ADAL" clId="{9A9C1132-C735-4D01-8D23-40998B6FF3DC}" dt="2018-09-17T07:49:44.856" v="225" actId="1038"/>
          <ac:spMkLst>
            <pc:docMk/>
            <pc:sldMk cId="748207196" sldId="728"/>
            <ac:spMk id="3" creationId="{A2D13497-4FB9-4B92-AC5A-FDA0353D537B}"/>
          </ac:spMkLst>
        </pc:spChg>
        <pc:spChg chg="add mod">
          <ac:chgData name="Julio Cesar Cruz O" userId="b0acc9fa-2748-4f16-a899-551c743767b4" providerId="ADAL" clId="{9A9C1132-C735-4D01-8D23-40998B6FF3DC}" dt="2018-09-17T07:49:44.856" v="225" actId="1038"/>
          <ac:spMkLst>
            <pc:docMk/>
            <pc:sldMk cId="748207196" sldId="728"/>
            <ac:spMk id="4" creationId="{80451296-E379-4CA9-A870-B4587993AA1D}"/>
          </ac:spMkLst>
        </pc:spChg>
        <pc:spChg chg="add mod">
          <ac:chgData name="Julio Cesar Cruz O" userId="b0acc9fa-2748-4f16-a899-551c743767b4" providerId="ADAL" clId="{9A9C1132-C735-4D01-8D23-40998B6FF3DC}" dt="2018-09-17T07:49:44.856" v="225" actId="1038"/>
          <ac:spMkLst>
            <pc:docMk/>
            <pc:sldMk cId="748207196" sldId="728"/>
            <ac:spMk id="5" creationId="{B904D1A9-9038-46DF-9F64-23A2663CBA8B}"/>
          </ac:spMkLst>
        </pc:spChg>
        <pc:spChg chg="add mod">
          <ac:chgData name="Julio Cesar Cruz O" userId="b0acc9fa-2748-4f16-a899-551c743767b4" providerId="ADAL" clId="{9A9C1132-C735-4D01-8D23-40998B6FF3DC}" dt="2018-09-17T07:49:44.856" v="225" actId="1038"/>
          <ac:spMkLst>
            <pc:docMk/>
            <pc:sldMk cId="748207196" sldId="728"/>
            <ac:spMk id="12" creationId="{20D0FA21-66C9-452F-8E2D-FCCAFAC32983}"/>
          </ac:spMkLst>
        </pc:spChg>
        <pc:spChg chg="add mod">
          <ac:chgData name="Julio Cesar Cruz O" userId="b0acc9fa-2748-4f16-a899-551c743767b4" providerId="ADAL" clId="{9A9C1132-C735-4D01-8D23-40998B6FF3DC}" dt="2018-09-17T07:49:44.856" v="225" actId="1038"/>
          <ac:spMkLst>
            <pc:docMk/>
            <pc:sldMk cId="748207196" sldId="728"/>
            <ac:spMk id="87" creationId="{CA18C7ED-BF04-41C8-A5A6-55B273E71699}"/>
          </ac:spMkLst>
        </pc:spChg>
        <pc:spChg chg="add mod">
          <ac:chgData name="Julio Cesar Cruz O" userId="b0acc9fa-2748-4f16-a899-551c743767b4" providerId="ADAL" clId="{9A9C1132-C735-4D01-8D23-40998B6FF3DC}" dt="2018-09-17T07:49:44.856" v="225" actId="1038"/>
          <ac:spMkLst>
            <pc:docMk/>
            <pc:sldMk cId="748207196" sldId="728"/>
            <ac:spMk id="94" creationId="{FFE38FBF-8BFF-49DD-B53A-7596AE7DB380}"/>
          </ac:spMkLst>
        </pc:spChg>
        <pc:spChg chg="add mod">
          <ac:chgData name="Julio Cesar Cruz O" userId="b0acc9fa-2748-4f16-a899-551c743767b4" providerId="ADAL" clId="{9A9C1132-C735-4D01-8D23-40998B6FF3DC}" dt="2018-09-17T07:49:44.856" v="225" actId="1038"/>
          <ac:spMkLst>
            <pc:docMk/>
            <pc:sldMk cId="748207196" sldId="728"/>
            <ac:spMk id="103" creationId="{9CC80C03-BBDA-41AB-A1B8-C39051552CB9}"/>
          </ac:spMkLst>
        </pc:spChg>
        <pc:spChg chg="add mod">
          <ac:chgData name="Julio Cesar Cruz O" userId="b0acc9fa-2748-4f16-a899-551c743767b4" providerId="ADAL" clId="{9A9C1132-C735-4D01-8D23-40998B6FF3DC}" dt="2018-09-17T07:49:44.856" v="225" actId="1038"/>
          <ac:spMkLst>
            <pc:docMk/>
            <pc:sldMk cId="748207196" sldId="728"/>
            <ac:spMk id="104" creationId="{18CC0A04-9D63-4801-AA94-BA4FC82D9F7A}"/>
          </ac:spMkLst>
        </pc:spChg>
        <pc:spChg chg="add mod">
          <ac:chgData name="Julio Cesar Cruz O" userId="b0acc9fa-2748-4f16-a899-551c743767b4" providerId="ADAL" clId="{9A9C1132-C735-4D01-8D23-40998B6FF3DC}" dt="2018-09-17T07:49:44.856" v="225" actId="1038"/>
          <ac:spMkLst>
            <pc:docMk/>
            <pc:sldMk cId="748207196" sldId="728"/>
            <ac:spMk id="156" creationId="{134766A1-3B8B-40EE-95FB-78400662468F}"/>
          </ac:spMkLst>
        </pc:spChg>
        <pc:grpChg chg="add mod">
          <ac:chgData name="Julio Cesar Cruz O" userId="b0acc9fa-2748-4f16-a899-551c743767b4" providerId="ADAL" clId="{9A9C1132-C735-4D01-8D23-40998B6FF3DC}" dt="2018-09-17T07:49:44.856" v="225" actId="1038"/>
          <ac:grpSpMkLst>
            <pc:docMk/>
            <pc:sldMk cId="748207196" sldId="728"/>
            <ac:grpSpMk id="6" creationId="{2C8ABF41-173A-4DE5-A31E-FB68FD618AF2}"/>
          </ac:grpSpMkLst>
        </pc:grpChg>
        <pc:grpChg chg="add mod">
          <ac:chgData name="Julio Cesar Cruz O" userId="b0acc9fa-2748-4f16-a899-551c743767b4" providerId="ADAL" clId="{9A9C1132-C735-4D01-8D23-40998B6FF3DC}" dt="2018-09-17T07:49:44.856" v="225" actId="1038"/>
          <ac:grpSpMkLst>
            <pc:docMk/>
            <pc:sldMk cId="748207196" sldId="728"/>
            <ac:grpSpMk id="13" creationId="{68E4E26E-469D-4C4D-858F-1DD654A279B1}"/>
          </ac:grpSpMkLst>
        </pc:grpChg>
        <pc:grpChg chg="add mod">
          <ac:chgData name="Julio Cesar Cruz O" userId="b0acc9fa-2748-4f16-a899-551c743767b4" providerId="ADAL" clId="{9A9C1132-C735-4D01-8D23-40998B6FF3DC}" dt="2018-09-17T07:49:44.856" v="225" actId="1038"/>
          <ac:grpSpMkLst>
            <pc:docMk/>
            <pc:sldMk cId="748207196" sldId="728"/>
            <ac:grpSpMk id="29" creationId="{E8E9F13D-62BB-4C50-89FF-64F0A216CFEE}"/>
          </ac:grpSpMkLst>
        </pc:grpChg>
        <pc:grpChg chg="add mod">
          <ac:chgData name="Julio Cesar Cruz O" userId="b0acc9fa-2748-4f16-a899-551c743767b4" providerId="ADAL" clId="{9A9C1132-C735-4D01-8D23-40998B6FF3DC}" dt="2018-09-17T07:49:44.856" v="225" actId="1038"/>
          <ac:grpSpMkLst>
            <pc:docMk/>
            <pc:sldMk cId="748207196" sldId="728"/>
            <ac:grpSpMk id="45" creationId="{00B0E1E9-1DD8-4C4D-AC2A-1FC32A0C2B06}"/>
          </ac:grpSpMkLst>
        </pc:grpChg>
        <pc:grpChg chg="add mod">
          <ac:chgData name="Julio Cesar Cruz O" userId="b0acc9fa-2748-4f16-a899-551c743767b4" providerId="ADAL" clId="{9A9C1132-C735-4D01-8D23-40998B6FF3DC}" dt="2018-09-17T07:49:44.856" v="225" actId="1038"/>
          <ac:grpSpMkLst>
            <pc:docMk/>
            <pc:sldMk cId="748207196" sldId="728"/>
            <ac:grpSpMk id="79" creationId="{B896D2FB-3512-46F4-A121-CD1423D4231F}"/>
          </ac:grpSpMkLst>
        </pc:grpChg>
        <pc:grpChg chg="add mod">
          <ac:chgData name="Julio Cesar Cruz O" userId="b0acc9fa-2748-4f16-a899-551c743767b4" providerId="ADAL" clId="{9A9C1132-C735-4D01-8D23-40998B6FF3DC}" dt="2018-09-17T07:49:44.856" v="225" actId="1038"/>
          <ac:grpSpMkLst>
            <pc:docMk/>
            <pc:sldMk cId="748207196" sldId="728"/>
            <ac:grpSpMk id="88" creationId="{CE5517DB-079E-4047-9762-9BD9DC9C23D6}"/>
          </ac:grpSpMkLst>
        </pc:grpChg>
        <pc:grpChg chg="add mod">
          <ac:chgData name="Julio Cesar Cruz O" userId="b0acc9fa-2748-4f16-a899-551c743767b4" providerId="ADAL" clId="{9A9C1132-C735-4D01-8D23-40998B6FF3DC}" dt="2018-09-17T07:49:44.856" v="225" actId="1038"/>
          <ac:grpSpMkLst>
            <pc:docMk/>
            <pc:sldMk cId="748207196" sldId="728"/>
            <ac:grpSpMk id="97" creationId="{3BFDAE6E-5106-4F4C-AAD9-EDBAACED5E1E}"/>
          </ac:grpSpMkLst>
        </pc:grpChg>
        <pc:grpChg chg="add mod">
          <ac:chgData name="Julio Cesar Cruz O" userId="b0acc9fa-2748-4f16-a899-551c743767b4" providerId="ADAL" clId="{9A9C1132-C735-4D01-8D23-40998B6FF3DC}" dt="2018-09-17T07:49:44.856" v="225" actId="1038"/>
          <ac:grpSpMkLst>
            <pc:docMk/>
            <pc:sldMk cId="748207196" sldId="728"/>
            <ac:grpSpMk id="105" creationId="{4BE5CEDB-BBE9-45D8-AC60-C32CD0A05EC2}"/>
          </ac:grpSpMkLst>
        </pc:grpChg>
        <pc:grpChg chg="add mod">
          <ac:chgData name="Julio Cesar Cruz O" userId="b0acc9fa-2748-4f16-a899-551c743767b4" providerId="ADAL" clId="{9A9C1132-C735-4D01-8D23-40998B6FF3DC}" dt="2018-09-17T07:49:44.856" v="225" actId="1038"/>
          <ac:grpSpMkLst>
            <pc:docMk/>
            <pc:sldMk cId="748207196" sldId="728"/>
            <ac:grpSpMk id="111" creationId="{3B50C74A-F35E-443E-9CF8-3F36DFA1FF57}"/>
          </ac:grpSpMkLst>
        </pc:grpChg>
        <pc:grpChg chg="add mod">
          <ac:chgData name="Julio Cesar Cruz O" userId="b0acc9fa-2748-4f16-a899-551c743767b4" providerId="ADAL" clId="{9A9C1132-C735-4D01-8D23-40998B6FF3DC}" dt="2018-09-17T07:49:44.856" v="225" actId="1038"/>
          <ac:grpSpMkLst>
            <pc:docMk/>
            <pc:sldMk cId="748207196" sldId="728"/>
            <ac:grpSpMk id="117" creationId="{D52FAF63-0824-4550-9A5B-CCCF6634D665}"/>
          </ac:grpSpMkLst>
        </pc:grpChg>
        <pc:grpChg chg="add mod">
          <ac:chgData name="Julio Cesar Cruz O" userId="b0acc9fa-2748-4f16-a899-551c743767b4" providerId="ADAL" clId="{9A9C1132-C735-4D01-8D23-40998B6FF3DC}" dt="2018-09-17T07:49:44.856" v="225" actId="1038"/>
          <ac:grpSpMkLst>
            <pc:docMk/>
            <pc:sldMk cId="748207196" sldId="728"/>
            <ac:grpSpMk id="150" creationId="{A736A443-F514-4433-8017-4481085E7B13}"/>
          </ac:grpSpMkLst>
        </pc:grpChg>
        <pc:picChg chg="add mod">
          <ac:chgData name="Julio Cesar Cruz O" userId="b0acc9fa-2748-4f16-a899-551c743767b4" providerId="ADAL" clId="{9A9C1132-C735-4D01-8D23-40998B6FF3DC}" dt="2018-09-17T07:49:44.856" v="225" actId="1038"/>
          <ac:picMkLst>
            <pc:docMk/>
            <pc:sldMk cId="748207196" sldId="728"/>
            <ac:picMk id="78" creationId="{8842895E-44C0-4A2A-9FD3-D96D773B168D}"/>
          </ac:picMkLst>
        </pc:picChg>
        <pc:picChg chg="add mod">
          <ac:chgData name="Julio Cesar Cruz O" userId="b0acc9fa-2748-4f16-a899-551c743767b4" providerId="ADAL" clId="{9A9C1132-C735-4D01-8D23-40998B6FF3DC}" dt="2018-09-17T07:49:44.856" v="225" actId="1038"/>
          <ac:picMkLst>
            <pc:docMk/>
            <pc:sldMk cId="748207196" sldId="728"/>
            <ac:picMk id="95" creationId="{4A725A05-382F-414D-AAEF-E7E46101E67F}"/>
          </ac:picMkLst>
        </pc:picChg>
        <pc:picChg chg="add mod">
          <ac:chgData name="Julio Cesar Cruz O" userId="b0acc9fa-2748-4f16-a899-551c743767b4" providerId="ADAL" clId="{9A9C1132-C735-4D01-8D23-40998B6FF3DC}" dt="2018-09-17T07:49:44.856" v="225" actId="1038"/>
          <ac:picMkLst>
            <pc:docMk/>
            <pc:sldMk cId="748207196" sldId="728"/>
            <ac:picMk id="96" creationId="{F6C2F633-DC42-4EC0-8D4C-DEFD3F355FF6}"/>
          </ac:picMkLst>
        </pc:picChg>
      </pc:sldChg>
      <pc:sldChg chg="addSp add ord">
        <pc:chgData name="Julio Cesar Cruz O" userId="b0acc9fa-2748-4f16-a899-551c743767b4" providerId="ADAL" clId="{9A9C1132-C735-4D01-8D23-40998B6FF3DC}" dt="2018-09-17T07:53:20.601" v="234"/>
        <pc:sldMkLst>
          <pc:docMk/>
          <pc:sldMk cId="771937236" sldId="729"/>
        </pc:sldMkLst>
        <pc:spChg chg="add">
          <ac:chgData name="Julio Cesar Cruz O" userId="b0acc9fa-2748-4f16-a899-551c743767b4" providerId="ADAL" clId="{9A9C1132-C735-4D01-8D23-40998B6FF3DC}" dt="2018-09-17T07:50:27.143" v="227"/>
          <ac:spMkLst>
            <pc:docMk/>
            <pc:sldMk cId="771937236" sldId="729"/>
            <ac:spMk id="2" creationId="{ECE302D4-DD36-473B-AF5A-2AB0FCC35152}"/>
          </ac:spMkLst>
        </pc:spChg>
        <pc:spChg chg="add">
          <ac:chgData name="Julio Cesar Cruz O" userId="b0acc9fa-2748-4f16-a899-551c743767b4" providerId="ADAL" clId="{9A9C1132-C735-4D01-8D23-40998B6FF3DC}" dt="2018-09-17T07:50:27.143" v="227"/>
          <ac:spMkLst>
            <pc:docMk/>
            <pc:sldMk cId="771937236" sldId="729"/>
            <ac:spMk id="3" creationId="{6A026008-FE05-4B19-9345-68C749E04F3C}"/>
          </ac:spMkLst>
        </pc:spChg>
      </pc:sldChg>
      <pc:sldChg chg="addSp add">
        <pc:chgData name="Julio Cesar Cruz O" userId="b0acc9fa-2748-4f16-a899-551c743767b4" providerId="ADAL" clId="{9A9C1132-C735-4D01-8D23-40998B6FF3DC}" dt="2018-09-17T07:51:03.464" v="229"/>
        <pc:sldMkLst>
          <pc:docMk/>
          <pc:sldMk cId="1633211507" sldId="730"/>
        </pc:sldMkLst>
        <pc:spChg chg="add">
          <ac:chgData name="Julio Cesar Cruz O" userId="b0acc9fa-2748-4f16-a899-551c743767b4" providerId="ADAL" clId="{9A9C1132-C735-4D01-8D23-40998B6FF3DC}" dt="2018-09-17T07:51:03.464" v="229"/>
          <ac:spMkLst>
            <pc:docMk/>
            <pc:sldMk cId="1633211507" sldId="730"/>
            <ac:spMk id="2" creationId="{D845FE22-D61F-445E-ADAC-A93D67197871}"/>
          </ac:spMkLst>
        </pc:spChg>
        <pc:spChg chg="add">
          <ac:chgData name="Julio Cesar Cruz O" userId="b0acc9fa-2748-4f16-a899-551c743767b4" providerId="ADAL" clId="{9A9C1132-C735-4D01-8D23-40998B6FF3DC}" dt="2018-09-17T07:51:03.464" v="229"/>
          <ac:spMkLst>
            <pc:docMk/>
            <pc:sldMk cId="1633211507" sldId="730"/>
            <ac:spMk id="3" creationId="{0C7DF0EB-65E3-4453-A432-EF1F90511FEB}"/>
          </ac:spMkLst>
        </pc:spChg>
        <pc:spChg chg="add">
          <ac:chgData name="Julio Cesar Cruz O" userId="b0acc9fa-2748-4f16-a899-551c743767b4" providerId="ADAL" clId="{9A9C1132-C735-4D01-8D23-40998B6FF3DC}" dt="2018-09-17T07:51:03.464" v="229"/>
          <ac:spMkLst>
            <pc:docMk/>
            <pc:sldMk cId="1633211507" sldId="730"/>
            <ac:spMk id="4" creationId="{A20CFE18-67EE-4550-96F6-E873FE74473A}"/>
          </ac:spMkLst>
        </pc:spChg>
        <pc:picChg chg="add">
          <ac:chgData name="Julio Cesar Cruz O" userId="b0acc9fa-2748-4f16-a899-551c743767b4" providerId="ADAL" clId="{9A9C1132-C735-4D01-8D23-40998B6FF3DC}" dt="2018-09-17T07:51:03.464" v="229"/>
          <ac:picMkLst>
            <pc:docMk/>
            <pc:sldMk cId="1633211507" sldId="730"/>
            <ac:picMk id="5" creationId="{F33CD55C-1E9C-46E3-9166-CCBF0DA12309}"/>
          </ac:picMkLst>
        </pc:picChg>
      </pc:sldChg>
      <pc:sldChg chg="add del ord">
        <pc:chgData name="Julio Cesar Cruz O" userId="b0acc9fa-2748-4f16-a899-551c743767b4" providerId="ADAL" clId="{9A9C1132-C735-4D01-8D23-40998B6FF3DC}" dt="2018-09-17T08:52:32.522" v="272" actId="2696"/>
        <pc:sldMkLst>
          <pc:docMk/>
          <pc:sldMk cId="1088800962" sldId="731"/>
        </pc:sldMkLst>
      </pc:sldChg>
      <pc:sldChg chg="add del">
        <pc:chgData name="Julio Cesar Cruz O" userId="b0acc9fa-2748-4f16-a899-551c743767b4" providerId="ADAL" clId="{9A9C1132-C735-4D01-8D23-40998B6FF3DC}" dt="2018-09-17T08:11:53.438" v="237"/>
        <pc:sldMkLst>
          <pc:docMk/>
          <pc:sldMk cId="877840701" sldId="732"/>
        </pc:sldMkLst>
      </pc:sldChg>
      <pc:sldChg chg="add del setBg">
        <pc:chgData name="Julio Cesar Cruz O" userId="b0acc9fa-2748-4f16-a899-551c743767b4" providerId="ADAL" clId="{9A9C1132-C735-4D01-8D23-40998B6FF3DC}" dt="2018-09-17T08:37:42.153" v="259"/>
        <pc:sldMkLst>
          <pc:docMk/>
          <pc:sldMk cId="2608934204" sldId="732"/>
        </pc:sldMkLst>
      </pc:sldChg>
      <pc:sldChg chg="add">
        <pc:chgData name="Julio Cesar Cruz O" userId="b0acc9fa-2748-4f16-a899-551c743767b4" providerId="ADAL" clId="{9A9C1132-C735-4D01-8D23-40998B6FF3DC}" dt="2018-09-17T08:38:54.865" v="260"/>
        <pc:sldMkLst>
          <pc:docMk/>
          <pc:sldMk cId="27259619" sldId="733"/>
        </pc:sldMkLst>
      </pc:sldChg>
      <pc:sldChg chg="add">
        <pc:chgData name="Julio Cesar Cruz O" userId="b0acc9fa-2748-4f16-a899-551c743767b4" providerId="ADAL" clId="{9A9C1132-C735-4D01-8D23-40998B6FF3DC}" dt="2018-09-17T08:38:54.865" v="260"/>
        <pc:sldMkLst>
          <pc:docMk/>
          <pc:sldMk cId="1630808258" sldId="734"/>
        </pc:sldMkLst>
      </pc:sldChg>
      <pc:sldChg chg="add">
        <pc:chgData name="Julio Cesar Cruz O" userId="b0acc9fa-2748-4f16-a899-551c743767b4" providerId="ADAL" clId="{9A9C1132-C735-4D01-8D23-40998B6FF3DC}" dt="2018-09-17T08:38:54.865" v="260"/>
        <pc:sldMkLst>
          <pc:docMk/>
          <pc:sldMk cId="877118013" sldId="735"/>
        </pc:sldMkLst>
      </pc:sldChg>
      <pc:sldChg chg="add ord">
        <pc:chgData name="Julio Cesar Cruz O" userId="b0acc9fa-2748-4f16-a899-551c743767b4" providerId="ADAL" clId="{9A9C1132-C735-4D01-8D23-40998B6FF3DC}" dt="2018-09-17T08:40:30.501" v="264"/>
        <pc:sldMkLst>
          <pc:docMk/>
          <pc:sldMk cId="664319414" sldId="736"/>
        </pc:sldMkLst>
      </pc:sldChg>
      <pc:sldChg chg="add ord">
        <pc:chgData name="Julio Cesar Cruz O" userId="b0acc9fa-2748-4f16-a899-551c743767b4" providerId="ADAL" clId="{9A9C1132-C735-4D01-8D23-40998B6FF3DC}" dt="2018-09-17T08:40:30.501" v="264"/>
        <pc:sldMkLst>
          <pc:docMk/>
          <pc:sldMk cId="741423853" sldId="737"/>
        </pc:sldMkLst>
      </pc:sldChg>
      <pc:sldChg chg="add">
        <pc:chgData name="Julio Cesar Cruz O" userId="b0acc9fa-2748-4f16-a899-551c743767b4" providerId="ADAL" clId="{9A9C1132-C735-4D01-8D23-40998B6FF3DC}" dt="2018-09-17T08:45:01.720" v="267"/>
        <pc:sldMkLst>
          <pc:docMk/>
          <pc:sldMk cId="3187384159" sldId="738"/>
        </pc:sldMkLst>
      </pc:sldChg>
      <pc:sldMasterChg chg="delSldLayout">
        <pc:chgData name="Julio Cesar Cruz O" userId="b0acc9fa-2748-4f16-a899-551c743767b4" providerId="ADAL" clId="{9A9C1132-C735-4D01-8D23-40998B6FF3DC}" dt="2018-09-17T06:25:04.370" v="138" actId="2696"/>
        <pc:sldMasterMkLst>
          <pc:docMk/>
          <pc:sldMasterMk cId="1818495634" sldId="2147483648"/>
        </pc:sldMasterMkLst>
        <pc:sldLayoutChg chg="del">
          <pc:chgData name="Julio Cesar Cruz O" userId="b0acc9fa-2748-4f16-a899-551c743767b4" providerId="ADAL" clId="{9A9C1132-C735-4D01-8D23-40998B6FF3DC}" dt="2018-09-17T06:25:04.370" v="138" actId="2696"/>
          <pc:sldLayoutMkLst>
            <pc:docMk/>
            <pc:sldMasterMk cId="1818495634" sldId="2147483648"/>
            <pc:sldLayoutMk cId="4138105506" sldId="2147483660"/>
          </pc:sldLayoutMkLst>
        </pc:sldLayoutChg>
      </pc:sldMasterChg>
    </pc:docChg>
  </pc:docChgLst>
</pc:chgInfo>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8F5084D-4671-42B8-92C6-5C4739ADA139}" type="doc">
      <dgm:prSet loTypeId="urn:microsoft.com/office/officeart/2005/8/layout/hList1" loCatId="list" qsTypeId="urn:microsoft.com/office/officeart/2005/8/quickstyle/simple1" qsCatId="simple" csTypeId="urn:microsoft.com/office/officeart/2005/8/colors/accent2_2" csCatId="accent2" phldr="1"/>
      <dgm:spPr/>
      <dgm:t>
        <a:bodyPr/>
        <a:lstStyle/>
        <a:p>
          <a:endParaRPr lang="en-US"/>
        </a:p>
      </dgm:t>
    </dgm:pt>
    <dgm:pt modelId="{C104DD8F-3437-43ED-B68A-DA212DCDB254}">
      <dgm:prSet phldrT="[Text]"/>
      <dgm:spPr/>
      <dgm:t>
        <a:bodyPr/>
        <a:lstStyle/>
        <a:p>
          <a:r>
            <a:rPr lang="en-US" dirty="0"/>
            <a:t>Web Application</a:t>
          </a:r>
        </a:p>
      </dgm:t>
    </dgm:pt>
    <dgm:pt modelId="{EA17A1F0-6A7D-43DF-9746-831AB290BE6E}" type="parTrans" cxnId="{72770830-5343-442B-A221-A8ED92336241}">
      <dgm:prSet/>
      <dgm:spPr/>
      <dgm:t>
        <a:bodyPr/>
        <a:lstStyle/>
        <a:p>
          <a:endParaRPr lang="en-US"/>
        </a:p>
      </dgm:t>
    </dgm:pt>
    <dgm:pt modelId="{9B7C7E79-510F-4385-B018-287220066A16}" type="sibTrans" cxnId="{72770830-5343-442B-A221-A8ED92336241}">
      <dgm:prSet/>
      <dgm:spPr/>
      <dgm:t>
        <a:bodyPr/>
        <a:lstStyle/>
        <a:p>
          <a:endParaRPr lang="en-US"/>
        </a:p>
      </dgm:t>
    </dgm:pt>
    <dgm:pt modelId="{AFBB9E33-0B1F-4AE6-81EB-9ABA1297CF44}">
      <dgm:prSet phldrT="[Text]"/>
      <dgm:spPr/>
      <dgm:t>
        <a:bodyPr/>
        <a:lstStyle/>
        <a:p>
          <a:pPr>
            <a:buClr>
              <a:srgbClr val="0070C0"/>
            </a:buClr>
            <a:buSzPct val="70000"/>
          </a:pPr>
          <a:r>
            <a:rPr lang="en-US" dirty="0"/>
            <a:t>Web Server (IIS)</a:t>
          </a:r>
        </a:p>
      </dgm:t>
      <dgm:extLst>
        <a:ext uri="{E40237B7-FDA0-4F09-8148-C483321AD2D9}">
          <dgm14:cNvPr xmlns:dgm14="http://schemas.microsoft.com/office/drawing/2010/diagram" id="0" name="" descr="The slide includes examples of on-premises applications that can be managed on virtual machines. A box on the left titled Web Applications lists a web server (IIS), SQL server, and state server. A second box, on the right, is titled SharePoint and lists Web front ends, SQL server, and application services."/>
        </a:ext>
      </dgm:extLst>
    </dgm:pt>
    <dgm:pt modelId="{EF1A7C19-E8A4-42ED-8DDF-AB50BE551695}" type="parTrans" cxnId="{D9FAC163-2A5B-4668-8602-8B943EBF8C1A}">
      <dgm:prSet/>
      <dgm:spPr/>
      <dgm:t>
        <a:bodyPr/>
        <a:lstStyle/>
        <a:p>
          <a:endParaRPr lang="en-US"/>
        </a:p>
      </dgm:t>
    </dgm:pt>
    <dgm:pt modelId="{670A44F5-C6CA-4BC4-8FE2-5D6E0BA1908D}" type="sibTrans" cxnId="{D9FAC163-2A5B-4668-8602-8B943EBF8C1A}">
      <dgm:prSet/>
      <dgm:spPr/>
      <dgm:t>
        <a:bodyPr/>
        <a:lstStyle/>
        <a:p>
          <a:endParaRPr lang="en-US"/>
        </a:p>
      </dgm:t>
    </dgm:pt>
    <dgm:pt modelId="{AB70A415-D508-4E2B-98C2-79A9A8AA8FDA}">
      <dgm:prSet phldrT="[Text]"/>
      <dgm:spPr/>
      <dgm:t>
        <a:bodyPr/>
        <a:lstStyle/>
        <a:p>
          <a:pPr>
            <a:buClr>
              <a:srgbClr val="0070C0"/>
            </a:buClr>
            <a:buSzPct val="70000"/>
          </a:pPr>
          <a:r>
            <a:rPr lang="en-US" dirty="0"/>
            <a:t>SQL Server</a:t>
          </a:r>
        </a:p>
      </dgm:t>
    </dgm:pt>
    <dgm:pt modelId="{75A6792D-9893-42B1-94DA-6E90BD0E6FA8}" type="parTrans" cxnId="{6BA1B70B-CA9C-4866-88D0-1E060A1E4B67}">
      <dgm:prSet/>
      <dgm:spPr/>
      <dgm:t>
        <a:bodyPr/>
        <a:lstStyle/>
        <a:p>
          <a:endParaRPr lang="en-US"/>
        </a:p>
      </dgm:t>
    </dgm:pt>
    <dgm:pt modelId="{D2C5F8E0-8CFF-4B3D-B063-3DB6E06F85DD}" type="sibTrans" cxnId="{6BA1B70B-CA9C-4866-88D0-1E060A1E4B67}">
      <dgm:prSet/>
      <dgm:spPr/>
      <dgm:t>
        <a:bodyPr/>
        <a:lstStyle/>
        <a:p>
          <a:endParaRPr lang="en-US"/>
        </a:p>
      </dgm:t>
    </dgm:pt>
    <dgm:pt modelId="{55E0077F-04FE-4AC0-B6F6-72F7A3BBC612}">
      <dgm:prSet phldrT="[Text]"/>
      <dgm:spPr/>
      <dgm:t>
        <a:bodyPr/>
        <a:lstStyle/>
        <a:p>
          <a:r>
            <a:rPr lang="en-US" dirty="0"/>
            <a:t>SharePoint</a:t>
          </a:r>
        </a:p>
      </dgm:t>
    </dgm:pt>
    <dgm:pt modelId="{DD1C5EC9-2075-487C-B60F-700C8876EEF8}" type="parTrans" cxnId="{4A1E308D-C3E1-4713-839B-3BDF5643CAB5}">
      <dgm:prSet/>
      <dgm:spPr/>
      <dgm:t>
        <a:bodyPr/>
        <a:lstStyle/>
        <a:p>
          <a:endParaRPr lang="en-US"/>
        </a:p>
      </dgm:t>
    </dgm:pt>
    <dgm:pt modelId="{791EA53F-A518-44E7-B1B9-56EEEEFCF603}" type="sibTrans" cxnId="{4A1E308D-C3E1-4713-839B-3BDF5643CAB5}">
      <dgm:prSet/>
      <dgm:spPr/>
      <dgm:t>
        <a:bodyPr/>
        <a:lstStyle/>
        <a:p>
          <a:endParaRPr lang="en-US"/>
        </a:p>
      </dgm:t>
    </dgm:pt>
    <dgm:pt modelId="{231E36AF-66AE-45CD-AD5E-3B58DE4FFB96}">
      <dgm:prSet phldrT="[Text]"/>
      <dgm:spPr/>
      <dgm:t>
        <a:bodyPr/>
        <a:lstStyle/>
        <a:p>
          <a:pPr>
            <a:buClr>
              <a:srgbClr val="0070C0"/>
            </a:buClr>
            <a:buSzPct val="70000"/>
          </a:pPr>
          <a:r>
            <a:rPr lang="en-US" dirty="0"/>
            <a:t>Web Front-Ends</a:t>
          </a:r>
        </a:p>
      </dgm:t>
    </dgm:pt>
    <dgm:pt modelId="{CC4216DE-B737-4070-BE66-6D376779F571}" type="parTrans" cxnId="{F2D3495F-5B14-4069-8E52-783F7B5B1EBD}">
      <dgm:prSet/>
      <dgm:spPr/>
      <dgm:t>
        <a:bodyPr/>
        <a:lstStyle/>
        <a:p>
          <a:endParaRPr lang="en-US"/>
        </a:p>
      </dgm:t>
    </dgm:pt>
    <dgm:pt modelId="{6700BFC4-59B4-4418-82D2-E7D94CF48610}" type="sibTrans" cxnId="{F2D3495F-5B14-4069-8E52-783F7B5B1EBD}">
      <dgm:prSet/>
      <dgm:spPr/>
      <dgm:t>
        <a:bodyPr/>
        <a:lstStyle/>
        <a:p>
          <a:endParaRPr lang="en-US"/>
        </a:p>
      </dgm:t>
    </dgm:pt>
    <dgm:pt modelId="{F6CD69F6-1EC3-42A4-84B8-CA739D605BE9}">
      <dgm:prSet phldrT="[Text]"/>
      <dgm:spPr/>
      <dgm:t>
        <a:bodyPr/>
        <a:lstStyle/>
        <a:p>
          <a:pPr>
            <a:buClr>
              <a:srgbClr val="0070C0"/>
            </a:buClr>
            <a:buSzPct val="70000"/>
          </a:pPr>
          <a:r>
            <a:rPr lang="en-US" dirty="0"/>
            <a:t>SQL Server(s)</a:t>
          </a:r>
        </a:p>
      </dgm:t>
    </dgm:pt>
    <dgm:pt modelId="{1F3BCC16-CFB5-40B8-8B43-8AF9308F20E4}" type="parTrans" cxnId="{F175EB60-E913-462D-8121-5F96BC56C6B9}">
      <dgm:prSet/>
      <dgm:spPr/>
      <dgm:t>
        <a:bodyPr/>
        <a:lstStyle/>
        <a:p>
          <a:endParaRPr lang="en-US"/>
        </a:p>
      </dgm:t>
    </dgm:pt>
    <dgm:pt modelId="{9ACF6A58-0D2D-4708-A8AC-F2FF0AE7E47B}" type="sibTrans" cxnId="{F175EB60-E913-462D-8121-5F96BC56C6B9}">
      <dgm:prSet/>
      <dgm:spPr/>
      <dgm:t>
        <a:bodyPr/>
        <a:lstStyle/>
        <a:p>
          <a:endParaRPr lang="en-US"/>
        </a:p>
      </dgm:t>
    </dgm:pt>
    <dgm:pt modelId="{B45C932A-CC7A-43D6-9CA8-BDA19211AC8C}">
      <dgm:prSet phldrT="[Text]"/>
      <dgm:spPr/>
      <dgm:t>
        <a:bodyPr/>
        <a:lstStyle/>
        <a:p>
          <a:pPr>
            <a:buClr>
              <a:srgbClr val="0070C0"/>
            </a:buClr>
            <a:buSzPct val="70000"/>
          </a:pPr>
          <a:r>
            <a:rPr lang="en-US" dirty="0"/>
            <a:t>State Server</a:t>
          </a:r>
        </a:p>
      </dgm:t>
    </dgm:pt>
    <dgm:pt modelId="{43378454-0CD2-45CC-BC7E-AA6378A5A9BF}" type="parTrans" cxnId="{AE812384-1893-47B6-B870-3B7089246A27}">
      <dgm:prSet/>
      <dgm:spPr/>
      <dgm:t>
        <a:bodyPr/>
        <a:lstStyle/>
        <a:p>
          <a:endParaRPr lang="en-US"/>
        </a:p>
      </dgm:t>
    </dgm:pt>
    <dgm:pt modelId="{D51CC88B-6143-4F55-882C-11A3686C4782}" type="sibTrans" cxnId="{AE812384-1893-47B6-B870-3B7089246A27}">
      <dgm:prSet/>
      <dgm:spPr/>
      <dgm:t>
        <a:bodyPr/>
        <a:lstStyle/>
        <a:p>
          <a:endParaRPr lang="en-US"/>
        </a:p>
      </dgm:t>
    </dgm:pt>
    <dgm:pt modelId="{572B5D85-2DD3-4112-8A4E-6AAC67FEF77E}">
      <dgm:prSet phldrT="[Text]"/>
      <dgm:spPr/>
      <dgm:t>
        <a:bodyPr/>
        <a:lstStyle/>
        <a:p>
          <a:pPr>
            <a:buClr>
              <a:srgbClr val="0070C0"/>
            </a:buClr>
            <a:buSzPct val="70000"/>
          </a:pPr>
          <a:r>
            <a:rPr lang="en-US" dirty="0"/>
            <a:t>Application Services</a:t>
          </a:r>
        </a:p>
      </dgm:t>
    </dgm:pt>
    <dgm:pt modelId="{BD6FB8C8-E136-4188-929D-11846AFE0D5D}" type="parTrans" cxnId="{BF875A8F-54A6-4477-A3E9-4B88AB3D345C}">
      <dgm:prSet/>
      <dgm:spPr/>
      <dgm:t>
        <a:bodyPr/>
        <a:lstStyle/>
        <a:p>
          <a:endParaRPr lang="en-US"/>
        </a:p>
      </dgm:t>
    </dgm:pt>
    <dgm:pt modelId="{AC0F48DA-66CA-4341-B97C-BDFD3D3BE76E}" type="sibTrans" cxnId="{BF875A8F-54A6-4477-A3E9-4B88AB3D345C}">
      <dgm:prSet/>
      <dgm:spPr/>
      <dgm:t>
        <a:bodyPr/>
        <a:lstStyle/>
        <a:p>
          <a:endParaRPr lang="en-US"/>
        </a:p>
      </dgm:t>
    </dgm:pt>
    <dgm:pt modelId="{460DB75C-335A-4C29-8604-CBD50C5CC747}" type="pres">
      <dgm:prSet presAssocID="{18F5084D-4671-42B8-92C6-5C4739ADA139}" presName="Name0" presStyleCnt="0">
        <dgm:presLayoutVars>
          <dgm:dir/>
          <dgm:animLvl val="lvl"/>
          <dgm:resizeHandles val="exact"/>
        </dgm:presLayoutVars>
      </dgm:prSet>
      <dgm:spPr/>
    </dgm:pt>
    <dgm:pt modelId="{98126C81-A3C7-4FD8-ADD1-46C903AA3E59}" type="pres">
      <dgm:prSet presAssocID="{C104DD8F-3437-43ED-B68A-DA212DCDB254}" presName="composite" presStyleCnt="0"/>
      <dgm:spPr/>
    </dgm:pt>
    <dgm:pt modelId="{D77855DE-CB13-4B72-8257-2B916C9FBCF4}" type="pres">
      <dgm:prSet presAssocID="{C104DD8F-3437-43ED-B68A-DA212DCDB254}" presName="parTx" presStyleLbl="alignNode1" presStyleIdx="0" presStyleCnt="2">
        <dgm:presLayoutVars>
          <dgm:chMax val="0"/>
          <dgm:chPref val="0"/>
          <dgm:bulletEnabled val="1"/>
        </dgm:presLayoutVars>
      </dgm:prSet>
      <dgm:spPr/>
    </dgm:pt>
    <dgm:pt modelId="{FA4FF988-8AAB-48A0-B481-1BA04D5107BA}" type="pres">
      <dgm:prSet presAssocID="{C104DD8F-3437-43ED-B68A-DA212DCDB254}" presName="desTx" presStyleLbl="alignAccFollowNode1" presStyleIdx="0" presStyleCnt="2">
        <dgm:presLayoutVars>
          <dgm:bulletEnabled val="1"/>
        </dgm:presLayoutVars>
      </dgm:prSet>
      <dgm:spPr/>
    </dgm:pt>
    <dgm:pt modelId="{62584931-5C8E-4F58-96B8-F33BA4BB59BD}" type="pres">
      <dgm:prSet presAssocID="{9B7C7E79-510F-4385-B018-287220066A16}" presName="space" presStyleCnt="0"/>
      <dgm:spPr/>
    </dgm:pt>
    <dgm:pt modelId="{B47CCBCD-863A-4A0D-AF23-D82BE35E829F}" type="pres">
      <dgm:prSet presAssocID="{55E0077F-04FE-4AC0-B6F6-72F7A3BBC612}" presName="composite" presStyleCnt="0"/>
      <dgm:spPr/>
    </dgm:pt>
    <dgm:pt modelId="{8D0BCFBF-A482-4244-9368-BC67D74B81F9}" type="pres">
      <dgm:prSet presAssocID="{55E0077F-04FE-4AC0-B6F6-72F7A3BBC612}" presName="parTx" presStyleLbl="alignNode1" presStyleIdx="1" presStyleCnt="2">
        <dgm:presLayoutVars>
          <dgm:chMax val="0"/>
          <dgm:chPref val="0"/>
          <dgm:bulletEnabled val="1"/>
        </dgm:presLayoutVars>
      </dgm:prSet>
      <dgm:spPr/>
    </dgm:pt>
    <dgm:pt modelId="{11706283-D7BC-4163-91DC-B8FD5C220C5C}" type="pres">
      <dgm:prSet presAssocID="{55E0077F-04FE-4AC0-B6F6-72F7A3BBC612}" presName="desTx" presStyleLbl="alignAccFollowNode1" presStyleIdx="1" presStyleCnt="2">
        <dgm:presLayoutVars>
          <dgm:bulletEnabled val="1"/>
        </dgm:presLayoutVars>
      </dgm:prSet>
      <dgm:spPr/>
    </dgm:pt>
  </dgm:ptLst>
  <dgm:cxnLst>
    <dgm:cxn modelId="{6BA1B70B-CA9C-4866-88D0-1E060A1E4B67}" srcId="{C104DD8F-3437-43ED-B68A-DA212DCDB254}" destId="{AB70A415-D508-4E2B-98C2-79A9A8AA8FDA}" srcOrd="1" destOrd="0" parTransId="{75A6792D-9893-42B1-94DA-6E90BD0E6FA8}" sibTransId="{D2C5F8E0-8CFF-4B3D-B063-3DB6E06F85DD}"/>
    <dgm:cxn modelId="{268B9216-DD2C-495C-B9C1-4C5ABBDD6BDE}" type="presOf" srcId="{AFBB9E33-0B1F-4AE6-81EB-9ABA1297CF44}" destId="{FA4FF988-8AAB-48A0-B481-1BA04D5107BA}" srcOrd="0" destOrd="0" presId="urn:microsoft.com/office/officeart/2005/8/layout/hList1"/>
    <dgm:cxn modelId="{72770830-5343-442B-A221-A8ED92336241}" srcId="{18F5084D-4671-42B8-92C6-5C4739ADA139}" destId="{C104DD8F-3437-43ED-B68A-DA212DCDB254}" srcOrd="0" destOrd="0" parTransId="{EA17A1F0-6A7D-43DF-9746-831AB290BE6E}" sibTransId="{9B7C7E79-510F-4385-B018-287220066A16}"/>
    <dgm:cxn modelId="{7664D736-CCD5-4546-A060-D7777C03E558}" type="presOf" srcId="{18F5084D-4671-42B8-92C6-5C4739ADA139}" destId="{460DB75C-335A-4C29-8604-CBD50C5CC747}" srcOrd="0" destOrd="0" presId="urn:microsoft.com/office/officeart/2005/8/layout/hList1"/>
    <dgm:cxn modelId="{F2D3495F-5B14-4069-8E52-783F7B5B1EBD}" srcId="{55E0077F-04FE-4AC0-B6F6-72F7A3BBC612}" destId="{231E36AF-66AE-45CD-AD5E-3B58DE4FFB96}" srcOrd="0" destOrd="0" parTransId="{CC4216DE-B737-4070-BE66-6D376779F571}" sibTransId="{6700BFC4-59B4-4418-82D2-E7D94CF48610}"/>
    <dgm:cxn modelId="{F175EB60-E913-462D-8121-5F96BC56C6B9}" srcId="{55E0077F-04FE-4AC0-B6F6-72F7A3BBC612}" destId="{F6CD69F6-1EC3-42A4-84B8-CA739D605BE9}" srcOrd="1" destOrd="0" parTransId="{1F3BCC16-CFB5-40B8-8B43-8AF9308F20E4}" sibTransId="{9ACF6A58-0D2D-4708-A8AC-F2FF0AE7E47B}"/>
    <dgm:cxn modelId="{D9FAC163-2A5B-4668-8602-8B943EBF8C1A}" srcId="{C104DD8F-3437-43ED-B68A-DA212DCDB254}" destId="{AFBB9E33-0B1F-4AE6-81EB-9ABA1297CF44}" srcOrd="0" destOrd="0" parTransId="{EF1A7C19-E8A4-42ED-8DDF-AB50BE551695}" sibTransId="{670A44F5-C6CA-4BC4-8FE2-5D6E0BA1908D}"/>
    <dgm:cxn modelId="{AE812384-1893-47B6-B870-3B7089246A27}" srcId="{C104DD8F-3437-43ED-B68A-DA212DCDB254}" destId="{B45C932A-CC7A-43D6-9CA8-BDA19211AC8C}" srcOrd="2" destOrd="0" parTransId="{43378454-0CD2-45CC-BC7E-AA6378A5A9BF}" sibTransId="{D51CC88B-6143-4F55-882C-11A3686C4782}"/>
    <dgm:cxn modelId="{4A1E308D-C3E1-4713-839B-3BDF5643CAB5}" srcId="{18F5084D-4671-42B8-92C6-5C4739ADA139}" destId="{55E0077F-04FE-4AC0-B6F6-72F7A3BBC612}" srcOrd="1" destOrd="0" parTransId="{DD1C5EC9-2075-487C-B60F-700C8876EEF8}" sibTransId="{791EA53F-A518-44E7-B1B9-56EEEEFCF603}"/>
    <dgm:cxn modelId="{BF875A8F-54A6-4477-A3E9-4B88AB3D345C}" srcId="{55E0077F-04FE-4AC0-B6F6-72F7A3BBC612}" destId="{572B5D85-2DD3-4112-8A4E-6AAC67FEF77E}" srcOrd="2" destOrd="0" parTransId="{BD6FB8C8-E136-4188-929D-11846AFE0D5D}" sibTransId="{AC0F48DA-66CA-4341-B97C-BDFD3D3BE76E}"/>
    <dgm:cxn modelId="{2B6DF3A5-C60F-4FCE-9B37-D22F1C81D427}" type="presOf" srcId="{B45C932A-CC7A-43D6-9CA8-BDA19211AC8C}" destId="{FA4FF988-8AAB-48A0-B481-1BA04D5107BA}" srcOrd="0" destOrd="2" presId="urn:microsoft.com/office/officeart/2005/8/layout/hList1"/>
    <dgm:cxn modelId="{9A34EFAE-0283-48FF-89D1-F72C5B0DD08B}" type="presOf" srcId="{572B5D85-2DD3-4112-8A4E-6AAC67FEF77E}" destId="{11706283-D7BC-4163-91DC-B8FD5C220C5C}" srcOrd="0" destOrd="2" presId="urn:microsoft.com/office/officeart/2005/8/layout/hList1"/>
    <dgm:cxn modelId="{09AB4CBD-5D2C-46E4-9BC9-69CF51A6C454}" type="presOf" srcId="{AB70A415-D508-4E2B-98C2-79A9A8AA8FDA}" destId="{FA4FF988-8AAB-48A0-B481-1BA04D5107BA}" srcOrd="0" destOrd="1" presId="urn:microsoft.com/office/officeart/2005/8/layout/hList1"/>
    <dgm:cxn modelId="{49DDBAD4-8CD1-47BB-9267-F19535D48BE2}" type="presOf" srcId="{C104DD8F-3437-43ED-B68A-DA212DCDB254}" destId="{D77855DE-CB13-4B72-8257-2B916C9FBCF4}" srcOrd="0" destOrd="0" presId="urn:microsoft.com/office/officeart/2005/8/layout/hList1"/>
    <dgm:cxn modelId="{5FFF2ED7-145D-47D1-B739-CF3DEFE9097E}" type="presOf" srcId="{F6CD69F6-1EC3-42A4-84B8-CA739D605BE9}" destId="{11706283-D7BC-4163-91DC-B8FD5C220C5C}" srcOrd="0" destOrd="1" presId="urn:microsoft.com/office/officeart/2005/8/layout/hList1"/>
    <dgm:cxn modelId="{566B4DF4-02D1-4AE5-AB18-4192D007765D}" type="presOf" srcId="{55E0077F-04FE-4AC0-B6F6-72F7A3BBC612}" destId="{8D0BCFBF-A482-4244-9368-BC67D74B81F9}" srcOrd="0" destOrd="0" presId="urn:microsoft.com/office/officeart/2005/8/layout/hList1"/>
    <dgm:cxn modelId="{D88101F6-DBB0-4C6A-B533-63FA37827D71}" type="presOf" srcId="{231E36AF-66AE-45CD-AD5E-3B58DE4FFB96}" destId="{11706283-D7BC-4163-91DC-B8FD5C220C5C}" srcOrd="0" destOrd="0" presId="urn:microsoft.com/office/officeart/2005/8/layout/hList1"/>
    <dgm:cxn modelId="{5CF4B220-4D6E-4F7F-A915-71BE70EB4FFD}" type="presParOf" srcId="{460DB75C-335A-4C29-8604-CBD50C5CC747}" destId="{98126C81-A3C7-4FD8-ADD1-46C903AA3E59}" srcOrd="0" destOrd="0" presId="urn:microsoft.com/office/officeart/2005/8/layout/hList1"/>
    <dgm:cxn modelId="{0A04610D-9A17-4722-9759-12A42F18CCAE}" type="presParOf" srcId="{98126C81-A3C7-4FD8-ADD1-46C903AA3E59}" destId="{D77855DE-CB13-4B72-8257-2B916C9FBCF4}" srcOrd="0" destOrd="0" presId="urn:microsoft.com/office/officeart/2005/8/layout/hList1"/>
    <dgm:cxn modelId="{FA3291FE-4934-4B9D-BA43-BA368BE828FD}" type="presParOf" srcId="{98126C81-A3C7-4FD8-ADD1-46C903AA3E59}" destId="{FA4FF988-8AAB-48A0-B481-1BA04D5107BA}" srcOrd="1" destOrd="0" presId="urn:microsoft.com/office/officeart/2005/8/layout/hList1"/>
    <dgm:cxn modelId="{03B08E5F-5933-47EC-A39F-DE9917ADA47F}" type="presParOf" srcId="{460DB75C-335A-4C29-8604-CBD50C5CC747}" destId="{62584931-5C8E-4F58-96B8-F33BA4BB59BD}" srcOrd="1" destOrd="0" presId="urn:microsoft.com/office/officeart/2005/8/layout/hList1"/>
    <dgm:cxn modelId="{277B19A4-F127-4D69-8296-C7D9C80F5CF8}" type="presParOf" srcId="{460DB75C-335A-4C29-8604-CBD50C5CC747}" destId="{B47CCBCD-863A-4A0D-AF23-D82BE35E829F}" srcOrd="2" destOrd="0" presId="urn:microsoft.com/office/officeart/2005/8/layout/hList1"/>
    <dgm:cxn modelId="{F511DBCD-DC71-44FE-AA6A-F5A32F158976}" type="presParOf" srcId="{B47CCBCD-863A-4A0D-AF23-D82BE35E829F}" destId="{8D0BCFBF-A482-4244-9368-BC67D74B81F9}" srcOrd="0" destOrd="0" presId="urn:microsoft.com/office/officeart/2005/8/layout/hList1"/>
    <dgm:cxn modelId="{D70DE638-14D0-4CDB-8496-33F7A4B04D7D}" type="presParOf" srcId="{B47CCBCD-863A-4A0D-AF23-D82BE35E829F}" destId="{11706283-D7BC-4163-91DC-B8FD5C220C5C}"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7E1E27A1-4A12-410A-8069-6B7DDAAB2A56}" type="doc">
      <dgm:prSet loTypeId="urn:microsoft.com/office/officeart/2005/8/layout/venn2" loCatId="relationship" qsTypeId="urn:microsoft.com/office/officeart/2005/8/quickstyle/simple2" qsCatId="simple" csTypeId="urn:microsoft.com/office/officeart/2005/8/colors/accent2_2" csCatId="accent2" phldr="1"/>
      <dgm:spPr/>
    </dgm:pt>
    <dgm:pt modelId="{0D824A73-2DE7-4B1D-AE91-112C2BA60014}">
      <dgm:prSet phldrT="[Text]" custT="1"/>
      <dgm:spPr/>
      <dgm:t>
        <a:bodyPr/>
        <a:lstStyle/>
        <a:p>
          <a:r>
            <a:rPr lang="en-US" sz="2000" dirty="0"/>
            <a:t>The SQL Database service</a:t>
          </a:r>
        </a:p>
      </dgm:t>
    </dgm:pt>
    <dgm:pt modelId="{D23D5706-49B3-4E97-9179-6FBC6741DDE3}" type="parTrans" cxnId="{B92AF01C-6571-4F07-B4B7-E6C3ECF099F5}">
      <dgm:prSet/>
      <dgm:spPr/>
      <dgm:t>
        <a:bodyPr/>
        <a:lstStyle/>
        <a:p>
          <a:endParaRPr lang="en-US"/>
        </a:p>
      </dgm:t>
    </dgm:pt>
    <dgm:pt modelId="{E5F67E06-4373-4872-98D3-952327AE1429}" type="sibTrans" cxnId="{B92AF01C-6571-4F07-B4B7-E6C3ECF099F5}">
      <dgm:prSet/>
      <dgm:spPr/>
      <dgm:t>
        <a:bodyPr/>
        <a:lstStyle/>
        <a:p>
          <a:endParaRPr lang="en-US"/>
        </a:p>
      </dgm:t>
    </dgm:pt>
    <dgm:pt modelId="{1EDB577E-72CC-41E0-8DA0-B60417A44188}">
      <dgm:prSet phldrT="[Text]" custT="1"/>
      <dgm:spPr/>
      <dgm:t>
        <a:bodyPr/>
        <a:lstStyle/>
        <a:p>
          <a:r>
            <a:rPr lang="en-US" sz="2000" dirty="0"/>
            <a:t>The server instance</a:t>
          </a:r>
        </a:p>
      </dgm:t>
    </dgm:pt>
    <dgm:pt modelId="{92D18D1C-A176-450D-9988-CB1637955D42}" type="parTrans" cxnId="{2C7BE5DA-CA89-4F41-9A81-CC581B27FA72}">
      <dgm:prSet/>
      <dgm:spPr/>
      <dgm:t>
        <a:bodyPr/>
        <a:lstStyle/>
        <a:p>
          <a:endParaRPr lang="en-US"/>
        </a:p>
      </dgm:t>
    </dgm:pt>
    <dgm:pt modelId="{3516C5DE-3049-42AD-8297-9FADD8195A13}" type="sibTrans" cxnId="{2C7BE5DA-CA89-4F41-9A81-CC581B27FA72}">
      <dgm:prSet/>
      <dgm:spPr/>
      <dgm:t>
        <a:bodyPr/>
        <a:lstStyle/>
        <a:p>
          <a:endParaRPr lang="en-US"/>
        </a:p>
      </dgm:t>
    </dgm:pt>
    <dgm:pt modelId="{AA001E33-9BBF-400D-B0C6-E7202639040D}">
      <dgm:prSet phldrT="[Text]" custT="1"/>
      <dgm:spPr/>
      <dgm:t>
        <a:bodyPr/>
        <a:lstStyle/>
        <a:p>
          <a:r>
            <a:rPr lang="en-US" sz="2000" dirty="0"/>
            <a:t>The database instance</a:t>
          </a:r>
        </a:p>
      </dgm:t>
    </dgm:pt>
    <dgm:pt modelId="{4E57E67B-6E13-44CD-AA4D-8D5D0DF48698}" type="parTrans" cxnId="{13DC6EF5-840A-4B69-9863-D6A374CA5B2D}">
      <dgm:prSet/>
      <dgm:spPr/>
      <dgm:t>
        <a:bodyPr/>
        <a:lstStyle/>
        <a:p>
          <a:endParaRPr lang="en-US"/>
        </a:p>
      </dgm:t>
    </dgm:pt>
    <dgm:pt modelId="{9322644C-6128-43F2-A0E9-80AE6462EBE8}" type="sibTrans" cxnId="{13DC6EF5-840A-4B69-9863-D6A374CA5B2D}">
      <dgm:prSet/>
      <dgm:spPr/>
      <dgm:t>
        <a:bodyPr/>
        <a:lstStyle/>
        <a:p>
          <a:endParaRPr lang="en-US"/>
        </a:p>
      </dgm:t>
    </dgm:pt>
    <dgm:pt modelId="{07449D63-CD06-4837-954F-AF2B2E002F3C}" type="pres">
      <dgm:prSet presAssocID="{7E1E27A1-4A12-410A-8069-6B7DDAAB2A56}" presName="Name0" presStyleCnt="0">
        <dgm:presLayoutVars>
          <dgm:chMax val="7"/>
          <dgm:resizeHandles val="exact"/>
        </dgm:presLayoutVars>
      </dgm:prSet>
      <dgm:spPr/>
    </dgm:pt>
    <dgm:pt modelId="{C7B79729-77A2-4BDD-ADB4-E0A0866DA54A}" type="pres">
      <dgm:prSet presAssocID="{7E1E27A1-4A12-410A-8069-6B7DDAAB2A56}" presName="comp1" presStyleCnt="0"/>
      <dgm:spPr/>
    </dgm:pt>
    <dgm:pt modelId="{C0968129-3BC1-4F47-93E9-2011C0BDAFF7}" type="pres">
      <dgm:prSet presAssocID="{7E1E27A1-4A12-410A-8069-6B7DDAAB2A56}" presName="circle1" presStyleLbl="node1" presStyleIdx="0" presStyleCnt="3"/>
      <dgm:spPr/>
    </dgm:pt>
    <dgm:pt modelId="{BCA3B744-FFC2-41A9-93CF-75A55B4E2328}" type="pres">
      <dgm:prSet presAssocID="{7E1E27A1-4A12-410A-8069-6B7DDAAB2A56}" presName="c1text" presStyleLbl="node1" presStyleIdx="0" presStyleCnt="3">
        <dgm:presLayoutVars>
          <dgm:bulletEnabled val="1"/>
        </dgm:presLayoutVars>
      </dgm:prSet>
      <dgm:spPr/>
    </dgm:pt>
    <dgm:pt modelId="{31DF3EF0-200A-4324-B899-880258D539DD}" type="pres">
      <dgm:prSet presAssocID="{7E1E27A1-4A12-410A-8069-6B7DDAAB2A56}" presName="comp2" presStyleCnt="0"/>
      <dgm:spPr/>
    </dgm:pt>
    <dgm:pt modelId="{BF3238D1-920A-4C4F-B6C0-B4E8240DE32C}" type="pres">
      <dgm:prSet presAssocID="{7E1E27A1-4A12-410A-8069-6B7DDAAB2A56}" presName="circle2" presStyleLbl="node1" presStyleIdx="1" presStyleCnt="3"/>
      <dgm:spPr/>
    </dgm:pt>
    <dgm:pt modelId="{A1A22CC1-FC17-4944-9F8B-052ED93FFE53}" type="pres">
      <dgm:prSet presAssocID="{7E1E27A1-4A12-410A-8069-6B7DDAAB2A56}" presName="c2text" presStyleLbl="node1" presStyleIdx="1" presStyleCnt="3">
        <dgm:presLayoutVars>
          <dgm:bulletEnabled val="1"/>
        </dgm:presLayoutVars>
      </dgm:prSet>
      <dgm:spPr/>
    </dgm:pt>
    <dgm:pt modelId="{05813E4B-C884-4BB5-9340-3A0E4CA12E6C}" type="pres">
      <dgm:prSet presAssocID="{7E1E27A1-4A12-410A-8069-6B7DDAAB2A56}" presName="comp3" presStyleCnt="0"/>
      <dgm:spPr/>
    </dgm:pt>
    <dgm:pt modelId="{45E8019B-DC88-4517-BFB8-20E8A379E5CF}" type="pres">
      <dgm:prSet presAssocID="{7E1E27A1-4A12-410A-8069-6B7DDAAB2A56}" presName="circle3" presStyleLbl="node1" presStyleIdx="2" presStyleCnt="3"/>
      <dgm:spPr/>
    </dgm:pt>
    <dgm:pt modelId="{CC1DF152-E8FE-456C-8BCF-1F3AB18ED04E}" type="pres">
      <dgm:prSet presAssocID="{7E1E27A1-4A12-410A-8069-6B7DDAAB2A56}" presName="c3text" presStyleLbl="node1" presStyleIdx="2" presStyleCnt="3">
        <dgm:presLayoutVars>
          <dgm:bulletEnabled val="1"/>
        </dgm:presLayoutVars>
      </dgm:prSet>
      <dgm:spPr/>
    </dgm:pt>
  </dgm:ptLst>
  <dgm:cxnLst>
    <dgm:cxn modelId="{0FD9D30E-9CFB-4CFF-A73F-D7E047423552}" type="presOf" srcId="{AA001E33-9BBF-400D-B0C6-E7202639040D}" destId="{CC1DF152-E8FE-456C-8BCF-1F3AB18ED04E}" srcOrd="1" destOrd="0" presId="urn:microsoft.com/office/officeart/2005/8/layout/venn2"/>
    <dgm:cxn modelId="{B92AF01C-6571-4F07-B4B7-E6C3ECF099F5}" srcId="{7E1E27A1-4A12-410A-8069-6B7DDAAB2A56}" destId="{0D824A73-2DE7-4B1D-AE91-112C2BA60014}" srcOrd="0" destOrd="0" parTransId="{D23D5706-49B3-4E97-9179-6FBC6741DDE3}" sibTransId="{E5F67E06-4373-4872-98D3-952327AE1429}"/>
    <dgm:cxn modelId="{1B8C5C4B-3C85-470D-932D-274087048590}" type="presOf" srcId="{0D824A73-2DE7-4B1D-AE91-112C2BA60014}" destId="{BCA3B744-FFC2-41A9-93CF-75A55B4E2328}" srcOrd="1" destOrd="0" presId="urn:microsoft.com/office/officeart/2005/8/layout/venn2"/>
    <dgm:cxn modelId="{B2CB9879-8DCA-47BF-8AB7-AA291291C929}" type="presOf" srcId="{1EDB577E-72CC-41E0-8DA0-B60417A44188}" destId="{A1A22CC1-FC17-4944-9F8B-052ED93FFE53}" srcOrd="1" destOrd="0" presId="urn:microsoft.com/office/officeart/2005/8/layout/venn2"/>
    <dgm:cxn modelId="{6EEA707F-3CA0-4904-AC0F-45E1D722116F}" type="presOf" srcId="{AA001E33-9BBF-400D-B0C6-E7202639040D}" destId="{45E8019B-DC88-4517-BFB8-20E8A379E5CF}" srcOrd="0" destOrd="0" presId="urn:microsoft.com/office/officeart/2005/8/layout/venn2"/>
    <dgm:cxn modelId="{8357E6D8-4A41-42F9-9CD9-1D22360D0DD4}" type="presOf" srcId="{0D824A73-2DE7-4B1D-AE91-112C2BA60014}" destId="{C0968129-3BC1-4F47-93E9-2011C0BDAFF7}" srcOrd="0" destOrd="0" presId="urn:microsoft.com/office/officeart/2005/8/layout/venn2"/>
    <dgm:cxn modelId="{2C7BE5DA-CA89-4F41-9A81-CC581B27FA72}" srcId="{7E1E27A1-4A12-410A-8069-6B7DDAAB2A56}" destId="{1EDB577E-72CC-41E0-8DA0-B60417A44188}" srcOrd="1" destOrd="0" parTransId="{92D18D1C-A176-450D-9988-CB1637955D42}" sibTransId="{3516C5DE-3049-42AD-8297-9FADD8195A13}"/>
    <dgm:cxn modelId="{25A4C8DD-B053-4CD5-A083-C3F9CA41037E}" type="presOf" srcId="{7E1E27A1-4A12-410A-8069-6B7DDAAB2A56}" destId="{07449D63-CD06-4837-954F-AF2B2E002F3C}" srcOrd="0" destOrd="0" presId="urn:microsoft.com/office/officeart/2005/8/layout/venn2"/>
    <dgm:cxn modelId="{A25964F2-A422-44CA-B5D9-07920A076F22}" type="presOf" srcId="{1EDB577E-72CC-41E0-8DA0-B60417A44188}" destId="{BF3238D1-920A-4C4F-B6C0-B4E8240DE32C}" srcOrd="0" destOrd="0" presId="urn:microsoft.com/office/officeart/2005/8/layout/venn2"/>
    <dgm:cxn modelId="{13DC6EF5-840A-4B69-9863-D6A374CA5B2D}" srcId="{7E1E27A1-4A12-410A-8069-6B7DDAAB2A56}" destId="{AA001E33-9BBF-400D-B0C6-E7202639040D}" srcOrd="2" destOrd="0" parTransId="{4E57E67B-6E13-44CD-AA4D-8D5D0DF48698}" sibTransId="{9322644C-6128-43F2-A0E9-80AE6462EBE8}"/>
    <dgm:cxn modelId="{F2F26E3F-8325-4C7E-9B65-59C7EF5CE53D}" type="presParOf" srcId="{07449D63-CD06-4837-954F-AF2B2E002F3C}" destId="{C7B79729-77A2-4BDD-ADB4-E0A0866DA54A}" srcOrd="0" destOrd="0" presId="urn:microsoft.com/office/officeart/2005/8/layout/venn2"/>
    <dgm:cxn modelId="{C964E886-24AF-4242-A263-8E4372D4B911}" type="presParOf" srcId="{C7B79729-77A2-4BDD-ADB4-E0A0866DA54A}" destId="{C0968129-3BC1-4F47-93E9-2011C0BDAFF7}" srcOrd="0" destOrd="0" presId="urn:microsoft.com/office/officeart/2005/8/layout/venn2"/>
    <dgm:cxn modelId="{3219C577-9725-413A-9D0F-838117EC6513}" type="presParOf" srcId="{C7B79729-77A2-4BDD-ADB4-E0A0866DA54A}" destId="{BCA3B744-FFC2-41A9-93CF-75A55B4E2328}" srcOrd="1" destOrd="0" presId="urn:microsoft.com/office/officeart/2005/8/layout/venn2"/>
    <dgm:cxn modelId="{450B71F2-B217-49BF-9C78-5158F474D332}" type="presParOf" srcId="{07449D63-CD06-4837-954F-AF2B2E002F3C}" destId="{31DF3EF0-200A-4324-B899-880258D539DD}" srcOrd="1" destOrd="0" presId="urn:microsoft.com/office/officeart/2005/8/layout/venn2"/>
    <dgm:cxn modelId="{00951E99-8E67-4E33-891E-F65EF704327D}" type="presParOf" srcId="{31DF3EF0-200A-4324-B899-880258D539DD}" destId="{BF3238D1-920A-4C4F-B6C0-B4E8240DE32C}" srcOrd="0" destOrd="0" presId="urn:microsoft.com/office/officeart/2005/8/layout/venn2"/>
    <dgm:cxn modelId="{C47EDF2D-1C7A-4793-A14E-021CDDE17061}" type="presParOf" srcId="{31DF3EF0-200A-4324-B899-880258D539DD}" destId="{A1A22CC1-FC17-4944-9F8B-052ED93FFE53}" srcOrd="1" destOrd="0" presId="urn:microsoft.com/office/officeart/2005/8/layout/venn2"/>
    <dgm:cxn modelId="{E58E76BB-CA1B-4149-A841-B105E84ECE12}" type="presParOf" srcId="{07449D63-CD06-4837-954F-AF2B2E002F3C}" destId="{05813E4B-C884-4BB5-9340-3A0E4CA12E6C}" srcOrd="2" destOrd="0" presId="urn:microsoft.com/office/officeart/2005/8/layout/venn2"/>
    <dgm:cxn modelId="{3948C404-B6DF-46D4-BF6D-AA782261F430}" type="presParOf" srcId="{05813E4B-C884-4BB5-9340-3A0E4CA12E6C}" destId="{45E8019B-DC88-4517-BFB8-20E8A379E5CF}" srcOrd="0" destOrd="0" presId="urn:microsoft.com/office/officeart/2005/8/layout/venn2"/>
    <dgm:cxn modelId="{61A9F265-2726-4C85-BB05-3B7E181E36EF}" type="presParOf" srcId="{05813E4B-C884-4BB5-9340-3A0E4CA12E6C}" destId="{CC1DF152-E8FE-456C-8BCF-1F3AB18ED04E}" srcOrd="1" destOrd="0" presId="urn:microsoft.com/office/officeart/2005/8/layout/ven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D64D808-8318-46D4-8FE7-BBC5BC1573B3}" type="doc">
      <dgm:prSet loTypeId="urn:microsoft.com/office/officeart/2008/layout/HexagonCluster" loCatId="relationship" qsTypeId="urn:microsoft.com/office/officeart/2005/8/quickstyle/simple1" qsCatId="simple" csTypeId="urn:microsoft.com/office/officeart/2005/8/colors/accent2_2" csCatId="accent2" phldr="1"/>
      <dgm:spPr/>
      <dgm:t>
        <a:bodyPr/>
        <a:lstStyle/>
        <a:p>
          <a:endParaRPr lang="en-US"/>
        </a:p>
      </dgm:t>
    </dgm:pt>
    <dgm:pt modelId="{2A8071DF-DB1E-4F62-BCB7-E704E6DDA3E8}">
      <dgm:prSet phldrT="[Text]"/>
      <dgm:spPr/>
      <dgm:t>
        <a:bodyPr/>
        <a:lstStyle/>
        <a:p>
          <a:r>
            <a:rPr lang="en-US" dirty="0"/>
            <a:t>B-Series</a:t>
          </a:r>
        </a:p>
      </dgm:t>
    </dgm:pt>
    <dgm:pt modelId="{F1617313-7B64-42E4-B904-031BCC652FED}" type="parTrans" cxnId="{25D3B0F9-388D-4122-AE4F-31717517B6BD}">
      <dgm:prSet/>
      <dgm:spPr/>
      <dgm:t>
        <a:bodyPr/>
        <a:lstStyle/>
        <a:p>
          <a:endParaRPr lang="en-US"/>
        </a:p>
      </dgm:t>
    </dgm:pt>
    <dgm:pt modelId="{6A9081EC-2FE1-4170-8D3A-470C9525B7D4}" type="sibTrans" cxnId="{25D3B0F9-388D-4122-AE4F-31717517B6BD}">
      <dgm:prSet/>
      <dgm:spPr/>
      <dgm:t>
        <a:bodyPr/>
        <a:lstStyle/>
        <a:p>
          <a:endParaRPr lang="en-US"/>
        </a:p>
      </dgm:t>
    </dgm:pt>
    <dgm:pt modelId="{F0B74109-88C0-4527-AE0A-AC3540176545}">
      <dgm:prSet phldrT="[Text]"/>
      <dgm:spPr/>
      <dgm:t>
        <a:bodyPr/>
        <a:lstStyle/>
        <a:p>
          <a:r>
            <a:rPr lang="en-US" dirty="0"/>
            <a:t>D-Series</a:t>
          </a:r>
        </a:p>
      </dgm:t>
    </dgm:pt>
    <dgm:pt modelId="{44033AF6-F031-48EE-BB42-1D1682E4FB86}" type="parTrans" cxnId="{7CEB0865-0945-4226-98E9-2CA6D48C47F9}">
      <dgm:prSet/>
      <dgm:spPr/>
      <dgm:t>
        <a:bodyPr/>
        <a:lstStyle/>
        <a:p>
          <a:endParaRPr lang="en-US"/>
        </a:p>
      </dgm:t>
    </dgm:pt>
    <dgm:pt modelId="{2B8B2FE6-0170-43C9-88E0-24254BD3BCD0}" type="sibTrans" cxnId="{7CEB0865-0945-4226-98E9-2CA6D48C47F9}">
      <dgm:prSet/>
      <dgm:spPr/>
      <dgm:t>
        <a:bodyPr/>
        <a:lstStyle/>
        <a:p>
          <a:endParaRPr lang="en-US"/>
        </a:p>
      </dgm:t>
    </dgm:pt>
    <dgm:pt modelId="{2C1FDE9F-6309-4B4A-BCF9-AFAC24EFD5DC}">
      <dgm:prSet phldrT="[Text]"/>
      <dgm:spPr/>
      <dgm:t>
        <a:bodyPr/>
        <a:lstStyle/>
        <a:p>
          <a:r>
            <a:rPr lang="en-US" dirty="0"/>
            <a:t>A-Series</a:t>
          </a:r>
        </a:p>
      </dgm:t>
    </dgm:pt>
    <dgm:pt modelId="{9958A4E5-1809-4330-8F53-0F05B60300A5}" type="parTrans" cxnId="{A1B61458-DE62-4A11-8A81-A4AA367213DC}">
      <dgm:prSet/>
      <dgm:spPr/>
      <dgm:t>
        <a:bodyPr/>
        <a:lstStyle/>
        <a:p>
          <a:endParaRPr lang="en-US"/>
        </a:p>
      </dgm:t>
    </dgm:pt>
    <dgm:pt modelId="{64B3E732-9F46-4083-BAF0-F9B9A3597687}" type="sibTrans" cxnId="{A1B61458-DE62-4A11-8A81-A4AA367213DC}">
      <dgm:prSet/>
      <dgm:spPr/>
      <dgm:t>
        <a:bodyPr/>
        <a:lstStyle/>
        <a:p>
          <a:endParaRPr lang="en-US"/>
        </a:p>
      </dgm:t>
    </dgm:pt>
    <dgm:pt modelId="{C6132D01-6FE9-4081-9E76-3B1435349B64}">
      <dgm:prSet phldrT="[Text]"/>
      <dgm:spPr/>
      <dgm:t>
        <a:bodyPr/>
        <a:lstStyle/>
        <a:p>
          <a:r>
            <a:rPr lang="en-US" dirty="0"/>
            <a:t>G-Series</a:t>
          </a:r>
        </a:p>
      </dgm:t>
    </dgm:pt>
    <dgm:pt modelId="{3625688E-87FE-4927-956C-6B1FCE3E5042}" type="parTrans" cxnId="{33E4907E-DDE2-4BD5-8EE5-19632DAF9EDE}">
      <dgm:prSet/>
      <dgm:spPr/>
      <dgm:t>
        <a:bodyPr/>
        <a:lstStyle/>
        <a:p>
          <a:endParaRPr lang="en-US"/>
        </a:p>
      </dgm:t>
    </dgm:pt>
    <dgm:pt modelId="{0628509F-0381-4106-B5F0-AD027EB7E8C9}" type="sibTrans" cxnId="{33E4907E-DDE2-4BD5-8EE5-19632DAF9EDE}">
      <dgm:prSet/>
      <dgm:spPr/>
      <dgm:t>
        <a:bodyPr/>
        <a:lstStyle/>
        <a:p>
          <a:endParaRPr lang="en-US"/>
        </a:p>
      </dgm:t>
    </dgm:pt>
    <dgm:pt modelId="{DFC9E283-FBF7-456E-8191-7ADA4C85D5FE}" type="pres">
      <dgm:prSet presAssocID="{8D64D808-8318-46D4-8FE7-BBC5BC1573B3}" presName="Name0" presStyleCnt="0">
        <dgm:presLayoutVars>
          <dgm:chMax val="21"/>
          <dgm:chPref val="21"/>
        </dgm:presLayoutVars>
      </dgm:prSet>
      <dgm:spPr/>
    </dgm:pt>
    <dgm:pt modelId="{44692682-0DE8-4AA2-AE46-5124727D04E3}" type="pres">
      <dgm:prSet presAssocID="{2A8071DF-DB1E-4F62-BCB7-E704E6DDA3E8}" presName="text1" presStyleCnt="0"/>
      <dgm:spPr/>
    </dgm:pt>
    <dgm:pt modelId="{A4E28884-EC02-4AB2-883D-6CE76A47B6FF}" type="pres">
      <dgm:prSet presAssocID="{2A8071DF-DB1E-4F62-BCB7-E704E6DDA3E8}" presName="textRepeatNode" presStyleLbl="alignNode1" presStyleIdx="0" presStyleCnt="4">
        <dgm:presLayoutVars>
          <dgm:chMax val="0"/>
          <dgm:chPref val="0"/>
          <dgm:bulletEnabled val="1"/>
        </dgm:presLayoutVars>
      </dgm:prSet>
      <dgm:spPr/>
    </dgm:pt>
    <dgm:pt modelId="{04E9BDAD-AB77-49B0-B593-6ABE314DCBB4}" type="pres">
      <dgm:prSet presAssocID="{2A8071DF-DB1E-4F62-BCB7-E704E6DDA3E8}" presName="textaccent1" presStyleCnt="0"/>
      <dgm:spPr/>
    </dgm:pt>
    <dgm:pt modelId="{9B84378B-A90A-4D27-9DBB-FD5F79AE16DD}" type="pres">
      <dgm:prSet presAssocID="{2A8071DF-DB1E-4F62-BCB7-E704E6DDA3E8}" presName="accentRepeatNode" presStyleLbl="solidAlignAcc1" presStyleIdx="0" presStyleCnt="8"/>
      <dgm:spPr/>
    </dgm:pt>
    <dgm:pt modelId="{E1C9A0C5-0F7E-4498-8575-93A05BFFB91D}" type="pres">
      <dgm:prSet presAssocID="{6A9081EC-2FE1-4170-8D3A-470C9525B7D4}" presName="image1" presStyleCnt="0"/>
      <dgm:spPr/>
    </dgm:pt>
    <dgm:pt modelId="{48DC8C71-856B-4334-B134-50D49DC4175F}" type="pres">
      <dgm:prSet presAssocID="{6A9081EC-2FE1-4170-8D3A-470C9525B7D4}" presName="imageRepeatNode" presStyleLbl="alignAcc1" presStyleIdx="0" presStyleCnt="4"/>
      <dgm:spPr/>
    </dgm:pt>
    <dgm:pt modelId="{047C95BE-D151-41B9-B50D-EAF2E3795781}" type="pres">
      <dgm:prSet presAssocID="{6A9081EC-2FE1-4170-8D3A-470C9525B7D4}" presName="imageaccent1" presStyleCnt="0"/>
      <dgm:spPr/>
    </dgm:pt>
    <dgm:pt modelId="{1D29D351-0E8D-4C6B-9E85-82F7A7C31A12}" type="pres">
      <dgm:prSet presAssocID="{6A9081EC-2FE1-4170-8D3A-470C9525B7D4}" presName="accentRepeatNode" presStyleLbl="solidAlignAcc1" presStyleIdx="1" presStyleCnt="8"/>
      <dgm:spPr/>
    </dgm:pt>
    <dgm:pt modelId="{34E96526-BA22-425E-8103-9B1AA5029836}" type="pres">
      <dgm:prSet presAssocID="{2C1FDE9F-6309-4B4A-BCF9-AFAC24EFD5DC}" presName="text2" presStyleCnt="0"/>
      <dgm:spPr/>
    </dgm:pt>
    <dgm:pt modelId="{77CAC048-0E73-48AB-8022-504DFB170F87}" type="pres">
      <dgm:prSet presAssocID="{2C1FDE9F-6309-4B4A-BCF9-AFAC24EFD5DC}" presName="textRepeatNode" presStyleLbl="alignNode1" presStyleIdx="1" presStyleCnt="4">
        <dgm:presLayoutVars>
          <dgm:chMax val="0"/>
          <dgm:chPref val="0"/>
          <dgm:bulletEnabled val="1"/>
        </dgm:presLayoutVars>
      </dgm:prSet>
      <dgm:spPr/>
    </dgm:pt>
    <dgm:pt modelId="{C97F1015-5A7B-4798-9A49-C1977583983C}" type="pres">
      <dgm:prSet presAssocID="{2C1FDE9F-6309-4B4A-BCF9-AFAC24EFD5DC}" presName="textaccent2" presStyleCnt="0"/>
      <dgm:spPr/>
    </dgm:pt>
    <dgm:pt modelId="{3E3CD92C-86B6-429A-BAAC-CDBC4787D7D7}" type="pres">
      <dgm:prSet presAssocID="{2C1FDE9F-6309-4B4A-BCF9-AFAC24EFD5DC}" presName="accentRepeatNode" presStyleLbl="solidAlignAcc1" presStyleIdx="2" presStyleCnt="8"/>
      <dgm:spPr/>
    </dgm:pt>
    <dgm:pt modelId="{61679C39-5554-4D52-89C3-A964CEBC83E9}" type="pres">
      <dgm:prSet presAssocID="{64B3E732-9F46-4083-BAF0-F9B9A3597687}" presName="image2" presStyleCnt="0"/>
      <dgm:spPr/>
    </dgm:pt>
    <dgm:pt modelId="{D4131276-9F5B-4CD4-8369-9E39214C31D5}" type="pres">
      <dgm:prSet presAssocID="{64B3E732-9F46-4083-BAF0-F9B9A3597687}" presName="imageRepeatNode" presStyleLbl="alignAcc1" presStyleIdx="1" presStyleCnt="4"/>
      <dgm:spPr/>
    </dgm:pt>
    <dgm:pt modelId="{8C17FBC0-4462-49D2-B4AE-52EF341261D0}" type="pres">
      <dgm:prSet presAssocID="{64B3E732-9F46-4083-BAF0-F9B9A3597687}" presName="imageaccent2" presStyleCnt="0"/>
      <dgm:spPr/>
    </dgm:pt>
    <dgm:pt modelId="{04D54199-6C5F-44E3-BC2E-402CBA31C658}" type="pres">
      <dgm:prSet presAssocID="{64B3E732-9F46-4083-BAF0-F9B9A3597687}" presName="accentRepeatNode" presStyleLbl="solidAlignAcc1" presStyleIdx="3" presStyleCnt="8"/>
      <dgm:spPr/>
    </dgm:pt>
    <dgm:pt modelId="{C433649B-CDE3-4AFD-A231-ACD2BDFD129F}" type="pres">
      <dgm:prSet presAssocID="{F0B74109-88C0-4527-AE0A-AC3540176545}" presName="text3" presStyleCnt="0"/>
      <dgm:spPr/>
    </dgm:pt>
    <dgm:pt modelId="{4180871B-AA32-485C-91CA-BA6F1001604D}" type="pres">
      <dgm:prSet presAssocID="{F0B74109-88C0-4527-AE0A-AC3540176545}" presName="textRepeatNode" presStyleLbl="alignNode1" presStyleIdx="2" presStyleCnt="4">
        <dgm:presLayoutVars>
          <dgm:chMax val="0"/>
          <dgm:chPref val="0"/>
          <dgm:bulletEnabled val="1"/>
        </dgm:presLayoutVars>
      </dgm:prSet>
      <dgm:spPr/>
    </dgm:pt>
    <dgm:pt modelId="{0362C255-A712-44F1-A849-183E62C2D695}" type="pres">
      <dgm:prSet presAssocID="{F0B74109-88C0-4527-AE0A-AC3540176545}" presName="textaccent3" presStyleCnt="0"/>
      <dgm:spPr/>
    </dgm:pt>
    <dgm:pt modelId="{1D8F82D0-7590-43E6-9107-7857EE476073}" type="pres">
      <dgm:prSet presAssocID="{F0B74109-88C0-4527-AE0A-AC3540176545}" presName="accentRepeatNode" presStyleLbl="solidAlignAcc1" presStyleIdx="4" presStyleCnt="8"/>
      <dgm:spPr/>
    </dgm:pt>
    <dgm:pt modelId="{83FEADEA-8F7E-4105-8E35-D50D1159D77B}" type="pres">
      <dgm:prSet presAssocID="{2B8B2FE6-0170-43C9-88E0-24254BD3BCD0}" presName="image3" presStyleCnt="0"/>
      <dgm:spPr/>
    </dgm:pt>
    <dgm:pt modelId="{035BE43D-2C3B-4A36-82A1-DADA9ADA6F6C}" type="pres">
      <dgm:prSet presAssocID="{2B8B2FE6-0170-43C9-88E0-24254BD3BCD0}" presName="imageRepeatNode" presStyleLbl="alignAcc1" presStyleIdx="2" presStyleCnt="4"/>
      <dgm:spPr/>
    </dgm:pt>
    <dgm:pt modelId="{8B566E55-7E21-4AC5-981F-F805937EBBD9}" type="pres">
      <dgm:prSet presAssocID="{2B8B2FE6-0170-43C9-88E0-24254BD3BCD0}" presName="imageaccent3" presStyleCnt="0"/>
      <dgm:spPr/>
    </dgm:pt>
    <dgm:pt modelId="{ABDC5D7D-8260-44AF-B911-F74C214ADA40}" type="pres">
      <dgm:prSet presAssocID="{2B8B2FE6-0170-43C9-88E0-24254BD3BCD0}" presName="accentRepeatNode" presStyleLbl="solidAlignAcc1" presStyleIdx="5" presStyleCnt="8"/>
      <dgm:spPr/>
    </dgm:pt>
    <dgm:pt modelId="{649E2F69-3067-43DA-AECF-5A9D8F2ADFD8}" type="pres">
      <dgm:prSet presAssocID="{C6132D01-6FE9-4081-9E76-3B1435349B64}" presName="text4" presStyleCnt="0"/>
      <dgm:spPr/>
    </dgm:pt>
    <dgm:pt modelId="{FA55D6C8-3345-402C-83C6-2E7478855C12}" type="pres">
      <dgm:prSet presAssocID="{C6132D01-6FE9-4081-9E76-3B1435349B64}" presName="textRepeatNode" presStyleLbl="alignNode1" presStyleIdx="3" presStyleCnt="4">
        <dgm:presLayoutVars>
          <dgm:chMax val="0"/>
          <dgm:chPref val="0"/>
          <dgm:bulletEnabled val="1"/>
        </dgm:presLayoutVars>
      </dgm:prSet>
      <dgm:spPr/>
    </dgm:pt>
    <dgm:pt modelId="{3AE2B296-3E07-47EC-BB28-FBA1CABA1B57}" type="pres">
      <dgm:prSet presAssocID="{C6132D01-6FE9-4081-9E76-3B1435349B64}" presName="textaccent4" presStyleCnt="0"/>
      <dgm:spPr/>
    </dgm:pt>
    <dgm:pt modelId="{00672941-BBB7-4303-9007-A1627006EA6F}" type="pres">
      <dgm:prSet presAssocID="{C6132D01-6FE9-4081-9E76-3B1435349B64}" presName="accentRepeatNode" presStyleLbl="solidAlignAcc1" presStyleIdx="6" presStyleCnt="8"/>
      <dgm:spPr/>
    </dgm:pt>
    <dgm:pt modelId="{A49B471E-BB84-44D5-AC7B-41C6A560FDE8}" type="pres">
      <dgm:prSet presAssocID="{0628509F-0381-4106-B5F0-AD027EB7E8C9}" presName="image4" presStyleCnt="0"/>
      <dgm:spPr/>
    </dgm:pt>
    <dgm:pt modelId="{A5362D37-36FB-494F-A7C3-316A1CB5F556}" type="pres">
      <dgm:prSet presAssocID="{0628509F-0381-4106-B5F0-AD027EB7E8C9}" presName="imageRepeatNode" presStyleLbl="alignAcc1" presStyleIdx="3" presStyleCnt="4"/>
      <dgm:spPr/>
    </dgm:pt>
    <dgm:pt modelId="{2E9E6DC5-AD9A-4DCB-90F2-D4BA8F8E0835}" type="pres">
      <dgm:prSet presAssocID="{0628509F-0381-4106-B5F0-AD027EB7E8C9}" presName="imageaccent4" presStyleCnt="0"/>
      <dgm:spPr/>
    </dgm:pt>
    <dgm:pt modelId="{DD53C4D0-F374-4E50-B2AF-3DC49AEA40FA}" type="pres">
      <dgm:prSet presAssocID="{0628509F-0381-4106-B5F0-AD027EB7E8C9}" presName="accentRepeatNode" presStyleLbl="solidAlignAcc1" presStyleIdx="7" presStyleCnt="8"/>
      <dgm:spPr/>
    </dgm:pt>
  </dgm:ptLst>
  <dgm:cxnLst>
    <dgm:cxn modelId="{DABEFC00-FC92-4502-AA15-1C157935D8EC}" type="presOf" srcId="{F0B74109-88C0-4527-AE0A-AC3540176545}" destId="{4180871B-AA32-485C-91CA-BA6F1001604D}" srcOrd="0" destOrd="0" presId="urn:microsoft.com/office/officeart/2008/layout/HexagonCluster"/>
    <dgm:cxn modelId="{F0262905-7374-4479-97E0-F3464B409A77}" type="presOf" srcId="{6A9081EC-2FE1-4170-8D3A-470C9525B7D4}" destId="{48DC8C71-856B-4334-B134-50D49DC4175F}" srcOrd="0" destOrd="0" presId="urn:microsoft.com/office/officeart/2008/layout/HexagonCluster"/>
    <dgm:cxn modelId="{7FEBDE1A-0AA0-46D8-B300-09620D5638BE}" type="presOf" srcId="{0628509F-0381-4106-B5F0-AD027EB7E8C9}" destId="{A5362D37-36FB-494F-A7C3-316A1CB5F556}" srcOrd="0" destOrd="0" presId="urn:microsoft.com/office/officeart/2008/layout/HexagonCluster"/>
    <dgm:cxn modelId="{1496032C-2845-44A0-B08D-11766CC02A33}" type="presOf" srcId="{8D64D808-8318-46D4-8FE7-BBC5BC1573B3}" destId="{DFC9E283-FBF7-456E-8191-7ADA4C85D5FE}" srcOrd="0" destOrd="0" presId="urn:microsoft.com/office/officeart/2008/layout/HexagonCluster"/>
    <dgm:cxn modelId="{7CEB0865-0945-4226-98E9-2CA6D48C47F9}" srcId="{8D64D808-8318-46D4-8FE7-BBC5BC1573B3}" destId="{F0B74109-88C0-4527-AE0A-AC3540176545}" srcOrd="2" destOrd="0" parTransId="{44033AF6-F031-48EE-BB42-1D1682E4FB86}" sibTransId="{2B8B2FE6-0170-43C9-88E0-24254BD3BCD0}"/>
    <dgm:cxn modelId="{2B556A46-7CE0-41C9-98F3-79C3B7ECDFF2}" type="presOf" srcId="{C6132D01-6FE9-4081-9E76-3B1435349B64}" destId="{FA55D6C8-3345-402C-83C6-2E7478855C12}" srcOrd="0" destOrd="0" presId="urn:microsoft.com/office/officeart/2008/layout/HexagonCluster"/>
    <dgm:cxn modelId="{C6765F72-7ADB-4B95-84C3-FE92C4EFB53C}" type="presOf" srcId="{2C1FDE9F-6309-4B4A-BCF9-AFAC24EFD5DC}" destId="{77CAC048-0E73-48AB-8022-504DFB170F87}" srcOrd="0" destOrd="0" presId="urn:microsoft.com/office/officeart/2008/layout/HexagonCluster"/>
    <dgm:cxn modelId="{A1B61458-DE62-4A11-8A81-A4AA367213DC}" srcId="{8D64D808-8318-46D4-8FE7-BBC5BC1573B3}" destId="{2C1FDE9F-6309-4B4A-BCF9-AFAC24EFD5DC}" srcOrd="1" destOrd="0" parTransId="{9958A4E5-1809-4330-8F53-0F05B60300A5}" sibTransId="{64B3E732-9F46-4083-BAF0-F9B9A3597687}"/>
    <dgm:cxn modelId="{33E4907E-DDE2-4BD5-8EE5-19632DAF9EDE}" srcId="{8D64D808-8318-46D4-8FE7-BBC5BC1573B3}" destId="{C6132D01-6FE9-4081-9E76-3B1435349B64}" srcOrd="3" destOrd="0" parTransId="{3625688E-87FE-4927-956C-6B1FCE3E5042}" sibTransId="{0628509F-0381-4106-B5F0-AD027EB7E8C9}"/>
    <dgm:cxn modelId="{E76EAF97-8403-46F8-BEF0-FB071C39B9DA}" type="presOf" srcId="{2B8B2FE6-0170-43C9-88E0-24254BD3BCD0}" destId="{035BE43D-2C3B-4A36-82A1-DADA9ADA6F6C}" srcOrd="0" destOrd="0" presId="urn:microsoft.com/office/officeart/2008/layout/HexagonCluster"/>
    <dgm:cxn modelId="{F979009D-273A-4374-9426-687557974BC7}" type="presOf" srcId="{2A8071DF-DB1E-4F62-BCB7-E704E6DDA3E8}" destId="{A4E28884-EC02-4AB2-883D-6CE76A47B6FF}" srcOrd="0" destOrd="0" presId="urn:microsoft.com/office/officeart/2008/layout/HexagonCluster"/>
    <dgm:cxn modelId="{A96641F8-B4FC-4303-9B34-B1402A016C73}" type="presOf" srcId="{64B3E732-9F46-4083-BAF0-F9B9A3597687}" destId="{D4131276-9F5B-4CD4-8369-9E39214C31D5}" srcOrd="0" destOrd="0" presId="urn:microsoft.com/office/officeart/2008/layout/HexagonCluster"/>
    <dgm:cxn modelId="{25D3B0F9-388D-4122-AE4F-31717517B6BD}" srcId="{8D64D808-8318-46D4-8FE7-BBC5BC1573B3}" destId="{2A8071DF-DB1E-4F62-BCB7-E704E6DDA3E8}" srcOrd="0" destOrd="0" parTransId="{F1617313-7B64-42E4-B904-031BCC652FED}" sibTransId="{6A9081EC-2FE1-4170-8D3A-470C9525B7D4}"/>
    <dgm:cxn modelId="{A1B91DE1-D605-459B-871B-4C8D36242ECD}" type="presParOf" srcId="{DFC9E283-FBF7-456E-8191-7ADA4C85D5FE}" destId="{44692682-0DE8-4AA2-AE46-5124727D04E3}" srcOrd="0" destOrd="0" presId="urn:microsoft.com/office/officeart/2008/layout/HexagonCluster"/>
    <dgm:cxn modelId="{1F4A7729-5933-4CB1-83B2-27F168996534}" type="presParOf" srcId="{44692682-0DE8-4AA2-AE46-5124727D04E3}" destId="{A4E28884-EC02-4AB2-883D-6CE76A47B6FF}" srcOrd="0" destOrd="0" presId="urn:microsoft.com/office/officeart/2008/layout/HexagonCluster"/>
    <dgm:cxn modelId="{3AB5B00C-1DB4-4422-BD78-1047D6071D2B}" type="presParOf" srcId="{DFC9E283-FBF7-456E-8191-7ADA4C85D5FE}" destId="{04E9BDAD-AB77-49B0-B593-6ABE314DCBB4}" srcOrd="1" destOrd="0" presId="urn:microsoft.com/office/officeart/2008/layout/HexagonCluster"/>
    <dgm:cxn modelId="{A07FB35D-FB75-4FBB-865E-D222E32A2922}" type="presParOf" srcId="{04E9BDAD-AB77-49B0-B593-6ABE314DCBB4}" destId="{9B84378B-A90A-4D27-9DBB-FD5F79AE16DD}" srcOrd="0" destOrd="0" presId="urn:microsoft.com/office/officeart/2008/layout/HexagonCluster"/>
    <dgm:cxn modelId="{093665D1-0DE3-4D33-9BC7-E4332DA46A01}" type="presParOf" srcId="{DFC9E283-FBF7-456E-8191-7ADA4C85D5FE}" destId="{E1C9A0C5-0F7E-4498-8575-93A05BFFB91D}" srcOrd="2" destOrd="0" presId="urn:microsoft.com/office/officeart/2008/layout/HexagonCluster"/>
    <dgm:cxn modelId="{C85A820C-9748-4C96-8020-4BC8B457B7B6}" type="presParOf" srcId="{E1C9A0C5-0F7E-4498-8575-93A05BFFB91D}" destId="{48DC8C71-856B-4334-B134-50D49DC4175F}" srcOrd="0" destOrd="0" presId="urn:microsoft.com/office/officeart/2008/layout/HexagonCluster"/>
    <dgm:cxn modelId="{19D1302F-CAA3-430D-88F3-80DA68A3D438}" type="presParOf" srcId="{DFC9E283-FBF7-456E-8191-7ADA4C85D5FE}" destId="{047C95BE-D151-41B9-B50D-EAF2E3795781}" srcOrd="3" destOrd="0" presId="urn:microsoft.com/office/officeart/2008/layout/HexagonCluster"/>
    <dgm:cxn modelId="{1EAB6038-9379-4BB9-91BB-5403C81A9C8D}" type="presParOf" srcId="{047C95BE-D151-41B9-B50D-EAF2E3795781}" destId="{1D29D351-0E8D-4C6B-9E85-82F7A7C31A12}" srcOrd="0" destOrd="0" presId="urn:microsoft.com/office/officeart/2008/layout/HexagonCluster"/>
    <dgm:cxn modelId="{375FA746-E8F9-4692-ACAC-07DCAFFDA308}" type="presParOf" srcId="{DFC9E283-FBF7-456E-8191-7ADA4C85D5FE}" destId="{34E96526-BA22-425E-8103-9B1AA5029836}" srcOrd="4" destOrd="0" presId="urn:microsoft.com/office/officeart/2008/layout/HexagonCluster"/>
    <dgm:cxn modelId="{044552AC-3081-483B-853E-DC63CF9E989F}" type="presParOf" srcId="{34E96526-BA22-425E-8103-9B1AA5029836}" destId="{77CAC048-0E73-48AB-8022-504DFB170F87}" srcOrd="0" destOrd="0" presId="urn:microsoft.com/office/officeart/2008/layout/HexagonCluster"/>
    <dgm:cxn modelId="{3DCB0C41-49E0-4C75-BB4A-A331610A230F}" type="presParOf" srcId="{DFC9E283-FBF7-456E-8191-7ADA4C85D5FE}" destId="{C97F1015-5A7B-4798-9A49-C1977583983C}" srcOrd="5" destOrd="0" presId="urn:microsoft.com/office/officeart/2008/layout/HexagonCluster"/>
    <dgm:cxn modelId="{D27405DC-DB55-40DA-8ED7-166F38687075}" type="presParOf" srcId="{C97F1015-5A7B-4798-9A49-C1977583983C}" destId="{3E3CD92C-86B6-429A-BAAC-CDBC4787D7D7}" srcOrd="0" destOrd="0" presId="urn:microsoft.com/office/officeart/2008/layout/HexagonCluster"/>
    <dgm:cxn modelId="{AEE0C498-9DCF-402D-80E9-395075139B5D}" type="presParOf" srcId="{DFC9E283-FBF7-456E-8191-7ADA4C85D5FE}" destId="{61679C39-5554-4D52-89C3-A964CEBC83E9}" srcOrd="6" destOrd="0" presId="urn:microsoft.com/office/officeart/2008/layout/HexagonCluster"/>
    <dgm:cxn modelId="{21AAB165-BC27-4629-82FA-2BE371EB8400}" type="presParOf" srcId="{61679C39-5554-4D52-89C3-A964CEBC83E9}" destId="{D4131276-9F5B-4CD4-8369-9E39214C31D5}" srcOrd="0" destOrd="0" presId="urn:microsoft.com/office/officeart/2008/layout/HexagonCluster"/>
    <dgm:cxn modelId="{3DF20388-69B9-4E45-A47B-F7413BCAC676}" type="presParOf" srcId="{DFC9E283-FBF7-456E-8191-7ADA4C85D5FE}" destId="{8C17FBC0-4462-49D2-B4AE-52EF341261D0}" srcOrd="7" destOrd="0" presId="urn:microsoft.com/office/officeart/2008/layout/HexagonCluster"/>
    <dgm:cxn modelId="{75E9338F-CB6C-406A-ACE7-1FCE3FE2E414}" type="presParOf" srcId="{8C17FBC0-4462-49D2-B4AE-52EF341261D0}" destId="{04D54199-6C5F-44E3-BC2E-402CBA31C658}" srcOrd="0" destOrd="0" presId="urn:microsoft.com/office/officeart/2008/layout/HexagonCluster"/>
    <dgm:cxn modelId="{AB122A5D-DEF8-40E5-AE7C-3BEAEDC0B9C0}" type="presParOf" srcId="{DFC9E283-FBF7-456E-8191-7ADA4C85D5FE}" destId="{C433649B-CDE3-4AFD-A231-ACD2BDFD129F}" srcOrd="8" destOrd="0" presId="urn:microsoft.com/office/officeart/2008/layout/HexagonCluster"/>
    <dgm:cxn modelId="{51D4F3D1-4F62-4C45-A5B4-28C8D9141AD5}" type="presParOf" srcId="{C433649B-CDE3-4AFD-A231-ACD2BDFD129F}" destId="{4180871B-AA32-485C-91CA-BA6F1001604D}" srcOrd="0" destOrd="0" presId="urn:microsoft.com/office/officeart/2008/layout/HexagonCluster"/>
    <dgm:cxn modelId="{5044DC3B-A79A-478B-A1CD-B1215B113718}" type="presParOf" srcId="{DFC9E283-FBF7-456E-8191-7ADA4C85D5FE}" destId="{0362C255-A712-44F1-A849-183E62C2D695}" srcOrd="9" destOrd="0" presId="urn:microsoft.com/office/officeart/2008/layout/HexagonCluster"/>
    <dgm:cxn modelId="{23D3AC20-EF3C-4D8E-A90A-1C7C7EB8272E}" type="presParOf" srcId="{0362C255-A712-44F1-A849-183E62C2D695}" destId="{1D8F82D0-7590-43E6-9107-7857EE476073}" srcOrd="0" destOrd="0" presId="urn:microsoft.com/office/officeart/2008/layout/HexagonCluster"/>
    <dgm:cxn modelId="{4760BB30-AD15-4B3D-BA19-4567AD453AE0}" type="presParOf" srcId="{DFC9E283-FBF7-456E-8191-7ADA4C85D5FE}" destId="{83FEADEA-8F7E-4105-8E35-D50D1159D77B}" srcOrd="10" destOrd="0" presId="urn:microsoft.com/office/officeart/2008/layout/HexagonCluster"/>
    <dgm:cxn modelId="{84320F39-65BB-48B1-863A-33579A6DBBA2}" type="presParOf" srcId="{83FEADEA-8F7E-4105-8E35-D50D1159D77B}" destId="{035BE43D-2C3B-4A36-82A1-DADA9ADA6F6C}" srcOrd="0" destOrd="0" presId="urn:microsoft.com/office/officeart/2008/layout/HexagonCluster"/>
    <dgm:cxn modelId="{F4BD9B05-D8CF-4DF4-A1AB-C6E5DA2E0281}" type="presParOf" srcId="{DFC9E283-FBF7-456E-8191-7ADA4C85D5FE}" destId="{8B566E55-7E21-4AC5-981F-F805937EBBD9}" srcOrd="11" destOrd="0" presId="urn:microsoft.com/office/officeart/2008/layout/HexagonCluster"/>
    <dgm:cxn modelId="{C50F81E0-1AB1-4AF9-8F7B-1A47BD3D45BA}" type="presParOf" srcId="{8B566E55-7E21-4AC5-981F-F805937EBBD9}" destId="{ABDC5D7D-8260-44AF-B911-F74C214ADA40}" srcOrd="0" destOrd="0" presId="urn:microsoft.com/office/officeart/2008/layout/HexagonCluster"/>
    <dgm:cxn modelId="{8AACBA4C-C637-4DB2-88ED-D98DA3BC815D}" type="presParOf" srcId="{DFC9E283-FBF7-456E-8191-7ADA4C85D5FE}" destId="{649E2F69-3067-43DA-AECF-5A9D8F2ADFD8}" srcOrd="12" destOrd="0" presId="urn:microsoft.com/office/officeart/2008/layout/HexagonCluster"/>
    <dgm:cxn modelId="{79A4A7F0-83E5-49A3-ABD6-F201B7D8619A}" type="presParOf" srcId="{649E2F69-3067-43DA-AECF-5A9D8F2ADFD8}" destId="{FA55D6C8-3345-402C-83C6-2E7478855C12}" srcOrd="0" destOrd="0" presId="urn:microsoft.com/office/officeart/2008/layout/HexagonCluster"/>
    <dgm:cxn modelId="{8D0E0CA8-C44E-4D2C-8E36-0FC21EB2AFB8}" type="presParOf" srcId="{DFC9E283-FBF7-456E-8191-7ADA4C85D5FE}" destId="{3AE2B296-3E07-47EC-BB28-FBA1CABA1B57}" srcOrd="13" destOrd="0" presId="urn:microsoft.com/office/officeart/2008/layout/HexagonCluster"/>
    <dgm:cxn modelId="{8188D3B7-DBC5-4918-8B19-570EB16877BA}" type="presParOf" srcId="{3AE2B296-3E07-47EC-BB28-FBA1CABA1B57}" destId="{00672941-BBB7-4303-9007-A1627006EA6F}" srcOrd="0" destOrd="0" presId="urn:microsoft.com/office/officeart/2008/layout/HexagonCluster"/>
    <dgm:cxn modelId="{831E00A7-A973-448C-883E-0C25243F30C2}" type="presParOf" srcId="{DFC9E283-FBF7-456E-8191-7ADA4C85D5FE}" destId="{A49B471E-BB84-44D5-AC7B-41C6A560FDE8}" srcOrd="14" destOrd="0" presId="urn:microsoft.com/office/officeart/2008/layout/HexagonCluster"/>
    <dgm:cxn modelId="{4D4530EA-4D2E-4335-B29F-CC4AAC4D36BD}" type="presParOf" srcId="{A49B471E-BB84-44D5-AC7B-41C6A560FDE8}" destId="{A5362D37-36FB-494F-A7C3-316A1CB5F556}" srcOrd="0" destOrd="0" presId="urn:microsoft.com/office/officeart/2008/layout/HexagonCluster"/>
    <dgm:cxn modelId="{5F86A031-CEB6-4253-8357-EF4D76DB28C3}" type="presParOf" srcId="{DFC9E283-FBF7-456E-8191-7ADA4C85D5FE}" destId="{2E9E6DC5-AD9A-4DCB-90F2-D4BA8F8E0835}" srcOrd="15" destOrd="0" presId="urn:microsoft.com/office/officeart/2008/layout/HexagonCluster"/>
    <dgm:cxn modelId="{1C9A9D6E-8D38-4299-8E0D-0A2B4392392A}" type="presParOf" srcId="{2E9E6DC5-AD9A-4DCB-90F2-D4BA8F8E0835}" destId="{DD53C4D0-F374-4E50-B2AF-3DC49AEA40FA}" srcOrd="0" destOrd="0" presId="urn:microsoft.com/office/officeart/2008/layout/HexagonCluster"/>
  </dgm:cxnLst>
  <dgm:bg/>
  <dgm:whole/>
  <dgm:extLst>
    <a:ext uri="http://schemas.microsoft.com/office/drawing/2008/diagram">
      <dsp:dataModelExt xmlns:dsp="http://schemas.microsoft.com/office/drawing/2008/diagram" relId="rId8" minVer="http://schemas.openxmlformats.org/drawingml/2006/diagram"/>
    </a:ext>
    <a:ext uri="{C62137D5-CB1D-491B-B009-E17868A290BF}">
      <dgm14:recolorImg xmlns:dgm14="http://schemas.microsoft.com/office/drawing/2010/diagram" val="1"/>
    </a:ext>
  </dgm:extLst>
</dgm:dataModel>
</file>

<file path=ppt/diagrams/data3.xml><?xml version="1.0" encoding="utf-8"?>
<dgm:dataModel xmlns:dgm="http://schemas.openxmlformats.org/drawingml/2006/diagram" xmlns:a="http://schemas.openxmlformats.org/drawingml/2006/main">
  <dgm:ptLst>
    <dgm:pt modelId="{8D64D808-8318-46D4-8FE7-BBC5BC1573B3}" type="doc">
      <dgm:prSet loTypeId="urn:microsoft.com/office/officeart/2008/layout/HexagonCluster" loCatId="relationship" qsTypeId="urn:microsoft.com/office/officeart/2005/8/quickstyle/simple1" qsCatId="simple" csTypeId="urn:microsoft.com/office/officeart/2005/8/colors/accent2_2" csCatId="accent2" phldr="1"/>
      <dgm:spPr/>
      <dgm:t>
        <a:bodyPr/>
        <a:lstStyle/>
        <a:p>
          <a:endParaRPr lang="en-US"/>
        </a:p>
      </dgm:t>
    </dgm:pt>
    <dgm:pt modelId="{2A8071DF-DB1E-4F62-BCB7-E704E6DDA3E8}">
      <dgm:prSet phldrT="[Text]"/>
      <dgm:spPr/>
      <dgm:t>
        <a:bodyPr/>
        <a:lstStyle/>
        <a:p>
          <a:r>
            <a:rPr lang="en-US" dirty="0"/>
            <a:t>H-Series</a:t>
          </a:r>
        </a:p>
      </dgm:t>
    </dgm:pt>
    <dgm:pt modelId="{F1617313-7B64-42E4-B904-031BCC652FED}" type="parTrans" cxnId="{25D3B0F9-388D-4122-AE4F-31717517B6BD}">
      <dgm:prSet/>
      <dgm:spPr/>
      <dgm:t>
        <a:bodyPr/>
        <a:lstStyle/>
        <a:p>
          <a:endParaRPr lang="en-US"/>
        </a:p>
      </dgm:t>
    </dgm:pt>
    <dgm:pt modelId="{6A9081EC-2FE1-4170-8D3A-470C9525B7D4}" type="sibTrans" cxnId="{25D3B0F9-388D-4122-AE4F-31717517B6BD}">
      <dgm:prSet/>
      <dgm:spPr/>
      <dgm:t>
        <a:bodyPr/>
        <a:lstStyle/>
        <a:p>
          <a:endParaRPr lang="en-US"/>
        </a:p>
      </dgm:t>
    </dgm:pt>
    <dgm:pt modelId="{F0B74109-88C0-4527-AE0A-AC3540176545}">
      <dgm:prSet phldrT="[Text]"/>
      <dgm:spPr/>
      <dgm:t>
        <a:bodyPr/>
        <a:lstStyle/>
        <a:p>
          <a:r>
            <a:rPr lang="en-US" dirty="0"/>
            <a:t>L-Series</a:t>
          </a:r>
        </a:p>
      </dgm:t>
    </dgm:pt>
    <dgm:pt modelId="{44033AF6-F031-48EE-BB42-1D1682E4FB86}" type="parTrans" cxnId="{7CEB0865-0945-4226-98E9-2CA6D48C47F9}">
      <dgm:prSet/>
      <dgm:spPr/>
      <dgm:t>
        <a:bodyPr/>
        <a:lstStyle/>
        <a:p>
          <a:endParaRPr lang="en-US"/>
        </a:p>
      </dgm:t>
    </dgm:pt>
    <dgm:pt modelId="{2B8B2FE6-0170-43C9-88E0-24254BD3BCD0}" type="sibTrans" cxnId="{7CEB0865-0945-4226-98E9-2CA6D48C47F9}">
      <dgm:prSet/>
      <dgm:spPr/>
      <dgm:t>
        <a:bodyPr/>
        <a:lstStyle/>
        <a:p>
          <a:endParaRPr lang="en-US"/>
        </a:p>
      </dgm:t>
    </dgm:pt>
    <dgm:pt modelId="{2C1FDE9F-6309-4B4A-BCF9-AFAC24EFD5DC}">
      <dgm:prSet phldrT="[Text]"/>
      <dgm:spPr/>
      <dgm:t>
        <a:bodyPr/>
        <a:lstStyle/>
        <a:p>
          <a:r>
            <a:rPr lang="en-US" dirty="0"/>
            <a:t>E-Series</a:t>
          </a:r>
        </a:p>
      </dgm:t>
    </dgm:pt>
    <dgm:pt modelId="{9958A4E5-1809-4330-8F53-0F05B60300A5}" type="parTrans" cxnId="{A1B61458-DE62-4A11-8A81-A4AA367213DC}">
      <dgm:prSet/>
      <dgm:spPr/>
      <dgm:t>
        <a:bodyPr/>
        <a:lstStyle/>
        <a:p>
          <a:endParaRPr lang="en-US"/>
        </a:p>
      </dgm:t>
    </dgm:pt>
    <dgm:pt modelId="{64B3E732-9F46-4083-BAF0-F9B9A3597687}" type="sibTrans" cxnId="{A1B61458-DE62-4A11-8A81-A4AA367213DC}">
      <dgm:prSet/>
      <dgm:spPr/>
      <dgm:t>
        <a:bodyPr/>
        <a:lstStyle/>
        <a:p>
          <a:endParaRPr lang="en-US"/>
        </a:p>
      </dgm:t>
    </dgm:pt>
    <dgm:pt modelId="{C6132D01-6FE9-4081-9E76-3B1435349B64}">
      <dgm:prSet phldrT="[Text]"/>
      <dgm:spPr/>
      <dgm:t>
        <a:bodyPr/>
        <a:lstStyle/>
        <a:p>
          <a:r>
            <a:rPr lang="en-US" dirty="0"/>
            <a:t>NV-Series</a:t>
          </a:r>
        </a:p>
      </dgm:t>
    </dgm:pt>
    <dgm:pt modelId="{3625688E-87FE-4927-956C-6B1FCE3E5042}" type="parTrans" cxnId="{33E4907E-DDE2-4BD5-8EE5-19632DAF9EDE}">
      <dgm:prSet/>
      <dgm:spPr/>
      <dgm:t>
        <a:bodyPr/>
        <a:lstStyle/>
        <a:p>
          <a:endParaRPr lang="en-US"/>
        </a:p>
      </dgm:t>
    </dgm:pt>
    <dgm:pt modelId="{0628509F-0381-4106-B5F0-AD027EB7E8C9}" type="sibTrans" cxnId="{33E4907E-DDE2-4BD5-8EE5-19632DAF9EDE}">
      <dgm:prSet/>
      <dgm:spPr/>
      <dgm:t>
        <a:bodyPr/>
        <a:lstStyle/>
        <a:p>
          <a:endParaRPr lang="en-US"/>
        </a:p>
      </dgm:t>
    </dgm:pt>
    <dgm:pt modelId="{DFC9E283-FBF7-456E-8191-7ADA4C85D5FE}" type="pres">
      <dgm:prSet presAssocID="{8D64D808-8318-46D4-8FE7-BBC5BC1573B3}" presName="Name0" presStyleCnt="0">
        <dgm:presLayoutVars>
          <dgm:chMax val="21"/>
          <dgm:chPref val="21"/>
        </dgm:presLayoutVars>
      </dgm:prSet>
      <dgm:spPr/>
    </dgm:pt>
    <dgm:pt modelId="{44692682-0DE8-4AA2-AE46-5124727D04E3}" type="pres">
      <dgm:prSet presAssocID="{2A8071DF-DB1E-4F62-BCB7-E704E6DDA3E8}" presName="text1" presStyleCnt="0"/>
      <dgm:spPr/>
    </dgm:pt>
    <dgm:pt modelId="{A4E28884-EC02-4AB2-883D-6CE76A47B6FF}" type="pres">
      <dgm:prSet presAssocID="{2A8071DF-DB1E-4F62-BCB7-E704E6DDA3E8}" presName="textRepeatNode" presStyleLbl="alignNode1" presStyleIdx="0" presStyleCnt="4">
        <dgm:presLayoutVars>
          <dgm:chMax val="0"/>
          <dgm:chPref val="0"/>
          <dgm:bulletEnabled val="1"/>
        </dgm:presLayoutVars>
      </dgm:prSet>
      <dgm:spPr/>
    </dgm:pt>
    <dgm:pt modelId="{04E9BDAD-AB77-49B0-B593-6ABE314DCBB4}" type="pres">
      <dgm:prSet presAssocID="{2A8071DF-DB1E-4F62-BCB7-E704E6DDA3E8}" presName="textaccent1" presStyleCnt="0"/>
      <dgm:spPr/>
    </dgm:pt>
    <dgm:pt modelId="{9B84378B-A90A-4D27-9DBB-FD5F79AE16DD}" type="pres">
      <dgm:prSet presAssocID="{2A8071DF-DB1E-4F62-BCB7-E704E6DDA3E8}" presName="accentRepeatNode" presStyleLbl="solidAlignAcc1" presStyleIdx="0" presStyleCnt="8"/>
      <dgm:spPr/>
    </dgm:pt>
    <dgm:pt modelId="{E1C9A0C5-0F7E-4498-8575-93A05BFFB91D}" type="pres">
      <dgm:prSet presAssocID="{6A9081EC-2FE1-4170-8D3A-470C9525B7D4}" presName="image1" presStyleCnt="0"/>
      <dgm:spPr/>
    </dgm:pt>
    <dgm:pt modelId="{48DC8C71-856B-4334-B134-50D49DC4175F}" type="pres">
      <dgm:prSet presAssocID="{6A9081EC-2FE1-4170-8D3A-470C9525B7D4}" presName="imageRepeatNode" presStyleLbl="alignAcc1" presStyleIdx="0" presStyleCnt="4"/>
      <dgm:spPr/>
    </dgm:pt>
    <dgm:pt modelId="{047C95BE-D151-41B9-B50D-EAF2E3795781}" type="pres">
      <dgm:prSet presAssocID="{6A9081EC-2FE1-4170-8D3A-470C9525B7D4}" presName="imageaccent1" presStyleCnt="0"/>
      <dgm:spPr/>
    </dgm:pt>
    <dgm:pt modelId="{1D29D351-0E8D-4C6B-9E85-82F7A7C31A12}" type="pres">
      <dgm:prSet presAssocID="{6A9081EC-2FE1-4170-8D3A-470C9525B7D4}" presName="accentRepeatNode" presStyleLbl="solidAlignAcc1" presStyleIdx="1" presStyleCnt="8"/>
      <dgm:spPr/>
    </dgm:pt>
    <dgm:pt modelId="{34E96526-BA22-425E-8103-9B1AA5029836}" type="pres">
      <dgm:prSet presAssocID="{2C1FDE9F-6309-4B4A-BCF9-AFAC24EFD5DC}" presName="text2" presStyleCnt="0"/>
      <dgm:spPr/>
    </dgm:pt>
    <dgm:pt modelId="{77CAC048-0E73-48AB-8022-504DFB170F87}" type="pres">
      <dgm:prSet presAssocID="{2C1FDE9F-6309-4B4A-BCF9-AFAC24EFD5DC}" presName="textRepeatNode" presStyleLbl="alignNode1" presStyleIdx="1" presStyleCnt="4">
        <dgm:presLayoutVars>
          <dgm:chMax val="0"/>
          <dgm:chPref val="0"/>
          <dgm:bulletEnabled val="1"/>
        </dgm:presLayoutVars>
      </dgm:prSet>
      <dgm:spPr/>
    </dgm:pt>
    <dgm:pt modelId="{C97F1015-5A7B-4798-9A49-C1977583983C}" type="pres">
      <dgm:prSet presAssocID="{2C1FDE9F-6309-4B4A-BCF9-AFAC24EFD5DC}" presName="textaccent2" presStyleCnt="0"/>
      <dgm:spPr/>
    </dgm:pt>
    <dgm:pt modelId="{3E3CD92C-86B6-429A-BAAC-CDBC4787D7D7}" type="pres">
      <dgm:prSet presAssocID="{2C1FDE9F-6309-4B4A-BCF9-AFAC24EFD5DC}" presName="accentRepeatNode" presStyleLbl="solidAlignAcc1" presStyleIdx="2" presStyleCnt="8"/>
      <dgm:spPr/>
    </dgm:pt>
    <dgm:pt modelId="{61679C39-5554-4D52-89C3-A964CEBC83E9}" type="pres">
      <dgm:prSet presAssocID="{64B3E732-9F46-4083-BAF0-F9B9A3597687}" presName="image2" presStyleCnt="0"/>
      <dgm:spPr/>
    </dgm:pt>
    <dgm:pt modelId="{D4131276-9F5B-4CD4-8369-9E39214C31D5}" type="pres">
      <dgm:prSet presAssocID="{64B3E732-9F46-4083-BAF0-F9B9A3597687}" presName="imageRepeatNode" presStyleLbl="alignAcc1" presStyleIdx="1" presStyleCnt="4"/>
      <dgm:spPr/>
    </dgm:pt>
    <dgm:pt modelId="{8C17FBC0-4462-49D2-B4AE-52EF341261D0}" type="pres">
      <dgm:prSet presAssocID="{64B3E732-9F46-4083-BAF0-F9B9A3597687}" presName="imageaccent2" presStyleCnt="0"/>
      <dgm:spPr/>
    </dgm:pt>
    <dgm:pt modelId="{04D54199-6C5F-44E3-BC2E-402CBA31C658}" type="pres">
      <dgm:prSet presAssocID="{64B3E732-9F46-4083-BAF0-F9B9A3597687}" presName="accentRepeatNode" presStyleLbl="solidAlignAcc1" presStyleIdx="3" presStyleCnt="8"/>
      <dgm:spPr/>
    </dgm:pt>
    <dgm:pt modelId="{C433649B-CDE3-4AFD-A231-ACD2BDFD129F}" type="pres">
      <dgm:prSet presAssocID="{F0B74109-88C0-4527-AE0A-AC3540176545}" presName="text3" presStyleCnt="0"/>
      <dgm:spPr/>
    </dgm:pt>
    <dgm:pt modelId="{4180871B-AA32-485C-91CA-BA6F1001604D}" type="pres">
      <dgm:prSet presAssocID="{F0B74109-88C0-4527-AE0A-AC3540176545}" presName="textRepeatNode" presStyleLbl="alignNode1" presStyleIdx="2" presStyleCnt="4">
        <dgm:presLayoutVars>
          <dgm:chMax val="0"/>
          <dgm:chPref val="0"/>
          <dgm:bulletEnabled val="1"/>
        </dgm:presLayoutVars>
      </dgm:prSet>
      <dgm:spPr/>
    </dgm:pt>
    <dgm:pt modelId="{0362C255-A712-44F1-A849-183E62C2D695}" type="pres">
      <dgm:prSet presAssocID="{F0B74109-88C0-4527-AE0A-AC3540176545}" presName="textaccent3" presStyleCnt="0"/>
      <dgm:spPr/>
    </dgm:pt>
    <dgm:pt modelId="{1D8F82D0-7590-43E6-9107-7857EE476073}" type="pres">
      <dgm:prSet presAssocID="{F0B74109-88C0-4527-AE0A-AC3540176545}" presName="accentRepeatNode" presStyleLbl="solidAlignAcc1" presStyleIdx="4" presStyleCnt="8"/>
      <dgm:spPr/>
    </dgm:pt>
    <dgm:pt modelId="{83FEADEA-8F7E-4105-8E35-D50D1159D77B}" type="pres">
      <dgm:prSet presAssocID="{2B8B2FE6-0170-43C9-88E0-24254BD3BCD0}" presName="image3" presStyleCnt="0"/>
      <dgm:spPr/>
    </dgm:pt>
    <dgm:pt modelId="{035BE43D-2C3B-4A36-82A1-DADA9ADA6F6C}" type="pres">
      <dgm:prSet presAssocID="{2B8B2FE6-0170-43C9-88E0-24254BD3BCD0}" presName="imageRepeatNode" presStyleLbl="alignAcc1" presStyleIdx="2" presStyleCnt="4"/>
      <dgm:spPr/>
    </dgm:pt>
    <dgm:pt modelId="{8B566E55-7E21-4AC5-981F-F805937EBBD9}" type="pres">
      <dgm:prSet presAssocID="{2B8B2FE6-0170-43C9-88E0-24254BD3BCD0}" presName="imageaccent3" presStyleCnt="0"/>
      <dgm:spPr/>
    </dgm:pt>
    <dgm:pt modelId="{ABDC5D7D-8260-44AF-B911-F74C214ADA40}" type="pres">
      <dgm:prSet presAssocID="{2B8B2FE6-0170-43C9-88E0-24254BD3BCD0}" presName="accentRepeatNode" presStyleLbl="solidAlignAcc1" presStyleIdx="5" presStyleCnt="8"/>
      <dgm:spPr/>
    </dgm:pt>
    <dgm:pt modelId="{649E2F69-3067-43DA-AECF-5A9D8F2ADFD8}" type="pres">
      <dgm:prSet presAssocID="{C6132D01-6FE9-4081-9E76-3B1435349B64}" presName="text4" presStyleCnt="0"/>
      <dgm:spPr/>
    </dgm:pt>
    <dgm:pt modelId="{FA55D6C8-3345-402C-83C6-2E7478855C12}" type="pres">
      <dgm:prSet presAssocID="{C6132D01-6FE9-4081-9E76-3B1435349B64}" presName="textRepeatNode" presStyleLbl="alignNode1" presStyleIdx="3" presStyleCnt="4">
        <dgm:presLayoutVars>
          <dgm:chMax val="0"/>
          <dgm:chPref val="0"/>
          <dgm:bulletEnabled val="1"/>
        </dgm:presLayoutVars>
      </dgm:prSet>
      <dgm:spPr/>
    </dgm:pt>
    <dgm:pt modelId="{3AE2B296-3E07-47EC-BB28-FBA1CABA1B57}" type="pres">
      <dgm:prSet presAssocID="{C6132D01-6FE9-4081-9E76-3B1435349B64}" presName="textaccent4" presStyleCnt="0"/>
      <dgm:spPr/>
    </dgm:pt>
    <dgm:pt modelId="{00672941-BBB7-4303-9007-A1627006EA6F}" type="pres">
      <dgm:prSet presAssocID="{C6132D01-6FE9-4081-9E76-3B1435349B64}" presName="accentRepeatNode" presStyleLbl="solidAlignAcc1" presStyleIdx="6" presStyleCnt="8"/>
      <dgm:spPr/>
    </dgm:pt>
    <dgm:pt modelId="{A49B471E-BB84-44D5-AC7B-41C6A560FDE8}" type="pres">
      <dgm:prSet presAssocID="{0628509F-0381-4106-B5F0-AD027EB7E8C9}" presName="image4" presStyleCnt="0"/>
      <dgm:spPr/>
    </dgm:pt>
    <dgm:pt modelId="{A5362D37-36FB-494F-A7C3-316A1CB5F556}" type="pres">
      <dgm:prSet presAssocID="{0628509F-0381-4106-B5F0-AD027EB7E8C9}" presName="imageRepeatNode" presStyleLbl="alignAcc1" presStyleIdx="3" presStyleCnt="4"/>
      <dgm:spPr/>
    </dgm:pt>
    <dgm:pt modelId="{2E9E6DC5-AD9A-4DCB-90F2-D4BA8F8E0835}" type="pres">
      <dgm:prSet presAssocID="{0628509F-0381-4106-B5F0-AD027EB7E8C9}" presName="imageaccent4" presStyleCnt="0"/>
      <dgm:spPr/>
    </dgm:pt>
    <dgm:pt modelId="{DD53C4D0-F374-4E50-B2AF-3DC49AEA40FA}" type="pres">
      <dgm:prSet presAssocID="{0628509F-0381-4106-B5F0-AD027EB7E8C9}" presName="accentRepeatNode" presStyleLbl="solidAlignAcc1" presStyleIdx="7" presStyleCnt="8"/>
      <dgm:spPr/>
    </dgm:pt>
  </dgm:ptLst>
  <dgm:cxnLst>
    <dgm:cxn modelId="{DABEFC00-FC92-4502-AA15-1C157935D8EC}" type="presOf" srcId="{F0B74109-88C0-4527-AE0A-AC3540176545}" destId="{4180871B-AA32-485C-91CA-BA6F1001604D}" srcOrd="0" destOrd="0" presId="urn:microsoft.com/office/officeart/2008/layout/HexagonCluster"/>
    <dgm:cxn modelId="{F0262905-7374-4479-97E0-F3464B409A77}" type="presOf" srcId="{6A9081EC-2FE1-4170-8D3A-470C9525B7D4}" destId="{48DC8C71-856B-4334-B134-50D49DC4175F}" srcOrd="0" destOrd="0" presId="urn:microsoft.com/office/officeart/2008/layout/HexagonCluster"/>
    <dgm:cxn modelId="{7FEBDE1A-0AA0-46D8-B300-09620D5638BE}" type="presOf" srcId="{0628509F-0381-4106-B5F0-AD027EB7E8C9}" destId="{A5362D37-36FB-494F-A7C3-316A1CB5F556}" srcOrd="0" destOrd="0" presId="urn:microsoft.com/office/officeart/2008/layout/HexagonCluster"/>
    <dgm:cxn modelId="{1496032C-2845-44A0-B08D-11766CC02A33}" type="presOf" srcId="{8D64D808-8318-46D4-8FE7-BBC5BC1573B3}" destId="{DFC9E283-FBF7-456E-8191-7ADA4C85D5FE}" srcOrd="0" destOrd="0" presId="urn:microsoft.com/office/officeart/2008/layout/HexagonCluster"/>
    <dgm:cxn modelId="{7CEB0865-0945-4226-98E9-2CA6D48C47F9}" srcId="{8D64D808-8318-46D4-8FE7-BBC5BC1573B3}" destId="{F0B74109-88C0-4527-AE0A-AC3540176545}" srcOrd="2" destOrd="0" parTransId="{44033AF6-F031-48EE-BB42-1D1682E4FB86}" sibTransId="{2B8B2FE6-0170-43C9-88E0-24254BD3BCD0}"/>
    <dgm:cxn modelId="{2B556A46-7CE0-41C9-98F3-79C3B7ECDFF2}" type="presOf" srcId="{C6132D01-6FE9-4081-9E76-3B1435349B64}" destId="{FA55D6C8-3345-402C-83C6-2E7478855C12}" srcOrd="0" destOrd="0" presId="urn:microsoft.com/office/officeart/2008/layout/HexagonCluster"/>
    <dgm:cxn modelId="{C6765F72-7ADB-4B95-84C3-FE92C4EFB53C}" type="presOf" srcId="{2C1FDE9F-6309-4B4A-BCF9-AFAC24EFD5DC}" destId="{77CAC048-0E73-48AB-8022-504DFB170F87}" srcOrd="0" destOrd="0" presId="urn:microsoft.com/office/officeart/2008/layout/HexagonCluster"/>
    <dgm:cxn modelId="{A1B61458-DE62-4A11-8A81-A4AA367213DC}" srcId="{8D64D808-8318-46D4-8FE7-BBC5BC1573B3}" destId="{2C1FDE9F-6309-4B4A-BCF9-AFAC24EFD5DC}" srcOrd="1" destOrd="0" parTransId="{9958A4E5-1809-4330-8F53-0F05B60300A5}" sibTransId="{64B3E732-9F46-4083-BAF0-F9B9A3597687}"/>
    <dgm:cxn modelId="{33E4907E-DDE2-4BD5-8EE5-19632DAF9EDE}" srcId="{8D64D808-8318-46D4-8FE7-BBC5BC1573B3}" destId="{C6132D01-6FE9-4081-9E76-3B1435349B64}" srcOrd="3" destOrd="0" parTransId="{3625688E-87FE-4927-956C-6B1FCE3E5042}" sibTransId="{0628509F-0381-4106-B5F0-AD027EB7E8C9}"/>
    <dgm:cxn modelId="{E76EAF97-8403-46F8-BEF0-FB071C39B9DA}" type="presOf" srcId="{2B8B2FE6-0170-43C9-88E0-24254BD3BCD0}" destId="{035BE43D-2C3B-4A36-82A1-DADA9ADA6F6C}" srcOrd="0" destOrd="0" presId="urn:microsoft.com/office/officeart/2008/layout/HexagonCluster"/>
    <dgm:cxn modelId="{F979009D-273A-4374-9426-687557974BC7}" type="presOf" srcId="{2A8071DF-DB1E-4F62-BCB7-E704E6DDA3E8}" destId="{A4E28884-EC02-4AB2-883D-6CE76A47B6FF}" srcOrd="0" destOrd="0" presId="urn:microsoft.com/office/officeart/2008/layout/HexagonCluster"/>
    <dgm:cxn modelId="{A96641F8-B4FC-4303-9B34-B1402A016C73}" type="presOf" srcId="{64B3E732-9F46-4083-BAF0-F9B9A3597687}" destId="{D4131276-9F5B-4CD4-8369-9E39214C31D5}" srcOrd="0" destOrd="0" presId="urn:microsoft.com/office/officeart/2008/layout/HexagonCluster"/>
    <dgm:cxn modelId="{25D3B0F9-388D-4122-AE4F-31717517B6BD}" srcId="{8D64D808-8318-46D4-8FE7-BBC5BC1573B3}" destId="{2A8071DF-DB1E-4F62-BCB7-E704E6DDA3E8}" srcOrd="0" destOrd="0" parTransId="{F1617313-7B64-42E4-B904-031BCC652FED}" sibTransId="{6A9081EC-2FE1-4170-8D3A-470C9525B7D4}"/>
    <dgm:cxn modelId="{A1B91DE1-D605-459B-871B-4C8D36242ECD}" type="presParOf" srcId="{DFC9E283-FBF7-456E-8191-7ADA4C85D5FE}" destId="{44692682-0DE8-4AA2-AE46-5124727D04E3}" srcOrd="0" destOrd="0" presId="urn:microsoft.com/office/officeart/2008/layout/HexagonCluster"/>
    <dgm:cxn modelId="{1F4A7729-5933-4CB1-83B2-27F168996534}" type="presParOf" srcId="{44692682-0DE8-4AA2-AE46-5124727D04E3}" destId="{A4E28884-EC02-4AB2-883D-6CE76A47B6FF}" srcOrd="0" destOrd="0" presId="urn:microsoft.com/office/officeart/2008/layout/HexagonCluster"/>
    <dgm:cxn modelId="{3AB5B00C-1DB4-4422-BD78-1047D6071D2B}" type="presParOf" srcId="{DFC9E283-FBF7-456E-8191-7ADA4C85D5FE}" destId="{04E9BDAD-AB77-49B0-B593-6ABE314DCBB4}" srcOrd="1" destOrd="0" presId="urn:microsoft.com/office/officeart/2008/layout/HexagonCluster"/>
    <dgm:cxn modelId="{A07FB35D-FB75-4FBB-865E-D222E32A2922}" type="presParOf" srcId="{04E9BDAD-AB77-49B0-B593-6ABE314DCBB4}" destId="{9B84378B-A90A-4D27-9DBB-FD5F79AE16DD}" srcOrd="0" destOrd="0" presId="urn:microsoft.com/office/officeart/2008/layout/HexagonCluster"/>
    <dgm:cxn modelId="{093665D1-0DE3-4D33-9BC7-E4332DA46A01}" type="presParOf" srcId="{DFC9E283-FBF7-456E-8191-7ADA4C85D5FE}" destId="{E1C9A0C5-0F7E-4498-8575-93A05BFFB91D}" srcOrd="2" destOrd="0" presId="urn:microsoft.com/office/officeart/2008/layout/HexagonCluster"/>
    <dgm:cxn modelId="{C85A820C-9748-4C96-8020-4BC8B457B7B6}" type="presParOf" srcId="{E1C9A0C5-0F7E-4498-8575-93A05BFFB91D}" destId="{48DC8C71-856B-4334-B134-50D49DC4175F}" srcOrd="0" destOrd="0" presId="urn:microsoft.com/office/officeart/2008/layout/HexagonCluster"/>
    <dgm:cxn modelId="{19D1302F-CAA3-430D-88F3-80DA68A3D438}" type="presParOf" srcId="{DFC9E283-FBF7-456E-8191-7ADA4C85D5FE}" destId="{047C95BE-D151-41B9-B50D-EAF2E3795781}" srcOrd="3" destOrd="0" presId="urn:microsoft.com/office/officeart/2008/layout/HexagonCluster"/>
    <dgm:cxn modelId="{1EAB6038-9379-4BB9-91BB-5403C81A9C8D}" type="presParOf" srcId="{047C95BE-D151-41B9-B50D-EAF2E3795781}" destId="{1D29D351-0E8D-4C6B-9E85-82F7A7C31A12}" srcOrd="0" destOrd="0" presId="urn:microsoft.com/office/officeart/2008/layout/HexagonCluster"/>
    <dgm:cxn modelId="{375FA746-E8F9-4692-ACAC-07DCAFFDA308}" type="presParOf" srcId="{DFC9E283-FBF7-456E-8191-7ADA4C85D5FE}" destId="{34E96526-BA22-425E-8103-9B1AA5029836}" srcOrd="4" destOrd="0" presId="urn:microsoft.com/office/officeart/2008/layout/HexagonCluster"/>
    <dgm:cxn modelId="{044552AC-3081-483B-853E-DC63CF9E989F}" type="presParOf" srcId="{34E96526-BA22-425E-8103-9B1AA5029836}" destId="{77CAC048-0E73-48AB-8022-504DFB170F87}" srcOrd="0" destOrd="0" presId="urn:microsoft.com/office/officeart/2008/layout/HexagonCluster"/>
    <dgm:cxn modelId="{3DCB0C41-49E0-4C75-BB4A-A331610A230F}" type="presParOf" srcId="{DFC9E283-FBF7-456E-8191-7ADA4C85D5FE}" destId="{C97F1015-5A7B-4798-9A49-C1977583983C}" srcOrd="5" destOrd="0" presId="urn:microsoft.com/office/officeart/2008/layout/HexagonCluster"/>
    <dgm:cxn modelId="{D27405DC-DB55-40DA-8ED7-166F38687075}" type="presParOf" srcId="{C97F1015-5A7B-4798-9A49-C1977583983C}" destId="{3E3CD92C-86B6-429A-BAAC-CDBC4787D7D7}" srcOrd="0" destOrd="0" presId="urn:microsoft.com/office/officeart/2008/layout/HexagonCluster"/>
    <dgm:cxn modelId="{AEE0C498-9DCF-402D-80E9-395075139B5D}" type="presParOf" srcId="{DFC9E283-FBF7-456E-8191-7ADA4C85D5FE}" destId="{61679C39-5554-4D52-89C3-A964CEBC83E9}" srcOrd="6" destOrd="0" presId="urn:microsoft.com/office/officeart/2008/layout/HexagonCluster"/>
    <dgm:cxn modelId="{21AAB165-BC27-4629-82FA-2BE371EB8400}" type="presParOf" srcId="{61679C39-5554-4D52-89C3-A964CEBC83E9}" destId="{D4131276-9F5B-4CD4-8369-9E39214C31D5}" srcOrd="0" destOrd="0" presId="urn:microsoft.com/office/officeart/2008/layout/HexagonCluster"/>
    <dgm:cxn modelId="{3DF20388-69B9-4E45-A47B-F7413BCAC676}" type="presParOf" srcId="{DFC9E283-FBF7-456E-8191-7ADA4C85D5FE}" destId="{8C17FBC0-4462-49D2-B4AE-52EF341261D0}" srcOrd="7" destOrd="0" presId="urn:microsoft.com/office/officeart/2008/layout/HexagonCluster"/>
    <dgm:cxn modelId="{75E9338F-CB6C-406A-ACE7-1FCE3FE2E414}" type="presParOf" srcId="{8C17FBC0-4462-49D2-B4AE-52EF341261D0}" destId="{04D54199-6C5F-44E3-BC2E-402CBA31C658}" srcOrd="0" destOrd="0" presId="urn:microsoft.com/office/officeart/2008/layout/HexagonCluster"/>
    <dgm:cxn modelId="{AB122A5D-DEF8-40E5-AE7C-3BEAEDC0B9C0}" type="presParOf" srcId="{DFC9E283-FBF7-456E-8191-7ADA4C85D5FE}" destId="{C433649B-CDE3-4AFD-A231-ACD2BDFD129F}" srcOrd="8" destOrd="0" presId="urn:microsoft.com/office/officeart/2008/layout/HexagonCluster"/>
    <dgm:cxn modelId="{51D4F3D1-4F62-4C45-A5B4-28C8D9141AD5}" type="presParOf" srcId="{C433649B-CDE3-4AFD-A231-ACD2BDFD129F}" destId="{4180871B-AA32-485C-91CA-BA6F1001604D}" srcOrd="0" destOrd="0" presId="urn:microsoft.com/office/officeart/2008/layout/HexagonCluster"/>
    <dgm:cxn modelId="{5044DC3B-A79A-478B-A1CD-B1215B113718}" type="presParOf" srcId="{DFC9E283-FBF7-456E-8191-7ADA4C85D5FE}" destId="{0362C255-A712-44F1-A849-183E62C2D695}" srcOrd="9" destOrd="0" presId="urn:microsoft.com/office/officeart/2008/layout/HexagonCluster"/>
    <dgm:cxn modelId="{23D3AC20-EF3C-4D8E-A90A-1C7C7EB8272E}" type="presParOf" srcId="{0362C255-A712-44F1-A849-183E62C2D695}" destId="{1D8F82D0-7590-43E6-9107-7857EE476073}" srcOrd="0" destOrd="0" presId="urn:microsoft.com/office/officeart/2008/layout/HexagonCluster"/>
    <dgm:cxn modelId="{4760BB30-AD15-4B3D-BA19-4567AD453AE0}" type="presParOf" srcId="{DFC9E283-FBF7-456E-8191-7ADA4C85D5FE}" destId="{83FEADEA-8F7E-4105-8E35-D50D1159D77B}" srcOrd="10" destOrd="0" presId="urn:microsoft.com/office/officeart/2008/layout/HexagonCluster"/>
    <dgm:cxn modelId="{84320F39-65BB-48B1-863A-33579A6DBBA2}" type="presParOf" srcId="{83FEADEA-8F7E-4105-8E35-D50D1159D77B}" destId="{035BE43D-2C3B-4A36-82A1-DADA9ADA6F6C}" srcOrd="0" destOrd="0" presId="urn:microsoft.com/office/officeart/2008/layout/HexagonCluster"/>
    <dgm:cxn modelId="{F4BD9B05-D8CF-4DF4-A1AB-C6E5DA2E0281}" type="presParOf" srcId="{DFC9E283-FBF7-456E-8191-7ADA4C85D5FE}" destId="{8B566E55-7E21-4AC5-981F-F805937EBBD9}" srcOrd="11" destOrd="0" presId="urn:microsoft.com/office/officeart/2008/layout/HexagonCluster"/>
    <dgm:cxn modelId="{C50F81E0-1AB1-4AF9-8F7B-1A47BD3D45BA}" type="presParOf" srcId="{8B566E55-7E21-4AC5-981F-F805937EBBD9}" destId="{ABDC5D7D-8260-44AF-B911-F74C214ADA40}" srcOrd="0" destOrd="0" presId="urn:microsoft.com/office/officeart/2008/layout/HexagonCluster"/>
    <dgm:cxn modelId="{8AACBA4C-C637-4DB2-88ED-D98DA3BC815D}" type="presParOf" srcId="{DFC9E283-FBF7-456E-8191-7ADA4C85D5FE}" destId="{649E2F69-3067-43DA-AECF-5A9D8F2ADFD8}" srcOrd="12" destOrd="0" presId="urn:microsoft.com/office/officeart/2008/layout/HexagonCluster"/>
    <dgm:cxn modelId="{79A4A7F0-83E5-49A3-ABD6-F201B7D8619A}" type="presParOf" srcId="{649E2F69-3067-43DA-AECF-5A9D8F2ADFD8}" destId="{FA55D6C8-3345-402C-83C6-2E7478855C12}" srcOrd="0" destOrd="0" presId="urn:microsoft.com/office/officeart/2008/layout/HexagonCluster"/>
    <dgm:cxn modelId="{8D0E0CA8-C44E-4D2C-8E36-0FC21EB2AFB8}" type="presParOf" srcId="{DFC9E283-FBF7-456E-8191-7ADA4C85D5FE}" destId="{3AE2B296-3E07-47EC-BB28-FBA1CABA1B57}" srcOrd="13" destOrd="0" presId="urn:microsoft.com/office/officeart/2008/layout/HexagonCluster"/>
    <dgm:cxn modelId="{8188D3B7-DBC5-4918-8B19-570EB16877BA}" type="presParOf" srcId="{3AE2B296-3E07-47EC-BB28-FBA1CABA1B57}" destId="{00672941-BBB7-4303-9007-A1627006EA6F}" srcOrd="0" destOrd="0" presId="urn:microsoft.com/office/officeart/2008/layout/HexagonCluster"/>
    <dgm:cxn modelId="{831E00A7-A973-448C-883E-0C25243F30C2}" type="presParOf" srcId="{DFC9E283-FBF7-456E-8191-7ADA4C85D5FE}" destId="{A49B471E-BB84-44D5-AC7B-41C6A560FDE8}" srcOrd="14" destOrd="0" presId="urn:microsoft.com/office/officeart/2008/layout/HexagonCluster"/>
    <dgm:cxn modelId="{4D4530EA-4D2E-4335-B29F-CC4AAC4D36BD}" type="presParOf" srcId="{A49B471E-BB84-44D5-AC7B-41C6A560FDE8}" destId="{A5362D37-36FB-494F-A7C3-316A1CB5F556}" srcOrd="0" destOrd="0" presId="urn:microsoft.com/office/officeart/2008/layout/HexagonCluster"/>
    <dgm:cxn modelId="{5F86A031-CEB6-4253-8357-EF4D76DB28C3}" type="presParOf" srcId="{DFC9E283-FBF7-456E-8191-7ADA4C85D5FE}" destId="{2E9E6DC5-AD9A-4DCB-90F2-D4BA8F8E0835}" srcOrd="15" destOrd="0" presId="urn:microsoft.com/office/officeart/2008/layout/HexagonCluster"/>
    <dgm:cxn modelId="{1C9A9D6E-8D38-4299-8E0D-0A2B4392392A}" type="presParOf" srcId="{2E9E6DC5-AD9A-4DCB-90F2-D4BA8F8E0835}" destId="{DD53C4D0-F374-4E50-B2AF-3DC49AEA40FA}" srcOrd="0" destOrd="0" presId="urn:microsoft.com/office/officeart/2008/layout/HexagonCluster"/>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4.xml><?xml version="1.0" encoding="utf-8"?>
<dgm:dataModel xmlns:dgm="http://schemas.openxmlformats.org/drawingml/2006/diagram" xmlns:a="http://schemas.openxmlformats.org/drawingml/2006/main">
  <dgm:ptLst>
    <dgm:pt modelId="{4130E276-78F8-4C37-8A77-F7844E646203}" type="doc">
      <dgm:prSet loTypeId="urn:microsoft.com/office/officeart/2005/8/layout/process3" loCatId="process" qsTypeId="urn:microsoft.com/office/officeart/2005/8/quickstyle/simple2" qsCatId="simple" csTypeId="urn:microsoft.com/office/officeart/2005/8/colors/accent2_2" csCatId="accent2" phldr="1"/>
      <dgm:spPr/>
      <dgm:t>
        <a:bodyPr/>
        <a:lstStyle/>
        <a:p>
          <a:endParaRPr lang="en-US"/>
        </a:p>
      </dgm:t>
    </dgm:pt>
    <dgm:pt modelId="{79F3DF81-7B85-4B37-A8CA-2B41F39D5865}">
      <dgm:prSet phldrT="[Text]"/>
      <dgm:spPr/>
      <dgm:t>
        <a:bodyPr/>
        <a:lstStyle/>
        <a:p>
          <a:r>
            <a:rPr lang="en-US" dirty="0"/>
            <a:t>External Resources</a:t>
          </a:r>
        </a:p>
      </dgm:t>
    </dgm:pt>
    <dgm:pt modelId="{65DFF2B6-EE74-4A0E-AC0D-27EA89B1DB27}" type="parTrans" cxnId="{97BF830F-6597-446E-AF22-2C043DFCA814}">
      <dgm:prSet/>
      <dgm:spPr/>
      <dgm:t>
        <a:bodyPr/>
        <a:lstStyle/>
        <a:p>
          <a:endParaRPr lang="en-US"/>
        </a:p>
      </dgm:t>
    </dgm:pt>
    <dgm:pt modelId="{507E64AC-3031-4186-A999-5B7DB76D5DD2}" type="sibTrans" cxnId="{97BF830F-6597-446E-AF22-2C043DFCA814}">
      <dgm:prSet/>
      <dgm:spPr/>
      <dgm:t>
        <a:bodyPr/>
        <a:lstStyle/>
        <a:p>
          <a:endParaRPr lang="en-US" dirty="0"/>
        </a:p>
      </dgm:t>
    </dgm:pt>
    <dgm:pt modelId="{3EE59A24-CF13-4E50-871D-9FAF0A0D8FD1}">
      <dgm:prSet phldrT="[Text]"/>
      <dgm:spPr/>
      <dgm:t>
        <a:bodyPr/>
        <a:lstStyle/>
        <a:p>
          <a:r>
            <a:rPr lang="en-US" dirty="0"/>
            <a:t>Inbound request for port 85</a:t>
          </a:r>
        </a:p>
      </dgm:t>
    </dgm:pt>
    <dgm:pt modelId="{31FDD53A-E241-4047-A950-ED41DEEA8AEE}" type="parTrans" cxnId="{52099289-D95E-456D-A063-4913C7C017DF}">
      <dgm:prSet/>
      <dgm:spPr/>
      <dgm:t>
        <a:bodyPr/>
        <a:lstStyle/>
        <a:p>
          <a:endParaRPr lang="en-US"/>
        </a:p>
      </dgm:t>
    </dgm:pt>
    <dgm:pt modelId="{830517C3-3EED-4129-A737-3C71DD5B6487}" type="sibTrans" cxnId="{52099289-D95E-456D-A063-4913C7C017DF}">
      <dgm:prSet/>
      <dgm:spPr/>
      <dgm:t>
        <a:bodyPr/>
        <a:lstStyle/>
        <a:p>
          <a:endParaRPr lang="en-US"/>
        </a:p>
      </dgm:t>
    </dgm:pt>
    <dgm:pt modelId="{F993A8C1-BF85-409F-99C2-4C75384C561A}">
      <dgm:prSet phldrT="[Text]"/>
      <dgm:spPr/>
      <dgm:t>
        <a:bodyPr/>
        <a:lstStyle/>
        <a:p>
          <a:r>
            <a:rPr lang="en-US" dirty="0"/>
            <a:t>Azure Load Balancer</a:t>
          </a:r>
        </a:p>
      </dgm:t>
    </dgm:pt>
    <dgm:pt modelId="{37A37F76-186D-4C27-8B64-80D01438E666}" type="parTrans" cxnId="{19CAC066-AE50-4AB4-A8BF-9890DFBDAAE6}">
      <dgm:prSet/>
      <dgm:spPr/>
      <dgm:t>
        <a:bodyPr/>
        <a:lstStyle/>
        <a:p>
          <a:endParaRPr lang="en-US"/>
        </a:p>
      </dgm:t>
    </dgm:pt>
    <dgm:pt modelId="{1E9B37EE-B963-4F8D-8E00-DE0DD4AAD94C}" type="sibTrans" cxnId="{19CAC066-AE50-4AB4-A8BF-9890DFBDAAE6}">
      <dgm:prSet/>
      <dgm:spPr/>
      <dgm:t>
        <a:bodyPr/>
        <a:lstStyle/>
        <a:p>
          <a:endParaRPr lang="en-US" dirty="0"/>
        </a:p>
      </dgm:t>
    </dgm:pt>
    <dgm:pt modelId="{62337DD2-3DEA-4F53-B3CF-11A23A60E06E}">
      <dgm:prSet phldrT="[Text]"/>
      <dgm:spPr/>
      <dgm:t>
        <a:bodyPr/>
        <a:lstStyle/>
        <a:p>
          <a:r>
            <a:rPr lang="en-US" dirty="0"/>
            <a:t>Receives request on </a:t>
          </a:r>
          <a:r>
            <a:rPr lang="en-US" b="1" dirty="0"/>
            <a:t>public </a:t>
          </a:r>
          <a:r>
            <a:rPr lang="en-US" dirty="0"/>
            <a:t>port 85</a:t>
          </a:r>
        </a:p>
      </dgm:t>
    </dgm:pt>
    <dgm:pt modelId="{AA6B994E-7CE6-4120-9783-EA236443E9DB}" type="parTrans" cxnId="{D5A52901-6C68-4235-B27E-126D80B64E90}">
      <dgm:prSet/>
      <dgm:spPr/>
      <dgm:t>
        <a:bodyPr/>
        <a:lstStyle/>
        <a:p>
          <a:endParaRPr lang="en-US"/>
        </a:p>
      </dgm:t>
    </dgm:pt>
    <dgm:pt modelId="{3D47908F-8D44-4731-970C-932419F2065B}" type="sibTrans" cxnId="{D5A52901-6C68-4235-B27E-126D80B64E90}">
      <dgm:prSet/>
      <dgm:spPr/>
      <dgm:t>
        <a:bodyPr/>
        <a:lstStyle/>
        <a:p>
          <a:endParaRPr lang="en-US"/>
        </a:p>
      </dgm:t>
    </dgm:pt>
    <dgm:pt modelId="{3CA041D9-0D44-4A32-B6A5-336FA930D3BC}">
      <dgm:prSet phldrT="[Text]"/>
      <dgm:spPr/>
      <dgm:t>
        <a:bodyPr/>
        <a:lstStyle/>
        <a:p>
          <a:r>
            <a:rPr lang="en-US" dirty="0"/>
            <a:t>Windows Firewall</a:t>
          </a:r>
        </a:p>
      </dgm:t>
    </dgm:pt>
    <dgm:pt modelId="{BAEEF381-B476-4A63-9AD1-378C5A4CD3C6}" type="parTrans" cxnId="{7507FCA2-1F56-4870-AD31-AAA15B0E0DB0}">
      <dgm:prSet/>
      <dgm:spPr/>
      <dgm:t>
        <a:bodyPr/>
        <a:lstStyle/>
        <a:p>
          <a:endParaRPr lang="en-US"/>
        </a:p>
      </dgm:t>
    </dgm:pt>
    <dgm:pt modelId="{FD6D8535-EA14-4C4A-8B68-11D8CB2A04C9}" type="sibTrans" cxnId="{7507FCA2-1F56-4870-AD31-AAA15B0E0DB0}">
      <dgm:prSet/>
      <dgm:spPr/>
      <dgm:t>
        <a:bodyPr/>
        <a:lstStyle/>
        <a:p>
          <a:endParaRPr lang="en-US"/>
        </a:p>
      </dgm:t>
    </dgm:pt>
    <dgm:pt modelId="{C7F1807F-442B-4C0B-858A-243482F1BDFD}">
      <dgm:prSet phldrT="[Text]"/>
      <dgm:spPr/>
      <dgm:t>
        <a:bodyPr/>
        <a:lstStyle/>
        <a:p>
          <a:r>
            <a:rPr lang="en-US" dirty="0"/>
            <a:t>Allows or denies inbound request for port 80</a:t>
          </a:r>
        </a:p>
      </dgm:t>
    </dgm:pt>
    <dgm:pt modelId="{A34D3AA4-A8A8-4E73-A337-BE436CDE892E}" type="parTrans" cxnId="{A65B194B-3137-458E-9811-1E7F6AE398C7}">
      <dgm:prSet/>
      <dgm:spPr/>
      <dgm:t>
        <a:bodyPr/>
        <a:lstStyle/>
        <a:p>
          <a:endParaRPr lang="en-US"/>
        </a:p>
      </dgm:t>
    </dgm:pt>
    <dgm:pt modelId="{DD106763-3AE8-4B64-B1CA-13B6A44D521E}" type="sibTrans" cxnId="{A65B194B-3137-458E-9811-1E7F6AE398C7}">
      <dgm:prSet/>
      <dgm:spPr/>
      <dgm:t>
        <a:bodyPr/>
        <a:lstStyle/>
        <a:p>
          <a:endParaRPr lang="en-US"/>
        </a:p>
      </dgm:t>
    </dgm:pt>
    <dgm:pt modelId="{B44128E3-12C7-45C2-ABD4-739BA8B4E2AC}">
      <dgm:prSet phldrT="[Text]"/>
      <dgm:spPr/>
      <dgm:t>
        <a:bodyPr/>
        <a:lstStyle/>
        <a:p>
          <a:r>
            <a:rPr lang="en-US" dirty="0"/>
            <a:t>Verifies request with ACL</a:t>
          </a:r>
        </a:p>
      </dgm:t>
    </dgm:pt>
    <dgm:pt modelId="{FD5CEF04-41D1-4170-849B-DEC54E79B344}" type="parTrans" cxnId="{D68CF3DC-7765-435F-832F-9F0B4A019C80}">
      <dgm:prSet/>
      <dgm:spPr/>
      <dgm:t>
        <a:bodyPr/>
        <a:lstStyle/>
        <a:p>
          <a:endParaRPr lang="en-US"/>
        </a:p>
      </dgm:t>
    </dgm:pt>
    <dgm:pt modelId="{D18E23CA-EF76-4E1B-BE37-245410FBCF73}" type="sibTrans" cxnId="{D68CF3DC-7765-435F-832F-9F0B4A019C80}">
      <dgm:prSet/>
      <dgm:spPr/>
      <dgm:t>
        <a:bodyPr/>
        <a:lstStyle/>
        <a:p>
          <a:endParaRPr lang="en-US"/>
        </a:p>
      </dgm:t>
    </dgm:pt>
    <dgm:pt modelId="{0EDB5673-08F1-46F8-AD60-BFABBCFA9323}">
      <dgm:prSet phldrT="[Text]"/>
      <dgm:spPr/>
      <dgm:t>
        <a:bodyPr/>
        <a:lstStyle/>
        <a:p>
          <a:r>
            <a:rPr lang="en-US" dirty="0"/>
            <a:t>Redirects request to </a:t>
          </a:r>
          <a:r>
            <a:rPr lang="en-US" b="1" dirty="0"/>
            <a:t>private</a:t>
          </a:r>
          <a:r>
            <a:rPr lang="en-US" b="0" dirty="0"/>
            <a:t> port 80</a:t>
          </a:r>
          <a:endParaRPr lang="en-US" dirty="0"/>
        </a:p>
      </dgm:t>
    </dgm:pt>
    <dgm:pt modelId="{BCDD4DAD-1493-4B4F-BEC0-752ED27DB87F}" type="parTrans" cxnId="{835FC739-C500-49EC-979E-8F7EEF143E31}">
      <dgm:prSet/>
      <dgm:spPr/>
      <dgm:t>
        <a:bodyPr/>
        <a:lstStyle/>
        <a:p>
          <a:endParaRPr lang="en-US"/>
        </a:p>
      </dgm:t>
    </dgm:pt>
    <dgm:pt modelId="{2299FB83-06F6-4163-A2F9-C274E95F9482}" type="sibTrans" cxnId="{835FC739-C500-49EC-979E-8F7EEF143E31}">
      <dgm:prSet/>
      <dgm:spPr/>
      <dgm:t>
        <a:bodyPr/>
        <a:lstStyle/>
        <a:p>
          <a:endParaRPr lang="en-US"/>
        </a:p>
      </dgm:t>
    </dgm:pt>
    <dgm:pt modelId="{DEC2E046-008F-463F-BC70-AD3A5CCA94CA}" type="pres">
      <dgm:prSet presAssocID="{4130E276-78F8-4C37-8A77-F7844E646203}" presName="linearFlow" presStyleCnt="0">
        <dgm:presLayoutVars>
          <dgm:dir/>
          <dgm:animLvl val="lvl"/>
          <dgm:resizeHandles val="exact"/>
        </dgm:presLayoutVars>
      </dgm:prSet>
      <dgm:spPr/>
    </dgm:pt>
    <dgm:pt modelId="{5B628C6A-C45D-4488-8F6E-99DF2E28F285}" type="pres">
      <dgm:prSet presAssocID="{79F3DF81-7B85-4B37-A8CA-2B41F39D5865}" presName="composite" presStyleCnt="0"/>
      <dgm:spPr/>
    </dgm:pt>
    <dgm:pt modelId="{F5CDE501-FD70-463F-ACCA-DE124966EB1E}" type="pres">
      <dgm:prSet presAssocID="{79F3DF81-7B85-4B37-A8CA-2B41F39D5865}" presName="parTx" presStyleLbl="node1" presStyleIdx="0" presStyleCnt="3">
        <dgm:presLayoutVars>
          <dgm:chMax val="0"/>
          <dgm:chPref val="0"/>
          <dgm:bulletEnabled val="1"/>
        </dgm:presLayoutVars>
      </dgm:prSet>
      <dgm:spPr/>
    </dgm:pt>
    <dgm:pt modelId="{9100F052-4C08-4AE9-92C4-36C955AD2C87}" type="pres">
      <dgm:prSet presAssocID="{79F3DF81-7B85-4B37-A8CA-2B41F39D5865}" presName="parSh" presStyleLbl="node1" presStyleIdx="0" presStyleCnt="3"/>
      <dgm:spPr/>
    </dgm:pt>
    <dgm:pt modelId="{EC18DBB7-08B1-43BF-AE88-F850C434D0B9}" type="pres">
      <dgm:prSet presAssocID="{79F3DF81-7B85-4B37-A8CA-2B41F39D5865}" presName="desTx" presStyleLbl="fgAcc1" presStyleIdx="0" presStyleCnt="3">
        <dgm:presLayoutVars>
          <dgm:bulletEnabled val="1"/>
        </dgm:presLayoutVars>
      </dgm:prSet>
      <dgm:spPr/>
    </dgm:pt>
    <dgm:pt modelId="{5F44A32B-2E32-4D55-A501-64047ADF9768}" type="pres">
      <dgm:prSet presAssocID="{507E64AC-3031-4186-A999-5B7DB76D5DD2}" presName="sibTrans" presStyleLbl="sibTrans2D1" presStyleIdx="0" presStyleCnt="2"/>
      <dgm:spPr/>
    </dgm:pt>
    <dgm:pt modelId="{8707C82D-9881-421F-98B1-85A48E2C9819}" type="pres">
      <dgm:prSet presAssocID="{507E64AC-3031-4186-A999-5B7DB76D5DD2}" presName="connTx" presStyleLbl="sibTrans2D1" presStyleIdx="0" presStyleCnt="2"/>
      <dgm:spPr/>
    </dgm:pt>
    <dgm:pt modelId="{DAEC7991-281C-4998-8E28-21BF07EF0926}" type="pres">
      <dgm:prSet presAssocID="{F993A8C1-BF85-409F-99C2-4C75384C561A}" presName="composite" presStyleCnt="0"/>
      <dgm:spPr/>
    </dgm:pt>
    <dgm:pt modelId="{35E1C33C-8639-4BF2-8661-86663442EE5F}" type="pres">
      <dgm:prSet presAssocID="{F993A8C1-BF85-409F-99C2-4C75384C561A}" presName="parTx" presStyleLbl="node1" presStyleIdx="0" presStyleCnt="3">
        <dgm:presLayoutVars>
          <dgm:chMax val="0"/>
          <dgm:chPref val="0"/>
          <dgm:bulletEnabled val="1"/>
        </dgm:presLayoutVars>
      </dgm:prSet>
      <dgm:spPr/>
    </dgm:pt>
    <dgm:pt modelId="{4B2F15EC-F1EF-456D-A8AB-C1A654470321}" type="pres">
      <dgm:prSet presAssocID="{F993A8C1-BF85-409F-99C2-4C75384C561A}" presName="parSh" presStyleLbl="node1" presStyleIdx="1" presStyleCnt="3"/>
      <dgm:spPr/>
    </dgm:pt>
    <dgm:pt modelId="{3B3E62CD-6826-4B74-8409-CE910C85FAA9}" type="pres">
      <dgm:prSet presAssocID="{F993A8C1-BF85-409F-99C2-4C75384C561A}" presName="desTx" presStyleLbl="fgAcc1" presStyleIdx="1" presStyleCnt="3">
        <dgm:presLayoutVars>
          <dgm:bulletEnabled val="1"/>
        </dgm:presLayoutVars>
      </dgm:prSet>
      <dgm:spPr/>
    </dgm:pt>
    <dgm:pt modelId="{4DB4F7BA-44CB-429A-BC31-7F6721E2E22C}" type="pres">
      <dgm:prSet presAssocID="{1E9B37EE-B963-4F8D-8E00-DE0DD4AAD94C}" presName="sibTrans" presStyleLbl="sibTrans2D1" presStyleIdx="1" presStyleCnt="2"/>
      <dgm:spPr/>
    </dgm:pt>
    <dgm:pt modelId="{AF3A271F-F2A5-4B5D-A793-974850789EB1}" type="pres">
      <dgm:prSet presAssocID="{1E9B37EE-B963-4F8D-8E00-DE0DD4AAD94C}" presName="connTx" presStyleLbl="sibTrans2D1" presStyleIdx="1" presStyleCnt="2"/>
      <dgm:spPr/>
    </dgm:pt>
    <dgm:pt modelId="{7149FB80-78CF-44B2-B0B9-862BB3ED52C8}" type="pres">
      <dgm:prSet presAssocID="{3CA041D9-0D44-4A32-B6A5-336FA930D3BC}" presName="composite" presStyleCnt="0"/>
      <dgm:spPr/>
    </dgm:pt>
    <dgm:pt modelId="{D6B5374A-FB41-4A90-89C7-10AE10DA320F}" type="pres">
      <dgm:prSet presAssocID="{3CA041D9-0D44-4A32-B6A5-336FA930D3BC}" presName="parTx" presStyleLbl="node1" presStyleIdx="1" presStyleCnt="3">
        <dgm:presLayoutVars>
          <dgm:chMax val="0"/>
          <dgm:chPref val="0"/>
          <dgm:bulletEnabled val="1"/>
        </dgm:presLayoutVars>
      </dgm:prSet>
      <dgm:spPr/>
    </dgm:pt>
    <dgm:pt modelId="{53E3C61F-40EC-4001-AE85-29110C30000D}" type="pres">
      <dgm:prSet presAssocID="{3CA041D9-0D44-4A32-B6A5-336FA930D3BC}" presName="parSh" presStyleLbl="node1" presStyleIdx="2" presStyleCnt="3"/>
      <dgm:spPr/>
    </dgm:pt>
    <dgm:pt modelId="{3F047E4D-AA44-4D11-B213-3FC43DC9D209}" type="pres">
      <dgm:prSet presAssocID="{3CA041D9-0D44-4A32-B6A5-336FA930D3BC}" presName="desTx" presStyleLbl="fgAcc1" presStyleIdx="2" presStyleCnt="3">
        <dgm:presLayoutVars>
          <dgm:bulletEnabled val="1"/>
        </dgm:presLayoutVars>
      </dgm:prSet>
      <dgm:spPr/>
    </dgm:pt>
  </dgm:ptLst>
  <dgm:cxnLst>
    <dgm:cxn modelId="{D5A52901-6C68-4235-B27E-126D80B64E90}" srcId="{F993A8C1-BF85-409F-99C2-4C75384C561A}" destId="{62337DD2-3DEA-4F53-B3CF-11A23A60E06E}" srcOrd="0" destOrd="0" parTransId="{AA6B994E-7CE6-4120-9783-EA236443E9DB}" sibTransId="{3D47908F-8D44-4731-970C-932419F2065B}"/>
    <dgm:cxn modelId="{97BF830F-6597-446E-AF22-2C043DFCA814}" srcId="{4130E276-78F8-4C37-8A77-F7844E646203}" destId="{79F3DF81-7B85-4B37-A8CA-2B41F39D5865}" srcOrd="0" destOrd="0" parTransId="{65DFF2B6-EE74-4A0E-AC0D-27EA89B1DB27}" sibTransId="{507E64AC-3031-4186-A999-5B7DB76D5DD2}"/>
    <dgm:cxn modelId="{A9E4A919-AAC2-41DF-9BE6-1BEE8E72989A}" type="presOf" srcId="{3CA041D9-0D44-4A32-B6A5-336FA930D3BC}" destId="{53E3C61F-40EC-4001-AE85-29110C30000D}" srcOrd="1" destOrd="0" presId="urn:microsoft.com/office/officeart/2005/8/layout/process3"/>
    <dgm:cxn modelId="{3038A428-ADB3-48FA-91DD-2A3C509E8F43}" type="presOf" srcId="{4130E276-78F8-4C37-8A77-F7844E646203}" destId="{DEC2E046-008F-463F-BC70-AD3A5CCA94CA}" srcOrd="0" destOrd="0" presId="urn:microsoft.com/office/officeart/2005/8/layout/process3"/>
    <dgm:cxn modelId="{835FC739-C500-49EC-979E-8F7EEF143E31}" srcId="{F993A8C1-BF85-409F-99C2-4C75384C561A}" destId="{0EDB5673-08F1-46F8-AD60-BFABBCFA9323}" srcOrd="2" destOrd="0" parTransId="{BCDD4DAD-1493-4B4F-BEC0-752ED27DB87F}" sibTransId="{2299FB83-06F6-4163-A2F9-C274E95F9482}"/>
    <dgm:cxn modelId="{FB0BCC5F-21DF-4CBD-B5D6-1BFB82F06D6F}" type="presOf" srcId="{3EE59A24-CF13-4E50-871D-9FAF0A0D8FD1}" destId="{EC18DBB7-08B1-43BF-AE88-F850C434D0B9}" srcOrd="0" destOrd="0" presId="urn:microsoft.com/office/officeart/2005/8/layout/process3"/>
    <dgm:cxn modelId="{66D21A60-C8FE-476E-8511-50095D57866F}" type="presOf" srcId="{B44128E3-12C7-45C2-ABD4-739BA8B4E2AC}" destId="{3B3E62CD-6826-4B74-8409-CE910C85FAA9}" srcOrd="0" destOrd="1" presId="urn:microsoft.com/office/officeart/2005/8/layout/process3"/>
    <dgm:cxn modelId="{47A00E61-C46E-4E7B-AB0A-8F1D71160315}" type="presOf" srcId="{79F3DF81-7B85-4B37-A8CA-2B41F39D5865}" destId="{F5CDE501-FD70-463F-ACCA-DE124966EB1E}" srcOrd="0" destOrd="0" presId="urn:microsoft.com/office/officeart/2005/8/layout/process3"/>
    <dgm:cxn modelId="{19CAC066-AE50-4AB4-A8BF-9890DFBDAAE6}" srcId="{4130E276-78F8-4C37-8A77-F7844E646203}" destId="{F993A8C1-BF85-409F-99C2-4C75384C561A}" srcOrd="1" destOrd="0" parTransId="{37A37F76-186D-4C27-8B64-80D01438E666}" sibTransId="{1E9B37EE-B963-4F8D-8E00-DE0DD4AAD94C}"/>
    <dgm:cxn modelId="{C9D5AA68-1C93-47E1-9026-F195461FC1CE}" type="presOf" srcId="{507E64AC-3031-4186-A999-5B7DB76D5DD2}" destId="{8707C82D-9881-421F-98B1-85A48E2C9819}" srcOrd="1" destOrd="0" presId="urn:microsoft.com/office/officeart/2005/8/layout/process3"/>
    <dgm:cxn modelId="{A65B194B-3137-458E-9811-1E7F6AE398C7}" srcId="{3CA041D9-0D44-4A32-B6A5-336FA930D3BC}" destId="{C7F1807F-442B-4C0B-858A-243482F1BDFD}" srcOrd="0" destOrd="0" parTransId="{A34D3AA4-A8A8-4E73-A337-BE436CDE892E}" sibTransId="{DD106763-3AE8-4B64-B1CA-13B6A44D521E}"/>
    <dgm:cxn modelId="{94210A7C-9585-4AD2-98A4-C362A0FD874E}" type="presOf" srcId="{F993A8C1-BF85-409F-99C2-4C75384C561A}" destId="{4B2F15EC-F1EF-456D-A8AB-C1A654470321}" srcOrd="1" destOrd="0" presId="urn:microsoft.com/office/officeart/2005/8/layout/process3"/>
    <dgm:cxn modelId="{52099289-D95E-456D-A063-4913C7C017DF}" srcId="{79F3DF81-7B85-4B37-A8CA-2B41F39D5865}" destId="{3EE59A24-CF13-4E50-871D-9FAF0A0D8FD1}" srcOrd="0" destOrd="0" parTransId="{31FDD53A-E241-4047-A950-ED41DEEA8AEE}" sibTransId="{830517C3-3EED-4129-A737-3C71DD5B6487}"/>
    <dgm:cxn modelId="{63436991-2A72-44A9-B2B2-066BB2371A9D}" type="presOf" srcId="{C7F1807F-442B-4C0B-858A-243482F1BDFD}" destId="{3F047E4D-AA44-4D11-B213-3FC43DC9D209}" srcOrd="0" destOrd="0" presId="urn:microsoft.com/office/officeart/2005/8/layout/process3"/>
    <dgm:cxn modelId="{7249B291-831B-4A0A-859A-62D83D83C76C}" type="presOf" srcId="{507E64AC-3031-4186-A999-5B7DB76D5DD2}" destId="{5F44A32B-2E32-4D55-A501-64047ADF9768}" srcOrd="0" destOrd="0" presId="urn:microsoft.com/office/officeart/2005/8/layout/process3"/>
    <dgm:cxn modelId="{42333F99-075D-4086-B161-2DCFCFF4C8DE}" type="presOf" srcId="{1E9B37EE-B963-4F8D-8E00-DE0DD4AAD94C}" destId="{AF3A271F-F2A5-4B5D-A793-974850789EB1}" srcOrd="1" destOrd="0" presId="urn:microsoft.com/office/officeart/2005/8/layout/process3"/>
    <dgm:cxn modelId="{AF7C89A0-C3AB-47B2-837D-B1AAE1F8CD1B}" type="presOf" srcId="{79F3DF81-7B85-4B37-A8CA-2B41F39D5865}" destId="{9100F052-4C08-4AE9-92C4-36C955AD2C87}" srcOrd="1" destOrd="0" presId="urn:microsoft.com/office/officeart/2005/8/layout/process3"/>
    <dgm:cxn modelId="{7507FCA2-1F56-4870-AD31-AAA15B0E0DB0}" srcId="{4130E276-78F8-4C37-8A77-F7844E646203}" destId="{3CA041D9-0D44-4A32-B6A5-336FA930D3BC}" srcOrd="2" destOrd="0" parTransId="{BAEEF381-B476-4A63-9AD1-378C5A4CD3C6}" sibTransId="{FD6D8535-EA14-4C4A-8B68-11D8CB2A04C9}"/>
    <dgm:cxn modelId="{0ADA2BBC-ED86-4747-8D5E-62C9FCB252B9}" type="presOf" srcId="{F993A8C1-BF85-409F-99C2-4C75384C561A}" destId="{35E1C33C-8639-4BF2-8661-86663442EE5F}" srcOrd="0" destOrd="0" presId="urn:microsoft.com/office/officeart/2005/8/layout/process3"/>
    <dgm:cxn modelId="{A7FF61D4-CE62-495D-966B-83A0517B690E}" type="presOf" srcId="{3CA041D9-0D44-4A32-B6A5-336FA930D3BC}" destId="{D6B5374A-FB41-4A90-89C7-10AE10DA320F}" srcOrd="0" destOrd="0" presId="urn:microsoft.com/office/officeart/2005/8/layout/process3"/>
    <dgm:cxn modelId="{D68CF3DC-7765-435F-832F-9F0B4A019C80}" srcId="{F993A8C1-BF85-409F-99C2-4C75384C561A}" destId="{B44128E3-12C7-45C2-ABD4-739BA8B4E2AC}" srcOrd="1" destOrd="0" parTransId="{FD5CEF04-41D1-4170-849B-DEC54E79B344}" sibTransId="{D18E23CA-EF76-4E1B-BE37-245410FBCF73}"/>
    <dgm:cxn modelId="{3A2BF6E9-82A6-492E-AE65-7C344772168E}" type="presOf" srcId="{1E9B37EE-B963-4F8D-8E00-DE0DD4AAD94C}" destId="{4DB4F7BA-44CB-429A-BC31-7F6721E2E22C}" srcOrd="0" destOrd="0" presId="urn:microsoft.com/office/officeart/2005/8/layout/process3"/>
    <dgm:cxn modelId="{5B4285F3-957E-472F-AFD1-EBC782747DF8}" type="presOf" srcId="{62337DD2-3DEA-4F53-B3CF-11A23A60E06E}" destId="{3B3E62CD-6826-4B74-8409-CE910C85FAA9}" srcOrd="0" destOrd="0" presId="urn:microsoft.com/office/officeart/2005/8/layout/process3"/>
    <dgm:cxn modelId="{9E761DF5-C79A-4F1D-9119-AC6A09FC24ED}" type="presOf" srcId="{0EDB5673-08F1-46F8-AD60-BFABBCFA9323}" destId="{3B3E62CD-6826-4B74-8409-CE910C85FAA9}" srcOrd="0" destOrd="2" presId="urn:microsoft.com/office/officeart/2005/8/layout/process3"/>
    <dgm:cxn modelId="{94354A15-CC33-4423-BC97-BF83180E003E}" type="presParOf" srcId="{DEC2E046-008F-463F-BC70-AD3A5CCA94CA}" destId="{5B628C6A-C45D-4488-8F6E-99DF2E28F285}" srcOrd="0" destOrd="0" presId="urn:microsoft.com/office/officeart/2005/8/layout/process3"/>
    <dgm:cxn modelId="{F7E47761-67D9-404B-BB1E-0EC7C1DD8B50}" type="presParOf" srcId="{5B628C6A-C45D-4488-8F6E-99DF2E28F285}" destId="{F5CDE501-FD70-463F-ACCA-DE124966EB1E}" srcOrd="0" destOrd="0" presId="urn:microsoft.com/office/officeart/2005/8/layout/process3"/>
    <dgm:cxn modelId="{173C7A19-0D2E-4AF8-9607-7F25FE08EB10}" type="presParOf" srcId="{5B628C6A-C45D-4488-8F6E-99DF2E28F285}" destId="{9100F052-4C08-4AE9-92C4-36C955AD2C87}" srcOrd="1" destOrd="0" presId="urn:microsoft.com/office/officeart/2005/8/layout/process3"/>
    <dgm:cxn modelId="{76BED53E-178C-441F-9BCB-511DA8C47CE0}" type="presParOf" srcId="{5B628C6A-C45D-4488-8F6E-99DF2E28F285}" destId="{EC18DBB7-08B1-43BF-AE88-F850C434D0B9}" srcOrd="2" destOrd="0" presId="urn:microsoft.com/office/officeart/2005/8/layout/process3"/>
    <dgm:cxn modelId="{E6DE38E0-F24B-4C08-8A80-2BB17D2F5536}" type="presParOf" srcId="{DEC2E046-008F-463F-BC70-AD3A5CCA94CA}" destId="{5F44A32B-2E32-4D55-A501-64047ADF9768}" srcOrd="1" destOrd="0" presId="urn:microsoft.com/office/officeart/2005/8/layout/process3"/>
    <dgm:cxn modelId="{40E28293-1D04-4CD8-ADDE-EF62D5515028}" type="presParOf" srcId="{5F44A32B-2E32-4D55-A501-64047ADF9768}" destId="{8707C82D-9881-421F-98B1-85A48E2C9819}" srcOrd="0" destOrd="0" presId="urn:microsoft.com/office/officeart/2005/8/layout/process3"/>
    <dgm:cxn modelId="{7B13258C-18B5-4344-82F1-EDDFC2641C60}" type="presParOf" srcId="{DEC2E046-008F-463F-BC70-AD3A5CCA94CA}" destId="{DAEC7991-281C-4998-8E28-21BF07EF0926}" srcOrd="2" destOrd="0" presId="urn:microsoft.com/office/officeart/2005/8/layout/process3"/>
    <dgm:cxn modelId="{15C31CC6-C8BA-4C0E-9174-A8C44FFD3AC6}" type="presParOf" srcId="{DAEC7991-281C-4998-8E28-21BF07EF0926}" destId="{35E1C33C-8639-4BF2-8661-86663442EE5F}" srcOrd="0" destOrd="0" presId="urn:microsoft.com/office/officeart/2005/8/layout/process3"/>
    <dgm:cxn modelId="{CE8F2EF2-B13B-4307-85F3-394CA2430A8C}" type="presParOf" srcId="{DAEC7991-281C-4998-8E28-21BF07EF0926}" destId="{4B2F15EC-F1EF-456D-A8AB-C1A654470321}" srcOrd="1" destOrd="0" presId="urn:microsoft.com/office/officeart/2005/8/layout/process3"/>
    <dgm:cxn modelId="{91D8768B-02C6-4D7B-8FCF-8AC4E8DBD265}" type="presParOf" srcId="{DAEC7991-281C-4998-8E28-21BF07EF0926}" destId="{3B3E62CD-6826-4B74-8409-CE910C85FAA9}" srcOrd="2" destOrd="0" presId="urn:microsoft.com/office/officeart/2005/8/layout/process3"/>
    <dgm:cxn modelId="{3E2D3C3C-F5E2-4859-B3F7-FBB1D6C4CB3E}" type="presParOf" srcId="{DEC2E046-008F-463F-BC70-AD3A5CCA94CA}" destId="{4DB4F7BA-44CB-429A-BC31-7F6721E2E22C}" srcOrd="3" destOrd="0" presId="urn:microsoft.com/office/officeart/2005/8/layout/process3"/>
    <dgm:cxn modelId="{DE7BF7E1-A361-4F97-9802-4DA1677B70AE}" type="presParOf" srcId="{4DB4F7BA-44CB-429A-BC31-7F6721E2E22C}" destId="{AF3A271F-F2A5-4B5D-A793-974850789EB1}" srcOrd="0" destOrd="0" presId="urn:microsoft.com/office/officeart/2005/8/layout/process3"/>
    <dgm:cxn modelId="{DF9C2A7C-096A-4EA8-9F65-AE0CDFD2DEFE}" type="presParOf" srcId="{DEC2E046-008F-463F-BC70-AD3A5CCA94CA}" destId="{7149FB80-78CF-44B2-B0B9-862BB3ED52C8}" srcOrd="4" destOrd="0" presId="urn:microsoft.com/office/officeart/2005/8/layout/process3"/>
    <dgm:cxn modelId="{EF5C95D2-2BDA-4538-91E0-54B2AC7A120E}" type="presParOf" srcId="{7149FB80-78CF-44B2-B0B9-862BB3ED52C8}" destId="{D6B5374A-FB41-4A90-89C7-10AE10DA320F}" srcOrd="0" destOrd="0" presId="urn:microsoft.com/office/officeart/2005/8/layout/process3"/>
    <dgm:cxn modelId="{EF6FCF41-4705-4A1C-858A-B9BBFA6733EB}" type="presParOf" srcId="{7149FB80-78CF-44B2-B0B9-862BB3ED52C8}" destId="{53E3C61F-40EC-4001-AE85-29110C30000D}" srcOrd="1" destOrd="0" presId="urn:microsoft.com/office/officeart/2005/8/layout/process3"/>
    <dgm:cxn modelId="{ACC23DFF-37B0-4CAC-AA85-36D52EBADB34}" type="presParOf" srcId="{7149FB80-78CF-44B2-B0B9-862BB3ED52C8}" destId="{3F047E4D-AA44-4D11-B213-3FC43DC9D209}" srcOrd="2" destOrd="0" presId="urn:microsoft.com/office/officeart/2005/8/layout/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4D69BD9-05C9-4D48-A021-0C00D03EAF41}" type="doc">
      <dgm:prSet loTypeId="urn:microsoft.com/office/officeart/2005/8/layout/vList2" loCatId="list" qsTypeId="urn:microsoft.com/office/officeart/2005/8/quickstyle/simple1" qsCatId="simple" csTypeId="urn:microsoft.com/office/officeart/2005/8/colors/accent2_2" csCatId="accent2" phldr="1"/>
      <dgm:spPr/>
      <dgm:t>
        <a:bodyPr/>
        <a:lstStyle/>
        <a:p>
          <a:endParaRPr lang="en-US"/>
        </a:p>
      </dgm:t>
    </dgm:pt>
    <dgm:pt modelId="{FDB77728-338A-4398-A21F-F03EB04E1E9C}">
      <dgm:prSet phldrT="[Text]" custT="1"/>
      <dgm:spPr/>
      <dgm:t>
        <a:bodyPr/>
        <a:lstStyle/>
        <a:p>
          <a:r>
            <a:rPr lang="en-US" sz="2800" dirty="0"/>
            <a:t>Free</a:t>
          </a:r>
        </a:p>
      </dgm:t>
    </dgm:pt>
    <dgm:pt modelId="{200D60D6-155A-41D6-8761-0C529CF9D056}" type="parTrans" cxnId="{F1502AD7-5010-4D14-9B62-4F7C9B2EB846}">
      <dgm:prSet/>
      <dgm:spPr/>
      <dgm:t>
        <a:bodyPr/>
        <a:lstStyle/>
        <a:p>
          <a:endParaRPr lang="en-US" sz="2000"/>
        </a:p>
      </dgm:t>
    </dgm:pt>
    <dgm:pt modelId="{CE3EB2DF-4AE2-48BA-94FE-D2BF2FE51E73}" type="sibTrans" cxnId="{F1502AD7-5010-4D14-9B62-4F7C9B2EB846}">
      <dgm:prSet/>
      <dgm:spPr/>
      <dgm:t>
        <a:bodyPr/>
        <a:lstStyle/>
        <a:p>
          <a:endParaRPr lang="en-US" sz="2000"/>
        </a:p>
      </dgm:t>
    </dgm:pt>
    <dgm:pt modelId="{FBE0F76B-7852-488F-97A0-D847510A8FBD}">
      <dgm:prSet phldrT="[Text]" custT="1"/>
      <dgm:spPr/>
      <dgm:t>
        <a:bodyPr/>
        <a:lstStyle/>
        <a:p>
          <a:r>
            <a:rPr lang="en-US" sz="2800" dirty="0"/>
            <a:t>Shared</a:t>
          </a:r>
        </a:p>
      </dgm:t>
    </dgm:pt>
    <dgm:pt modelId="{22309674-A247-47F1-8E63-4AD56A9534D7}" type="parTrans" cxnId="{B7089D53-591E-406A-957E-7C3DCA62459D}">
      <dgm:prSet/>
      <dgm:spPr/>
      <dgm:t>
        <a:bodyPr/>
        <a:lstStyle/>
        <a:p>
          <a:endParaRPr lang="en-US" sz="2000"/>
        </a:p>
      </dgm:t>
    </dgm:pt>
    <dgm:pt modelId="{CA81F7E6-A250-489A-A9E2-6E745F6741E0}" type="sibTrans" cxnId="{B7089D53-591E-406A-957E-7C3DCA62459D}">
      <dgm:prSet/>
      <dgm:spPr/>
      <dgm:t>
        <a:bodyPr/>
        <a:lstStyle/>
        <a:p>
          <a:endParaRPr lang="en-US" sz="2000"/>
        </a:p>
      </dgm:t>
    </dgm:pt>
    <dgm:pt modelId="{6DE95200-57C9-4F24-9480-292F2731F8DD}">
      <dgm:prSet phldrT="[Text]" custT="1"/>
      <dgm:spPr/>
      <dgm:t>
        <a:bodyPr/>
        <a:lstStyle/>
        <a:p>
          <a:pPr>
            <a:buClr>
              <a:srgbClr val="0070C0"/>
            </a:buClr>
            <a:buSzPct val="90000"/>
          </a:pPr>
          <a:r>
            <a:rPr lang="en-US" sz="2000" dirty="0">
              <a:latin typeface="Segoe UI" panose="020B0502040204020203" pitchFamily="34" charset="0"/>
              <a:cs typeface="Segoe UI" panose="020B0502040204020203" pitchFamily="34" charset="0"/>
            </a:rPr>
            <a:t>Shared compute resources</a:t>
          </a:r>
        </a:p>
      </dgm:t>
    </dgm:pt>
    <dgm:pt modelId="{48C62A09-6037-4AE4-81B4-CCE5393ED224}" type="parTrans" cxnId="{AC1C7735-C969-42CD-A409-77B5BDA8EFB5}">
      <dgm:prSet/>
      <dgm:spPr/>
      <dgm:t>
        <a:bodyPr/>
        <a:lstStyle/>
        <a:p>
          <a:endParaRPr lang="en-US" sz="2000"/>
        </a:p>
      </dgm:t>
    </dgm:pt>
    <dgm:pt modelId="{85F97CE9-4AC2-4860-A837-7B2C2996402A}" type="sibTrans" cxnId="{AC1C7735-C969-42CD-A409-77B5BDA8EFB5}">
      <dgm:prSet/>
      <dgm:spPr/>
      <dgm:t>
        <a:bodyPr/>
        <a:lstStyle/>
        <a:p>
          <a:endParaRPr lang="en-US" sz="2000"/>
        </a:p>
      </dgm:t>
    </dgm:pt>
    <dgm:pt modelId="{7EC5918A-692B-48FA-9B0D-B076CB2EF715}">
      <dgm:prSet phldrT="[Text]" custT="1"/>
      <dgm:spPr/>
      <dgm:t>
        <a:bodyPr/>
        <a:lstStyle/>
        <a:p>
          <a:pPr>
            <a:buClr>
              <a:srgbClr val="0070C0"/>
            </a:buClr>
            <a:buSzPct val="90000"/>
          </a:pPr>
          <a:r>
            <a:rPr lang="en-US" sz="2000" dirty="0">
              <a:latin typeface="Segoe UI" panose="020B0502040204020203" pitchFamily="34" charset="0"/>
              <a:cs typeface="Segoe UI" panose="020B0502040204020203" pitchFamily="34" charset="0"/>
            </a:rPr>
            <a:t>No upper limit to bandwidth and CPU time</a:t>
          </a:r>
        </a:p>
      </dgm:t>
    </dgm:pt>
    <dgm:pt modelId="{88B62004-B114-4BCE-99A0-AD3CC38731D3}" type="parTrans" cxnId="{F5F85780-5CF9-4B55-926C-E531FA775008}">
      <dgm:prSet/>
      <dgm:spPr/>
      <dgm:t>
        <a:bodyPr/>
        <a:lstStyle/>
        <a:p>
          <a:endParaRPr lang="en-US" sz="2000"/>
        </a:p>
      </dgm:t>
    </dgm:pt>
    <dgm:pt modelId="{8C6123BA-F8C6-4034-9295-BB48C2E31AA0}" type="sibTrans" cxnId="{F5F85780-5CF9-4B55-926C-E531FA775008}">
      <dgm:prSet/>
      <dgm:spPr/>
      <dgm:t>
        <a:bodyPr/>
        <a:lstStyle/>
        <a:p>
          <a:endParaRPr lang="en-US" sz="2000"/>
        </a:p>
      </dgm:t>
    </dgm:pt>
    <dgm:pt modelId="{23FB3A8A-8E68-41F0-A0A0-E368374B5C32}">
      <dgm:prSet phldrT="[Text]" custT="1"/>
      <dgm:spPr/>
      <dgm:t>
        <a:bodyPr/>
        <a:lstStyle/>
        <a:p>
          <a:pPr>
            <a:buClr>
              <a:srgbClr val="0070C0"/>
            </a:buClr>
            <a:buSzPct val="90000"/>
          </a:pPr>
          <a:r>
            <a:rPr lang="en-US" sz="2000" dirty="0">
              <a:latin typeface="Segoe UI" panose="020B0502040204020203" pitchFamily="34" charset="0"/>
              <a:cs typeface="Segoe UI" panose="020B0502040204020203" pitchFamily="34" charset="0"/>
            </a:rPr>
            <a:t>Additional customization options</a:t>
          </a:r>
        </a:p>
      </dgm:t>
    </dgm:pt>
    <dgm:pt modelId="{5D97734C-15F5-4438-8905-AF4BE800C30F}" type="parTrans" cxnId="{EDF295F7-E8BC-48BC-AE12-A8EC4AA22372}">
      <dgm:prSet/>
      <dgm:spPr/>
      <dgm:t>
        <a:bodyPr/>
        <a:lstStyle/>
        <a:p>
          <a:endParaRPr lang="en-US" sz="2000"/>
        </a:p>
      </dgm:t>
    </dgm:pt>
    <dgm:pt modelId="{32FF0BCF-1D7D-4F01-ADA9-5CE84236C7A5}" type="sibTrans" cxnId="{EDF295F7-E8BC-48BC-AE12-A8EC4AA22372}">
      <dgm:prSet/>
      <dgm:spPr/>
      <dgm:t>
        <a:bodyPr/>
        <a:lstStyle/>
        <a:p>
          <a:endParaRPr lang="en-US" sz="2000"/>
        </a:p>
      </dgm:t>
    </dgm:pt>
    <dgm:pt modelId="{7B6A00F9-715C-4B74-BCBE-48F7678FB80C}">
      <dgm:prSet phldrT="[Text]" custT="1"/>
      <dgm:spPr/>
      <dgm:t>
        <a:bodyPr/>
        <a:lstStyle/>
        <a:p>
          <a:endParaRPr lang="en-US" sz="2000" dirty="0"/>
        </a:p>
      </dgm:t>
    </dgm:pt>
    <dgm:pt modelId="{6735A48C-29F7-4745-85CB-CCFB00CA130B}" type="sibTrans" cxnId="{B5393954-D1DA-4262-9A43-AA506EEEAEC0}">
      <dgm:prSet/>
      <dgm:spPr/>
      <dgm:t>
        <a:bodyPr/>
        <a:lstStyle/>
        <a:p>
          <a:endParaRPr lang="en-US" sz="2000"/>
        </a:p>
      </dgm:t>
    </dgm:pt>
    <dgm:pt modelId="{7995E933-1E70-47C1-B07D-07CD7B7FF01C}" type="parTrans" cxnId="{B5393954-D1DA-4262-9A43-AA506EEEAEC0}">
      <dgm:prSet/>
      <dgm:spPr/>
      <dgm:t>
        <a:bodyPr/>
        <a:lstStyle/>
        <a:p>
          <a:endParaRPr lang="en-US" sz="2000"/>
        </a:p>
      </dgm:t>
    </dgm:pt>
    <dgm:pt modelId="{AFF33EC7-FB26-4C9F-B032-3A31162C7E88}">
      <dgm:prSet phldrT="[Text]" custT="1"/>
      <dgm:spPr/>
      <dgm:t>
        <a:bodyPr/>
        <a:lstStyle/>
        <a:p>
          <a:pPr>
            <a:buClr>
              <a:srgbClr val="0070C0"/>
            </a:buClr>
            <a:buSzPct val="90000"/>
          </a:pPr>
          <a:r>
            <a:rPr lang="en-US" sz="2000" dirty="0">
              <a:latin typeface="Segoe UI" panose="020B0502040204020203" pitchFamily="34" charset="0"/>
              <a:cs typeface="Segoe UI" panose="020B0502040204020203" pitchFamily="34" charset="0"/>
            </a:rPr>
            <a:t>Limited customization options</a:t>
          </a:r>
        </a:p>
      </dgm:t>
    </dgm:pt>
    <dgm:pt modelId="{5E1F2228-BABF-4565-82DE-5C8B4AE91A39}" type="sibTrans" cxnId="{E3B8D103-4017-4F72-9ABA-5CC70AD1221C}">
      <dgm:prSet/>
      <dgm:spPr/>
      <dgm:t>
        <a:bodyPr/>
        <a:lstStyle/>
        <a:p>
          <a:endParaRPr lang="en-US" sz="2000"/>
        </a:p>
      </dgm:t>
    </dgm:pt>
    <dgm:pt modelId="{64506232-C601-44BD-A49E-FFFD86E817FE}" type="parTrans" cxnId="{E3B8D103-4017-4F72-9ABA-5CC70AD1221C}">
      <dgm:prSet/>
      <dgm:spPr/>
      <dgm:t>
        <a:bodyPr/>
        <a:lstStyle/>
        <a:p>
          <a:endParaRPr lang="en-US" sz="2000"/>
        </a:p>
      </dgm:t>
    </dgm:pt>
    <dgm:pt modelId="{8C3A9429-791C-4C2F-AF57-3B77F4A90B8F}">
      <dgm:prSet phldrT="[Text]" custT="1"/>
      <dgm:spPr/>
      <dgm:t>
        <a:bodyPr/>
        <a:lstStyle/>
        <a:p>
          <a:pPr>
            <a:buClr>
              <a:srgbClr val="0070C0"/>
            </a:buClr>
            <a:buSzPct val="90000"/>
          </a:pPr>
          <a:r>
            <a:rPr lang="en-US" sz="2000" dirty="0">
              <a:latin typeface="Segoe UI" panose="020B0502040204020203" pitchFamily="34" charset="0"/>
              <a:cs typeface="Segoe UI" panose="020B0502040204020203" pitchFamily="34" charset="0"/>
            </a:rPr>
            <a:t>Limited bandwidth and CPU time</a:t>
          </a:r>
        </a:p>
      </dgm:t>
    </dgm:pt>
    <dgm:pt modelId="{0597257D-011D-43D3-B24D-4472639ED728}" type="sibTrans" cxnId="{7C2773E6-C63A-4B73-BABB-9D0A9D7B2C6D}">
      <dgm:prSet/>
      <dgm:spPr/>
      <dgm:t>
        <a:bodyPr/>
        <a:lstStyle/>
        <a:p>
          <a:endParaRPr lang="en-US" sz="2000"/>
        </a:p>
      </dgm:t>
    </dgm:pt>
    <dgm:pt modelId="{3163E072-5CCC-4C0F-B1C9-8FD7CF8B6766}" type="parTrans" cxnId="{7C2773E6-C63A-4B73-BABB-9D0A9D7B2C6D}">
      <dgm:prSet/>
      <dgm:spPr/>
      <dgm:t>
        <a:bodyPr/>
        <a:lstStyle/>
        <a:p>
          <a:endParaRPr lang="en-US" sz="2000"/>
        </a:p>
      </dgm:t>
    </dgm:pt>
    <dgm:pt modelId="{CCB244BF-C791-4E49-BFF6-B4421AA007F0}">
      <dgm:prSet phldrT="[Text]" custT="1"/>
      <dgm:spPr/>
      <dgm:t>
        <a:bodyPr/>
        <a:lstStyle/>
        <a:p>
          <a:pPr>
            <a:buClr>
              <a:srgbClr val="0070C0"/>
            </a:buClr>
            <a:buSzPct val="90000"/>
          </a:pPr>
          <a:r>
            <a:rPr lang="en-US" sz="2000" dirty="0">
              <a:latin typeface="Segoe UI" panose="020B0502040204020203" pitchFamily="34" charset="0"/>
              <a:cs typeface="Segoe UI" panose="020B0502040204020203" pitchFamily="34" charset="0"/>
            </a:rPr>
            <a:t>Shared compute resources</a:t>
          </a:r>
        </a:p>
      </dgm:t>
    </dgm:pt>
    <dgm:pt modelId="{8B28E581-0347-47DC-9D2D-591B9AC20A8C}" type="sibTrans" cxnId="{3B6895E3-11E5-4BF7-82D4-0A6828CA8FFF}">
      <dgm:prSet/>
      <dgm:spPr/>
      <dgm:t>
        <a:bodyPr/>
        <a:lstStyle/>
        <a:p>
          <a:endParaRPr lang="en-US" sz="2000"/>
        </a:p>
      </dgm:t>
    </dgm:pt>
    <dgm:pt modelId="{77A1CDA7-EA4E-4F7E-9BC7-4FC799FE6D91}" type="parTrans" cxnId="{3B6895E3-11E5-4BF7-82D4-0A6828CA8FFF}">
      <dgm:prSet/>
      <dgm:spPr/>
      <dgm:t>
        <a:bodyPr/>
        <a:lstStyle/>
        <a:p>
          <a:endParaRPr lang="en-US" sz="2000"/>
        </a:p>
      </dgm:t>
    </dgm:pt>
    <dgm:pt modelId="{A11353C1-8707-4AEE-8865-A92D035CF393}" type="pres">
      <dgm:prSet presAssocID="{D4D69BD9-05C9-4D48-A021-0C00D03EAF41}" presName="linear" presStyleCnt="0">
        <dgm:presLayoutVars>
          <dgm:animLvl val="lvl"/>
          <dgm:resizeHandles val="exact"/>
        </dgm:presLayoutVars>
      </dgm:prSet>
      <dgm:spPr/>
    </dgm:pt>
    <dgm:pt modelId="{91B02E03-56C6-4095-8CDF-2327B22AE6F6}" type="pres">
      <dgm:prSet presAssocID="{FDB77728-338A-4398-A21F-F03EB04E1E9C}" presName="parentText" presStyleLbl="node1" presStyleIdx="0" presStyleCnt="2">
        <dgm:presLayoutVars>
          <dgm:chMax val="0"/>
          <dgm:bulletEnabled val="1"/>
        </dgm:presLayoutVars>
      </dgm:prSet>
      <dgm:spPr/>
    </dgm:pt>
    <dgm:pt modelId="{88AE8552-CBB8-4053-A99D-4AF2DED002BC}" type="pres">
      <dgm:prSet presAssocID="{FDB77728-338A-4398-A21F-F03EB04E1E9C}" presName="childText" presStyleLbl="revTx" presStyleIdx="0" presStyleCnt="2" custLinFactNeighborX="-520" custLinFactNeighborY="11175">
        <dgm:presLayoutVars>
          <dgm:bulletEnabled val="1"/>
        </dgm:presLayoutVars>
      </dgm:prSet>
      <dgm:spPr/>
    </dgm:pt>
    <dgm:pt modelId="{035A7745-F4D7-40CC-A1F0-3B7B690E7535}" type="pres">
      <dgm:prSet presAssocID="{FBE0F76B-7852-488F-97A0-D847510A8FBD}" presName="parentText" presStyleLbl="node1" presStyleIdx="1" presStyleCnt="2">
        <dgm:presLayoutVars>
          <dgm:chMax val="0"/>
          <dgm:bulletEnabled val="1"/>
        </dgm:presLayoutVars>
      </dgm:prSet>
      <dgm:spPr/>
    </dgm:pt>
    <dgm:pt modelId="{0857102D-F295-4637-BBE8-98E49AC7A415}" type="pres">
      <dgm:prSet presAssocID="{FBE0F76B-7852-488F-97A0-D847510A8FBD}" presName="childText" presStyleLbl="revTx" presStyleIdx="1" presStyleCnt="2">
        <dgm:presLayoutVars>
          <dgm:bulletEnabled val="1"/>
        </dgm:presLayoutVars>
      </dgm:prSet>
      <dgm:spPr/>
    </dgm:pt>
  </dgm:ptLst>
  <dgm:cxnLst>
    <dgm:cxn modelId="{EDFB4401-A7CD-49A9-9848-0866C5F00C84}" type="presOf" srcId="{FBE0F76B-7852-488F-97A0-D847510A8FBD}" destId="{035A7745-F4D7-40CC-A1F0-3B7B690E7535}" srcOrd="0" destOrd="0" presId="urn:microsoft.com/office/officeart/2005/8/layout/vList2"/>
    <dgm:cxn modelId="{E3B8D103-4017-4F72-9ABA-5CC70AD1221C}" srcId="{FDB77728-338A-4398-A21F-F03EB04E1E9C}" destId="{AFF33EC7-FB26-4C9F-B032-3A31162C7E88}" srcOrd="2" destOrd="0" parTransId="{64506232-C601-44BD-A49E-FFFD86E817FE}" sibTransId="{5E1F2228-BABF-4565-82DE-5C8B4AE91A39}"/>
    <dgm:cxn modelId="{E6732708-D576-4AB2-BE12-79C421E4F46E}" type="presOf" srcId="{7B6A00F9-715C-4B74-BCBE-48F7678FB80C}" destId="{88AE8552-CBB8-4053-A99D-4AF2DED002BC}" srcOrd="0" destOrd="3" presId="urn:microsoft.com/office/officeart/2005/8/layout/vList2"/>
    <dgm:cxn modelId="{E9024D08-57BA-4722-80D7-5CBD1DB0B306}" type="presOf" srcId="{6DE95200-57C9-4F24-9480-292F2731F8DD}" destId="{0857102D-F295-4637-BBE8-98E49AC7A415}" srcOrd="0" destOrd="0" presId="urn:microsoft.com/office/officeart/2005/8/layout/vList2"/>
    <dgm:cxn modelId="{AC1C7735-C969-42CD-A409-77B5BDA8EFB5}" srcId="{FBE0F76B-7852-488F-97A0-D847510A8FBD}" destId="{6DE95200-57C9-4F24-9480-292F2731F8DD}" srcOrd="0" destOrd="0" parTransId="{48C62A09-6037-4AE4-81B4-CCE5393ED224}" sibTransId="{85F97CE9-4AC2-4860-A837-7B2C2996402A}"/>
    <dgm:cxn modelId="{60756B37-2AE5-4DD7-A880-F870D78276F0}" type="presOf" srcId="{23FB3A8A-8E68-41F0-A0A0-E368374B5C32}" destId="{0857102D-F295-4637-BBE8-98E49AC7A415}" srcOrd="0" destOrd="2" presId="urn:microsoft.com/office/officeart/2005/8/layout/vList2"/>
    <dgm:cxn modelId="{34B2ED42-CF16-473A-9A02-800ECC83A7F6}" type="presOf" srcId="{8C3A9429-791C-4C2F-AF57-3B77F4A90B8F}" destId="{88AE8552-CBB8-4053-A99D-4AF2DED002BC}" srcOrd="0" destOrd="1" presId="urn:microsoft.com/office/officeart/2005/8/layout/vList2"/>
    <dgm:cxn modelId="{D4666C73-662A-46D7-A309-1841088EB6ED}" type="presOf" srcId="{7EC5918A-692B-48FA-9B0D-B076CB2EF715}" destId="{0857102D-F295-4637-BBE8-98E49AC7A415}" srcOrd="0" destOrd="1" presId="urn:microsoft.com/office/officeart/2005/8/layout/vList2"/>
    <dgm:cxn modelId="{B7089D53-591E-406A-957E-7C3DCA62459D}" srcId="{D4D69BD9-05C9-4D48-A021-0C00D03EAF41}" destId="{FBE0F76B-7852-488F-97A0-D847510A8FBD}" srcOrd="1" destOrd="0" parTransId="{22309674-A247-47F1-8E63-4AD56A9534D7}" sibTransId="{CA81F7E6-A250-489A-A9E2-6E745F6741E0}"/>
    <dgm:cxn modelId="{B5393954-D1DA-4262-9A43-AA506EEEAEC0}" srcId="{FDB77728-338A-4398-A21F-F03EB04E1E9C}" destId="{7B6A00F9-715C-4B74-BCBE-48F7678FB80C}" srcOrd="3" destOrd="0" parTransId="{7995E933-1E70-47C1-B07D-07CD7B7FF01C}" sibTransId="{6735A48C-29F7-4745-85CB-CCFB00CA130B}"/>
    <dgm:cxn modelId="{F5F85780-5CF9-4B55-926C-E531FA775008}" srcId="{FBE0F76B-7852-488F-97A0-D847510A8FBD}" destId="{7EC5918A-692B-48FA-9B0D-B076CB2EF715}" srcOrd="1" destOrd="0" parTransId="{88B62004-B114-4BCE-99A0-AD3CC38731D3}" sibTransId="{8C6123BA-F8C6-4034-9295-BB48C2E31AA0}"/>
    <dgm:cxn modelId="{D3B6D29E-6571-4669-8A97-92ABBC79E8FE}" type="presOf" srcId="{CCB244BF-C791-4E49-BFF6-B4421AA007F0}" destId="{88AE8552-CBB8-4053-A99D-4AF2DED002BC}" srcOrd="0" destOrd="0" presId="urn:microsoft.com/office/officeart/2005/8/layout/vList2"/>
    <dgm:cxn modelId="{AD4086B9-A412-46BC-BACC-89278A5B245C}" type="presOf" srcId="{D4D69BD9-05C9-4D48-A021-0C00D03EAF41}" destId="{A11353C1-8707-4AEE-8865-A92D035CF393}" srcOrd="0" destOrd="0" presId="urn:microsoft.com/office/officeart/2005/8/layout/vList2"/>
    <dgm:cxn modelId="{F1502AD7-5010-4D14-9B62-4F7C9B2EB846}" srcId="{D4D69BD9-05C9-4D48-A021-0C00D03EAF41}" destId="{FDB77728-338A-4398-A21F-F03EB04E1E9C}" srcOrd="0" destOrd="0" parTransId="{200D60D6-155A-41D6-8761-0C529CF9D056}" sibTransId="{CE3EB2DF-4AE2-48BA-94FE-D2BF2FE51E73}"/>
    <dgm:cxn modelId="{3B6895E3-11E5-4BF7-82D4-0A6828CA8FFF}" srcId="{FDB77728-338A-4398-A21F-F03EB04E1E9C}" destId="{CCB244BF-C791-4E49-BFF6-B4421AA007F0}" srcOrd="0" destOrd="0" parTransId="{77A1CDA7-EA4E-4F7E-9BC7-4FC799FE6D91}" sibTransId="{8B28E581-0347-47DC-9D2D-591B9AC20A8C}"/>
    <dgm:cxn modelId="{7C2773E6-C63A-4B73-BABB-9D0A9D7B2C6D}" srcId="{FDB77728-338A-4398-A21F-F03EB04E1E9C}" destId="{8C3A9429-791C-4C2F-AF57-3B77F4A90B8F}" srcOrd="1" destOrd="0" parTransId="{3163E072-5CCC-4C0F-B1C9-8FD7CF8B6766}" sibTransId="{0597257D-011D-43D3-B24D-4472639ED728}"/>
    <dgm:cxn modelId="{43F710E8-0D0F-4017-901F-89DA8B92A016}" type="presOf" srcId="{AFF33EC7-FB26-4C9F-B032-3A31162C7E88}" destId="{88AE8552-CBB8-4053-A99D-4AF2DED002BC}" srcOrd="0" destOrd="2" presId="urn:microsoft.com/office/officeart/2005/8/layout/vList2"/>
    <dgm:cxn modelId="{FDA0D0ED-C0AF-4E2C-9C71-430D11F234E2}" type="presOf" srcId="{FDB77728-338A-4398-A21F-F03EB04E1E9C}" destId="{91B02E03-56C6-4095-8CDF-2327B22AE6F6}" srcOrd="0" destOrd="0" presId="urn:microsoft.com/office/officeart/2005/8/layout/vList2"/>
    <dgm:cxn modelId="{EDF295F7-E8BC-48BC-AE12-A8EC4AA22372}" srcId="{FBE0F76B-7852-488F-97A0-D847510A8FBD}" destId="{23FB3A8A-8E68-41F0-A0A0-E368374B5C32}" srcOrd="2" destOrd="0" parTransId="{5D97734C-15F5-4438-8905-AF4BE800C30F}" sibTransId="{32FF0BCF-1D7D-4F01-ADA9-5CE84236C7A5}"/>
    <dgm:cxn modelId="{FAB4812C-C5EA-443C-B484-E34BEE80AC53}" type="presParOf" srcId="{A11353C1-8707-4AEE-8865-A92D035CF393}" destId="{91B02E03-56C6-4095-8CDF-2327B22AE6F6}" srcOrd="0" destOrd="0" presId="urn:microsoft.com/office/officeart/2005/8/layout/vList2"/>
    <dgm:cxn modelId="{18C3653E-9A19-4CB0-AD2E-2E48219BB9C9}" type="presParOf" srcId="{A11353C1-8707-4AEE-8865-A92D035CF393}" destId="{88AE8552-CBB8-4053-A99D-4AF2DED002BC}" srcOrd="1" destOrd="0" presId="urn:microsoft.com/office/officeart/2005/8/layout/vList2"/>
    <dgm:cxn modelId="{429DB0BF-C286-4BDA-AB2C-BB0ABAB906D7}" type="presParOf" srcId="{A11353C1-8707-4AEE-8865-A92D035CF393}" destId="{035A7745-F4D7-40CC-A1F0-3B7B690E7535}" srcOrd="2" destOrd="0" presId="urn:microsoft.com/office/officeart/2005/8/layout/vList2"/>
    <dgm:cxn modelId="{B948E534-140F-4A6A-A26D-8F9537F08348}" type="presParOf" srcId="{A11353C1-8707-4AEE-8865-A92D035CF393}" destId="{0857102D-F295-4637-BBE8-98E49AC7A415}" srcOrd="3"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D4D69BD9-05C9-4D48-A021-0C00D03EAF41}" type="doc">
      <dgm:prSet loTypeId="urn:microsoft.com/office/officeart/2005/8/layout/vList2" loCatId="list" qsTypeId="urn:microsoft.com/office/officeart/2005/8/quickstyle/simple1" qsCatId="simple" csTypeId="urn:microsoft.com/office/officeart/2005/8/colors/accent2_2" csCatId="accent2" phldr="1"/>
      <dgm:spPr/>
      <dgm:t>
        <a:bodyPr/>
        <a:lstStyle/>
        <a:p>
          <a:endParaRPr lang="en-US"/>
        </a:p>
      </dgm:t>
    </dgm:pt>
    <dgm:pt modelId="{FDB77728-338A-4398-A21F-F03EB04E1E9C}">
      <dgm:prSet phldrT="[Text]" custT="1"/>
      <dgm:spPr/>
      <dgm:t>
        <a:bodyPr/>
        <a:lstStyle/>
        <a:p>
          <a:r>
            <a:rPr lang="en-US" sz="2800" dirty="0"/>
            <a:t>Basic</a:t>
          </a:r>
        </a:p>
      </dgm:t>
    </dgm:pt>
    <dgm:pt modelId="{200D60D6-155A-41D6-8761-0C529CF9D056}" type="parTrans" cxnId="{F1502AD7-5010-4D14-9B62-4F7C9B2EB846}">
      <dgm:prSet/>
      <dgm:spPr/>
      <dgm:t>
        <a:bodyPr/>
        <a:lstStyle/>
        <a:p>
          <a:endParaRPr lang="en-US" sz="2000"/>
        </a:p>
      </dgm:t>
    </dgm:pt>
    <dgm:pt modelId="{CE3EB2DF-4AE2-48BA-94FE-D2BF2FE51E73}" type="sibTrans" cxnId="{F1502AD7-5010-4D14-9B62-4F7C9B2EB846}">
      <dgm:prSet/>
      <dgm:spPr/>
      <dgm:t>
        <a:bodyPr/>
        <a:lstStyle/>
        <a:p>
          <a:endParaRPr lang="en-US" sz="2000"/>
        </a:p>
      </dgm:t>
    </dgm:pt>
    <dgm:pt modelId="{CCB244BF-C791-4E49-BFF6-B4421AA007F0}">
      <dgm:prSet phldrT="[Text]" custT="1"/>
      <dgm:spPr/>
      <dgm:t>
        <a:bodyPr/>
        <a:lstStyle/>
        <a:p>
          <a:pPr>
            <a:buClr>
              <a:srgbClr val="0070C0"/>
            </a:buClr>
            <a:buSzPct val="90000"/>
          </a:pPr>
          <a:r>
            <a:rPr lang="en-US" sz="2000" dirty="0">
              <a:latin typeface="Segoe UI" panose="020B0502040204020203" pitchFamily="34" charset="0"/>
              <a:cs typeface="Segoe UI" panose="020B0502040204020203" pitchFamily="34" charset="0"/>
            </a:rPr>
            <a:t>Reserved instance for multiple web applications</a:t>
          </a:r>
        </a:p>
      </dgm:t>
    </dgm:pt>
    <dgm:pt modelId="{77A1CDA7-EA4E-4F7E-9BC7-4FC799FE6D91}" type="parTrans" cxnId="{3B6895E3-11E5-4BF7-82D4-0A6828CA8FFF}">
      <dgm:prSet/>
      <dgm:spPr/>
      <dgm:t>
        <a:bodyPr/>
        <a:lstStyle/>
        <a:p>
          <a:endParaRPr lang="en-US" sz="2000"/>
        </a:p>
      </dgm:t>
    </dgm:pt>
    <dgm:pt modelId="{8B28E581-0347-47DC-9D2D-591B9AC20A8C}" type="sibTrans" cxnId="{3B6895E3-11E5-4BF7-82D4-0A6828CA8FFF}">
      <dgm:prSet/>
      <dgm:spPr/>
      <dgm:t>
        <a:bodyPr/>
        <a:lstStyle/>
        <a:p>
          <a:endParaRPr lang="en-US" sz="2000"/>
        </a:p>
      </dgm:t>
    </dgm:pt>
    <dgm:pt modelId="{8C3A9429-791C-4C2F-AF57-3B77F4A90B8F}">
      <dgm:prSet phldrT="[Text]" custT="1"/>
      <dgm:spPr/>
      <dgm:t>
        <a:bodyPr/>
        <a:lstStyle/>
        <a:p>
          <a:pPr>
            <a:buClr>
              <a:srgbClr val="0070C0"/>
            </a:buClr>
            <a:buSzPct val="90000"/>
          </a:pPr>
          <a:r>
            <a:rPr lang="en-US" sz="2000" dirty="0">
              <a:latin typeface="Segoe UI" panose="020B0502040204020203" pitchFamily="34" charset="0"/>
              <a:cs typeface="Segoe UI" panose="020B0502040204020203" pitchFamily="34" charset="0"/>
            </a:rPr>
            <a:t>Websites are pooled under the same instance</a:t>
          </a:r>
        </a:p>
      </dgm:t>
    </dgm:pt>
    <dgm:pt modelId="{3163E072-5CCC-4C0F-B1C9-8FD7CF8B6766}" type="parTrans" cxnId="{7C2773E6-C63A-4B73-BABB-9D0A9D7B2C6D}">
      <dgm:prSet/>
      <dgm:spPr/>
      <dgm:t>
        <a:bodyPr/>
        <a:lstStyle/>
        <a:p>
          <a:endParaRPr lang="en-US" sz="2000"/>
        </a:p>
      </dgm:t>
    </dgm:pt>
    <dgm:pt modelId="{0597257D-011D-43D3-B24D-4472639ED728}" type="sibTrans" cxnId="{7C2773E6-C63A-4B73-BABB-9D0A9D7B2C6D}">
      <dgm:prSet/>
      <dgm:spPr/>
      <dgm:t>
        <a:bodyPr/>
        <a:lstStyle/>
        <a:p>
          <a:endParaRPr lang="en-US" sz="2000"/>
        </a:p>
      </dgm:t>
    </dgm:pt>
    <dgm:pt modelId="{FBE0F76B-7852-488F-97A0-D847510A8FBD}">
      <dgm:prSet phldrT="[Text]" custT="1"/>
      <dgm:spPr/>
      <dgm:t>
        <a:bodyPr/>
        <a:lstStyle/>
        <a:p>
          <a:r>
            <a:rPr lang="en-US" sz="2800" dirty="0"/>
            <a:t>Standard</a:t>
          </a:r>
        </a:p>
      </dgm:t>
    </dgm:pt>
    <dgm:pt modelId="{22309674-A247-47F1-8E63-4AD56A9534D7}" type="parTrans" cxnId="{B7089D53-591E-406A-957E-7C3DCA62459D}">
      <dgm:prSet/>
      <dgm:spPr/>
      <dgm:t>
        <a:bodyPr/>
        <a:lstStyle/>
        <a:p>
          <a:endParaRPr lang="en-US" sz="2000"/>
        </a:p>
      </dgm:t>
    </dgm:pt>
    <dgm:pt modelId="{CA81F7E6-A250-489A-A9E2-6E745F6741E0}" type="sibTrans" cxnId="{B7089D53-591E-406A-957E-7C3DCA62459D}">
      <dgm:prSet/>
      <dgm:spPr/>
      <dgm:t>
        <a:bodyPr/>
        <a:lstStyle/>
        <a:p>
          <a:endParaRPr lang="en-US" sz="2000"/>
        </a:p>
      </dgm:t>
    </dgm:pt>
    <dgm:pt modelId="{6DE95200-57C9-4F24-9480-292F2731F8DD}">
      <dgm:prSet phldrT="[Text]" custT="1"/>
      <dgm:spPr/>
      <dgm:t>
        <a:bodyPr/>
        <a:lstStyle/>
        <a:p>
          <a:pPr>
            <a:buClr>
              <a:srgbClr val="0070C0"/>
            </a:buClr>
            <a:buSzPct val="90000"/>
          </a:pPr>
          <a:r>
            <a:rPr lang="en-US" sz="2000" dirty="0">
              <a:latin typeface="Segoe UI" panose="020B0502040204020203" pitchFamily="34" charset="0"/>
              <a:cs typeface="Segoe UI" panose="020B0502040204020203" pitchFamily="34" charset="0"/>
            </a:rPr>
            <a:t>Reserved instance for multiple web applications</a:t>
          </a:r>
        </a:p>
      </dgm:t>
    </dgm:pt>
    <dgm:pt modelId="{48C62A09-6037-4AE4-81B4-CCE5393ED224}" type="parTrans" cxnId="{AC1C7735-C969-42CD-A409-77B5BDA8EFB5}">
      <dgm:prSet/>
      <dgm:spPr/>
      <dgm:t>
        <a:bodyPr/>
        <a:lstStyle/>
        <a:p>
          <a:endParaRPr lang="en-US" sz="2000"/>
        </a:p>
      </dgm:t>
    </dgm:pt>
    <dgm:pt modelId="{85F97CE9-4AC2-4860-A837-7B2C2996402A}" type="sibTrans" cxnId="{AC1C7735-C969-42CD-A409-77B5BDA8EFB5}">
      <dgm:prSet/>
      <dgm:spPr/>
      <dgm:t>
        <a:bodyPr/>
        <a:lstStyle/>
        <a:p>
          <a:endParaRPr lang="en-US" sz="2000"/>
        </a:p>
      </dgm:t>
    </dgm:pt>
    <dgm:pt modelId="{7EC5918A-692B-48FA-9B0D-B076CB2EF715}">
      <dgm:prSet phldrT="[Text]" custT="1"/>
      <dgm:spPr/>
      <dgm:t>
        <a:bodyPr/>
        <a:lstStyle/>
        <a:p>
          <a:pPr>
            <a:buClr>
              <a:srgbClr val="0070C0"/>
            </a:buClr>
            <a:buSzPct val="90000"/>
          </a:pPr>
          <a:r>
            <a:rPr lang="en-US" sz="2000" dirty="0">
              <a:latin typeface="Segoe UI" panose="020B0502040204020203" pitchFamily="34" charset="0"/>
              <a:cs typeface="Segoe UI" panose="020B0502040204020203" pitchFamily="34" charset="0"/>
            </a:rPr>
            <a:t>Websites are pooled under the same instance</a:t>
          </a:r>
        </a:p>
      </dgm:t>
    </dgm:pt>
    <dgm:pt modelId="{88B62004-B114-4BCE-99A0-AD3CC38731D3}" type="parTrans" cxnId="{F5F85780-5CF9-4B55-926C-E531FA775008}">
      <dgm:prSet/>
      <dgm:spPr/>
      <dgm:t>
        <a:bodyPr/>
        <a:lstStyle/>
        <a:p>
          <a:endParaRPr lang="en-US" sz="2000"/>
        </a:p>
      </dgm:t>
    </dgm:pt>
    <dgm:pt modelId="{8C6123BA-F8C6-4034-9295-BB48C2E31AA0}" type="sibTrans" cxnId="{F5F85780-5CF9-4B55-926C-E531FA775008}">
      <dgm:prSet/>
      <dgm:spPr/>
      <dgm:t>
        <a:bodyPr/>
        <a:lstStyle/>
        <a:p>
          <a:endParaRPr lang="en-US" sz="2000"/>
        </a:p>
      </dgm:t>
    </dgm:pt>
    <dgm:pt modelId="{23FB3A8A-8E68-41F0-A0A0-E368374B5C32}">
      <dgm:prSet phldrT="[Text]" custT="1"/>
      <dgm:spPr/>
      <dgm:t>
        <a:bodyPr/>
        <a:lstStyle/>
        <a:p>
          <a:pPr>
            <a:buClr>
              <a:srgbClr val="0070C0"/>
            </a:buClr>
            <a:buSzPct val="90000"/>
          </a:pPr>
          <a:r>
            <a:rPr lang="en-US" sz="2000" dirty="0">
              <a:latin typeface="Segoe UI" panose="020B0502040204020203" pitchFamily="34" charset="0"/>
              <a:cs typeface="Segoe UI" panose="020B0502040204020203" pitchFamily="34" charset="0"/>
            </a:rPr>
            <a:t>Supports auto-scale</a:t>
          </a:r>
        </a:p>
      </dgm:t>
    </dgm:pt>
    <dgm:pt modelId="{5D97734C-15F5-4438-8905-AF4BE800C30F}" type="parTrans" cxnId="{EDF295F7-E8BC-48BC-AE12-A8EC4AA22372}">
      <dgm:prSet/>
      <dgm:spPr/>
      <dgm:t>
        <a:bodyPr/>
        <a:lstStyle/>
        <a:p>
          <a:endParaRPr lang="en-US" sz="2000"/>
        </a:p>
      </dgm:t>
    </dgm:pt>
    <dgm:pt modelId="{32FF0BCF-1D7D-4F01-ADA9-5CE84236C7A5}" type="sibTrans" cxnId="{EDF295F7-E8BC-48BC-AE12-A8EC4AA22372}">
      <dgm:prSet/>
      <dgm:spPr/>
      <dgm:t>
        <a:bodyPr/>
        <a:lstStyle/>
        <a:p>
          <a:endParaRPr lang="en-US" sz="2000"/>
        </a:p>
      </dgm:t>
    </dgm:pt>
    <dgm:pt modelId="{7B6A00F9-715C-4B74-BCBE-48F7678FB80C}">
      <dgm:prSet phldrT="[Text]" custT="1"/>
      <dgm:spPr/>
      <dgm:t>
        <a:bodyPr/>
        <a:lstStyle/>
        <a:p>
          <a:endParaRPr lang="en-US" sz="2000" dirty="0"/>
        </a:p>
      </dgm:t>
    </dgm:pt>
    <dgm:pt modelId="{7995E933-1E70-47C1-B07D-07CD7B7FF01C}" type="parTrans" cxnId="{B5393954-D1DA-4262-9A43-AA506EEEAEC0}">
      <dgm:prSet/>
      <dgm:spPr/>
      <dgm:t>
        <a:bodyPr/>
        <a:lstStyle/>
        <a:p>
          <a:endParaRPr lang="en-US" sz="2000"/>
        </a:p>
      </dgm:t>
    </dgm:pt>
    <dgm:pt modelId="{6735A48C-29F7-4745-85CB-CCFB00CA130B}" type="sibTrans" cxnId="{B5393954-D1DA-4262-9A43-AA506EEEAEC0}">
      <dgm:prSet/>
      <dgm:spPr/>
      <dgm:t>
        <a:bodyPr/>
        <a:lstStyle/>
        <a:p>
          <a:endParaRPr lang="en-US" sz="2000"/>
        </a:p>
      </dgm:t>
    </dgm:pt>
    <dgm:pt modelId="{AFF33EC7-FB26-4C9F-B032-3A31162C7E88}">
      <dgm:prSet phldrT="[Text]" custT="1"/>
      <dgm:spPr/>
      <dgm:t>
        <a:bodyPr/>
        <a:lstStyle/>
        <a:p>
          <a:endParaRPr lang="en-US" sz="2000" dirty="0"/>
        </a:p>
      </dgm:t>
    </dgm:pt>
    <dgm:pt modelId="{5E1F2228-BABF-4565-82DE-5C8B4AE91A39}" type="sibTrans" cxnId="{E3B8D103-4017-4F72-9ABA-5CC70AD1221C}">
      <dgm:prSet/>
      <dgm:spPr/>
      <dgm:t>
        <a:bodyPr/>
        <a:lstStyle/>
        <a:p>
          <a:endParaRPr lang="en-US" sz="2000"/>
        </a:p>
      </dgm:t>
    </dgm:pt>
    <dgm:pt modelId="{64506232-C601-44BD-A49E-FFFD86E817FE}" type="parTrans" cxnId="{E3B8D103-4017-4F72-9ABA-5CC70AD1221C}">
      <dgm:prSet/>
      <dgm:spPr/>
      <dgm:t>
        <a:bodyPr/>
        <a:lstStyle/>
        <a:p>
          <a:endParaRPr lang="en-US" sz="2000"/>
        </a:p>
      </dgm:t>
    </dgm:pt>
    <dgm:pt modelId="{A11353C1-8707-4AEE-8865-A92D035CF393}" type="pres">
      <dgm:prSet presAssocID="{D4D69BD9-05C9-4D48-A021-0C00D03EAF41}" presName="linear" presStyleCnt="0">
        <dgm:presLayoutVars>
          <dgm:animLvl val="lvl"/>
          <dgm:resizeHandles val="exact"/>
        </dgm:presLayoutVars>
      </dgm:prSet>
      <dgm:spPr/>
    </dgm:pt>
    <dgm:pt modelId="{91B02E03-56C6-4095-8CDF-2327B22AE6F6}" type="pres">
      <dgm:prSet presAssocID="{FDB77728-338A-4398-A21F-F03EB04E1E9C}" presName="parentText" presStyleLbl="node1" presStyleIdx="0" presStyleCnt="2">
        <dgm:presLayoutVars>
          <dgm:chMax val="0"/>
          <dgm:bulletEnabled val="1"/>
        </dgm:presLayoutVars>
      </dgm:prSet>
      <dgm:spPr/>
    </dgm:pt>
    <dgm:pt modelId="{88AE8552-CBB8-4053-A99D-4AF2DED002BC}" type="pres">
      <dgm:prSet presAssocID="{FDB77728-338A-4398-A21F-F03EB04E1E9C}" presName="childText" presStyleLbl="revTx" presStyleIdx="0" presStyleCnt="2">
        <dgm:presLayoutVars>
          <dgm:bulletEnabled val="1"/>
        </dgm:presLayoutVars>
      </dgm:prSet>
      <dgm:spPr/>
    </dgm:pt>
    <dgm:pt modelId="{035A7745-F4D7-40CC-A1F0-3B7B690E7535}" type="pres">
      <dgm:prSet presAssocID="{FBE0F76B-7852-488F-97A0-D847510A8FBD}" presName="parentText" presStyleLbl="node1" presStyleIdx="1" presStyleCnt="2">
        <dgm:presLayoutVars>
          <dgm:chMax val="0"/>
          <dgm:bulletEnabled val="1"/>
        </dgm:presLayoutVars>
      </dgm:prSet>
      <dgm:spPr/>
    </dgm:pt>
    <dgm:pt modelId="{0857102D-F295-4637-BBE8-98E49AC7A415}" type="pres">
      <dgm:prSet presAssocID="{FBE0F76B-7852-488F-97A0-D847510A8FBD}" presName="childText" presStyleLbl="revTx" presStyleIdx="1" presStyleCnt="2">
        <dgm:presLayoutVars>
          <dgm:bulletEnabled val="1"/>
        </dgm:presLayoutVars>
      </dgm:prSet>
      <dgm:spPr/>
    </dgm:pt>
  </dgm:ptLst>
  <dgm:cxnLst>
    <dgm:cxn modelId="{E3B8D103-4017-4F72-9ABA-5CC70AD1221C}" srcId="{FDB77728-338A-4398-A21F-F03EB04E1E9C}" destId="{AFF33EC7-FB26-4C9F-B032-3A31162C7E88}" srcOrd="2" destOrd="0" parTransId="{64506232-C601-44BD-A49E-FFFD86E817FE}" sibTransId="{5E1F2228-BABF-4565-82DE-5C8B4AE91A39}"/>
    <dgm:cxn modelId="{35CC1513-180D-4AA0-8F4A-7D05A8067F4C}" type="presOf" srcId="{AFF33EC7-FB26-4C9F-B032-3A31162C7E88}" destId="{88AE8552-CBB8-4053-A99D-4AF2DED002BC}" srcOrd="0" destOrd="2" presId="urn:microsoft.com/office/officeart/2005/8/layout/vList2"/>
    <dgm:cxn modelId="{AC1C7735-C969-42CD-A409-77B5BDA8EFB5}" srcId="{FBE0F76B-7852-488F-97A0-D847510A8FBD}" destId="{6DE95200-57C9-4F24-9480-292F2731F8DD}" srcOrd="0" destOrd="0" parTransId="{48C62A09-6037-4AE4-81B4-CCE5393ED224}" sibTransId="{85F97CE9-4AC2-4860-A837-7B2C2996402A}"/>
    <dgm:cxn modelId="{112D9A51-A9D2-4A5D-A6B4-D45A3CE892F4}" type="presOf" srcId="{6DE95200-57C9-4F24-9480-292F2731F8DD}" destId="{0857102D-F295-4637-BBE8-98E49AC7A415}" srcOrd="0" destOrd="0" presId="urn:microsoft.com/office/officeart/2005/8/layout/vList2"/>
    <dgm:cxn modelId="{9C7C1A53-E23F-490A-AD15-E5031ADB7AB9}" type="presOf" srcId="{8C3A9429-791C-4C2F-AF57-3B77F4A90B8F}" destId="{88AE8552-CBB8-4053-A99D-4AF2DED002BC}" srcOrd="0" destOrd="1" presId="urn:microsoft.com/office/officeart/2005/8/layout/vList2"/>
    <dgm:cxn modelId="{B7089D53-591E-406A-957E-7C3DCA62459D}" srcId="{D4D69BD9-05C9-4D48-A021-0C00D03EAF41}" destId="{FBE0F76B-7852-488F-97A0-D847510A8FBD}" srcOrd="1" destOrd="0" parTransId="{22309674-A247-47F1-8E63-4AD56A9534D7}" sibTransId="{CA81F7E6-A250-489A-A9E2-6E745F6741E0}"/>
    <dgm:cxn modelId="{324FB553-8AE3-468D-B7F8-CF1F4FF0A8DF}" type="presOf" srcId="{7EC5918A-692B-48FA-9B0D-B076CB2EF715}" destId="{0857102D-F295-4637-BBE8-98E49AC7A415}" srcOrd="0" destOrd="1" presId="urn:microsoft.com/office/officeart/2005/8/layout/vList2"/>
    <dgm:cxn modelId="{B5393954-D1DA-4262-9A43-AA506EEEAEC0}" srcId="{FDB77728-338A-4398-A21F-F03EB04E1E9C}" destId="{7B6A00F9-715C-4B74-BCBE-48F7678FB80C}" srcOrd="3" destOrd="0" parTransId="{7995E933-1E70-47C1-B07D-07CD7B7FF01C}" sibTransId="{6735A48C-29F7-4745-85CB-CCFB00CA130B}"/>
    <dgm:cxn modelId="{52C61256-20D8-4CC2-91CC-7FEFDD7FBA05}" type="presOf" srcId="{FBE0F76B-7852-488F-97A0-D847510A8FBD}" destId="{035A7745-F4D7-40CC-A1F0-3B7B690E7535}" srcOrd="0" destOrd="0" presId="urn:microsoft.com/office/officeart/2005/8/layout/vList2"/>
    <dgm:cxn modelId="{F5F85780-5CF9-4B55-926C-E531FA775008}" srcId="{FBE0F76B-7852-488F-97A0-D847510A8FBD}" destId="{7EC5918A-692B-48FA-9B0D-B076CB2EF715}" srcOrd="1" destOrd="0" parTransId="{88B62004-B114-4BCE-99A0-AD3CC38731D3}" sibTransId="{8C6123BA-F8C6-4034-9295-BB48C2E31AA0}"/>
    <dgm:cxn modelId="{D8B82A8B-6336-441B-8984-030EAE809E3F}" type="presOf" srcId="{D4D69BD9-05C9-4D48-A021-0C00D03EAF41}" destId="{A11353C1-8707-4AEE-8865-A92D035CF393}" srcOrd="0" destOrd="0" presId="urn:microsoft.com/office/officeart/2005/8/layout/vList2"/>
    <dgm:cxn modelId="{371317CC-0C60-4653-8563-321E1680BDB8}" type="presOf" srcId="{CCB244BF-C791-4E49-BFF6-B4421AA007F0}" destId="{88AE8552-CBB8-4053-A99D-4AF2DED002BC}" srcOrd="0" destOrd="0" presId="urn:microsoft.com/office/officeart/2005/8/layout/vList2"/>
    <dgm:cxn modelId="{E56097CD-8CFF-4798-BE9A-EBBDB3A49147}" type="presOf" srcId="{FDB77728-338A-4398-A21F-F03EB04E1E9C}" destId="{91B02E03-56C6-4095-8CDF-2327B22AE6F6}" srcOrd="0" destOrd="0" presId="urn:microsoft.com/office/officeart/2005/8/layout/vList2"/>
    <dgm:cxn modelId="{7FA2A2CD-482E-4CE0-BE7D-7EBB69DA5153}" type="presOf" srcId="{23FB3A8A-8E68-41F0-A0A0-E368374B5C32}" destId="{0857102D-F295-4637-BBE8-98E49AC7A415}" srcOrd="0" destOrd="2" presId="urn:microsoft.com/office/officeart/2005/8/layout/vList2"/>
    <dgm:cxn modelId="{F1502AD7-5010-4D14-9B62-4F7C9B2EB846}" srcId="{D4D69BD9-05C9-4D48-A021-0C00D03EAF41}" destId="{FDB77728-338A-4398-A21F-F03EB04E1E9C}" srcOrd="0" destOrd="0" parTransId="{200D60D6-155A-41D6-8761-0C529CF9D056}" sibTransId="{CE3EB2DF-4AE2-48BA-94FE-D2BF2FE51E73}"/>
    <dgm:cxn modelId="{ED2A32DB-3BA1-496F-A0CC-FF08F6A8ADE5}" type="presOf" srcId="{7B6A00F9-715C-4B74-BCBE-48F7678FB80C}" destId="{88AE8552-CBB8-4053-A99D-4AF2DED002BC}" srcOrd="0" destOrd="3" presId="urn:microsoft.com/office/officeart/2005/8/layout/vList2"/>
    <dgm:cxn modelId="{3B6895E3-11E5-4BF7-82D4-0A6828CA8FFF}" srcId="{FDB77728-338A-4398-A21F-F03EB04E1E9C}" destId="{CCB244BF-C791-4E49-BFF6-B4421AA007F0}" srcOrd="0" destOrd="0" parTransId="{77A1CDA7-EA4E-4F7E-9BC7-4FC799FE6D91}" sibTransId="{8B28E581-0347-47DC-9D2D-591B9AC20A8C}"/>
    <dgm:cxn modelId="{7C2773E6-C63A-4B73-BABB-9D0A9D7B2C6D}" srcId="{FDB77728-338A-4398-A21F-F03EB04E1E9C}" destId="{8C3A9429-791C-4C2F-AF57-3B77F4A90B8F}" srcOrd="1" destOrd="0" parTransId="{3163E072-5CCC-4C0F-B1C9-8FD7CF8B6766}" sibTransId="{0597257D-011D-43D3-B24D-4472639ED728}"/>
    <dgm:cxn modelId="{EDF295F7-E8BC-48BC-AE12-A8EC4AA22372}" srcId="{FBE0F76B-7852-488F-97A0-D847510A8FBD}" destId="{23FB3A8A-8E68-41F0-A0A0-E368374B5C32}" srcOrd="2" destOrd="0" parTransId="{5D97734C-15F5-4438-8905-AF4BE800C30F}" sibTransId="{32FF0BCF-1D7D-4F01-ADA9-5CE84236C7A5}"/>
    <dgm:cxn modelId="{34861017-F960-4D8C-BB52-2B8F1F262EC6}" type="presParOf" srcId="{A11353C1-8707-4AEE-8865-A92D035CF393}" destId="{91B02E03-56C6-4095-8CDF-2327B22AE6F6}" srcOrd="0" destOrd="0" presId="urn:microsoft.com/office/officeart/2005/8/layout/vList2"/>
    <dgm:cxn modelId="{E6CB085A-A925-49E5-BCB8-5D12CBEB2058}" type="presParOf" srcId="{A11353C1-8707-4AEE-8865-A92D035CF393}" destId="{88AE8552-CBB8-4053-A99D-4AF2DED002BC}" srcOrd="1" destOrd="0" presId="urn:microsoft.com/office/officeart/2005/8/layout/vList2"/>
    <dgm:cxn modelId="{65D14F5C-E26E-476A-BD1A-3EE5327728AB}" type="presParOf" srcId="{A11353C1-8707-4AEE-8865-A92D035CF393}" destId="{035A7745-F4D7-40CC-A1F0-3B7B690E7535}" srcOrd="2" destOrd="0" presId="urn:microsoft.com/office/officeart/2005/8/layout/vList2"/>
    <dgm:cxn modelId="{7261D338-813B-48B2-B60F-E3D1A98FF902}" type="presParOf" srcId="{A11353C1-8707-4AEE-8865-A92D035CF393}" destId="{0857102D-F295-4637-BBE8-98E49AC7A415}" srcOrd="3"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5C1624C9-5045-4304-BB9A-B1999D247351}" type="doc">
      <dgm:prSet loTypeId="urn:microsoft.com/office/officeart/2011/layout/HexagonRadial" loCatId="officeonline" qsTypeId="urn:microsoft.com/office/officeart/2005/8/quickstyle/simple1" qsCatId="simple" csTypeId="urn:microsoft.com/office/officeart/2005/8/colors/accent6_2" csCatId="accent6" phldr="1"/>
      <dgm:spPr/>
      <dgm:t>
        <a:bodyPr/>
        <a:lstStyle/>
        <a:p>
          <a:endParaRPr lang="en-US"/>
        </a:p>
      </dgm:t>
    </dgm:pt>
    <dgm:pt modelId="{D1E06BF4-8C65-493E-9F84-7D9E2D1B4A3F}">
      <dgm:prSet phldrT="[Text]"/>
      <dgm:spPr/>
      <dgm:t>
        <a:bodyPr/>
        <a:lstStyle/>
        <a:p>
          <a:r>
            <a:rPr lang="en-US" dirty="0"/>
            <a:t>Memory</a:t>
          </a:r>
        </a:p>
      </dgm:t>
    </dgm:pt>
    <dgm:pt modelId="{F2B0A537-5029-49AD-9B3B-41A63216FE64}" type="parTrans" cxnId="{FD6CBC95-72E9-4857-8784-0457CC69B451}">
      <dgm:prSet/>
      <dgm:spPr/>
      <dgm:t>
        <a:bodyPr/>
        <a:lstStyle/>
        <a:p>
          <a:endParaRPr lang="en-US"/>
        </a:p>
      </dgm:t>
    </dgm:pt>
    <dgm:pt modelId="{17C1102B-9101-4C5D-BAD2-A81F7A4E761B}" type="sibTrans" cxnId="{FD6CBC95-72E9-4857-8784-0457CC69B451}">
      <dgm:prSet/>
      <dgm:spPr/>
      <dgm:t>
        <a:bodyPr/>
        <a:lstStyle/>
        <a:p>
          <a:endParaRPr lang="en-US"/>
        </a:p>
      </dgm:t>
    </dgm:pt>
    <dgm:pt modelId="{9AA78C5B-1CBD-4CE2-8DFB-AB835A21EDC9}">
      <dgm:prSet phldrT="[Text]"/>
      <dgm:spPr/>
      <dgm:t>
        <a:bodyPr/>
        <a:lstStyle/>
        <a:p>
          <a:r>
            <a:rPr lang="en-US" dirty="0"/>
            <a:t>HTTP Queue</a:t>
          </a:r>
        </a:p>
      </dgm:t>
    </dgm:pt>
    <dgm:pt modelId="{8C82AF0E-0BB9-4F97-A5A2-6A5ADAB3459A}" type="parTrans" cxnId="{DE5FF61B-5E9E-40D4-BD11-A3A94A198337}">
      <dgm:prSet/>
      <dgm:spPr/>
      <dgm:t>
        <a:bodyPr/>
        <a:lstStyle/>
        <a:p>
          <a:endParaRPr lang="en-US"/>
        </a:p>
      </dgm:t>
    </dgm:pt>
    <dgm:pt modelId="{D1B82481-FF22-4C1D-87F8-5FB42260C578}" type="sibTrans" cxnId="{DE5FF61B-5E9E-40D4-BD11-A3A94A198337}">
      <dgm:prSet/>
      <dgm:spPr/>
      <dgm:t>
        <a:bodyPr/>
        <a:lstStyle/>
        <a:p>
          <a:endParaRPr lang="en-US"/>
        </a:p>
      </dgm:t>
    </dgm:pt>
    <dgm:pt modelId="{762FAE77-DDA1-4BD0-B5EA-137A5410D3CA}">
      <dgm:prSet phldrT="[Text]"/>
      <dgm:spPr/>
      <dgm:t>
        <a:bodyPr/>
        <a:lstStyle/>
        <a:p>
          <a:r>
            <a:rPr lang="en-US" dirty="0"/>
            <a:t>Disk Queue</a:t>
          </a:r>
        </a:p>
      </dgm:t>
    </dgm:pt>
    <dgm:pt modelId="{24E8E087-B87A-4271-823F-3CC33A30CFEA}" type="parTrans" cxnId="{8A491350-4C34-4676-806E-CA54908AA6D1}">
      <dgm:prSet/>
      <dgm:spPr/>
      <dgm:t>
        <a:bodyPr/>
        <a:lstStyle/>
        <a:p>
          <a:endParaRPr lang="en-US"/>
        </a:p>
      </dgm:t>
    </dgm:pt>
    <dgm:pt modelId="{7B30F313-7A5B-45C3-BC99-9E2BBC1454E4}" type="sibTrans" cxnId="{8A491350-4C34-4676-806E-CA54908AA6D1}">
      <dgm:prSet/>
      <dgm:spPr/>
      <dgm:t>
        <a:bodyPr/>
        <a:lstStyle/>
        <a:p>
          <a:endParaRPr lang="en-US"/>
        </a:p>
      </dgm:t>
    </dgm:pt>
    <dgm:pt modelId="{7A819519-DBB1-4A0A-B680-65A9D72FA849}">
      <dgm:prSet phldrT="[Text]"/>
      <dgm:spPr/>
      <dgm:t>
        <a:bodyPr/>
        <a:lstStyle/>
        <a:p>
          <a:r>
            <a:rPr lang="en-US" dirty="0"/>
            <a:t>Data In</a:t>
          </a:r>
        </a:p>
      </dgm:t>
    </dgm:pt>
    <dgm:pt modelId="{3FDB9102-B99C-4860-BA49-059B6270F6E6}" type="parTrans" cxnId="{31EBF4E3-74EA-4666-8542-4D37C30AAF8C}">
      <dgm:prSet/>
      <dgm:spPr/>
      <dgm:t>
        <a:bodyPr/>
        <a:lstStyle/>
        <a:p>
          <a:endParaRPr lang="en-US"/>
        </a:p>
      </dgm:t>
    </dgm:pt>
    <dgm:pt modelId="{2E90F31F-F9C9-4D88-81D5-045D2FB33705}" type="sibTrans" cxnId="{31EBF4E3-74EA-4666-8542-4D37C30AAF8C}">
      <dgm:prSet/>
      <dgm:spPr/>
      <dgm:t>
        <a:bodyPr/>
        <a:lstStyle/>
        <a:p>
          <a:endParaRPr lang="en-US"/>
        </a:p>
      </dgm:t>
    </dgm:pt>
    <dgm:pt modelId="{91D9A1BF-1316-4CAE-8C43-55A1FEDAA680}">
      <dgm:prSet phldrT="[Text]"/>
      <dgm:spPr/>
      <dgm:t>
        <a:bodyPr/>
        <a:lstStyle/>
        <a:p>
          <a:r>
            <a:rPr lang="en-US" dirty="0"/>
            <a:t>Data Out</a:t>
          </a:r>
        </a:p>
      </dgm:t>
    </dgm:pt>
    <dgm:pt modelId="{F92308DA-5579-4B49-B5C6-E27087327245}" type="parTrans" cxnId="{EBD27B7B-8907-4FF5-A2AC-773E3BFEC3D4}">
      <dgm:prSet/>
      <dgm:spPr/>
      <dgm:t>
        <a:bodyPr/>
        <a:lstStyle/>
        <a:p>
          <a:endParaRPr lang="en-US"/>
        </a:p>
      </dgm:t>
    </dgm:pt>
    <dgm:pt modelId="{DA9FAC0E-8012-4234-A0D8-2ADA20DC1B6E}" type="sibTrans" cxnId="{EBD27B7B-8907-4FF5-A2AC-773E3BFEC3D4}">
      <dgm:prSet/>
      <dgm:spPr/>
      <dgm:t>
        <a:bodyPr/>
        <a:lstStyle/>
        <a:p>
          <a:endParaRPr lang="en-US"/>
        </a:p>
      </dgm:t>
    </dgm:pt>
    <dgm:pt modelId="{158794D2-8DFB-4A15-B740-2E7D929861D6}">
      <dgm:prSet phldrT="[Text]"/>
      <dgm:spPr>
        <a:noFill/>
        <a:ln>
          <a:noFill/>
        </a:ln>
      </dgm:spPr>
      <dgm:t>
        <a:bodyPr/>
        <a:lstStyle/>
        <a:p>
          <a:r>
            <a:rPr lang="en-US" dirty="0">
              <a:noFill/>
            </a:rPr>
            <a:t>Metrics</a:t>
          </a:r>
        </a:p>
      </dgm:t>
    </dgm:pt>
    <dgm:pt modelId="{FCD5FF77-51F0-4F73-9FB6-AF37B6B7FFC5}" type="sibTrans" cxnId="{99E9303C-C572-405F-AD92-D8F47FA388CE}">
      <dgm:prSet/>
      <dgm:spPr/>
      <dgm:t>
        <a:bodyPr/>
        <a:lstStyle/>
        <a:p>
          <a:endParaRPr lang="en-US"/>
        </a:p>
      </dgm:t>
    </dgm:pt>
    <dgm:pt modelId="{CC421284-01C3-4609-83B6-73CCE966C4AA}" type="parTrans" cxnId="{99E9303C-C572-405F-AD92-D8F47FA388CE}">
      <dgm:prSet/>
      <dgm:spPr/>
      <dgm:t>
        <a:bodyPr/>
        <a:lstStyle/>
        <a:p>
          <a:endParaRPr lang="en-US"/>
        </a:p>
      </dgm:t>
    </dgm:pt>
    <dgm:pt modelId="{F4FF7410-EAF2-4B3B-9A92-9E98362C0C76}">
      <dgm:prSet phldrT="[Text]"/>
      <dgm:spPr/>
      <dgm:t>
        <a:bodyPr/>
        <a:lstStyle/>
        <a:p>
          <a:r>
            <a:rPr lang="en-US" dirty="0"/>
            <a:t>CPU</a:t>
          </a:r>
        </a:p>
      </dgm:t>
    </dgm:pt>
    <dgm:pt modelId="{E01FEDDE-A88E-42A7-B706-1781830C57E9}" type="parTrans" cxnId="{AA2D1D69-7470-4F62-BE9E-57085FBD39F0}">
      <dgm:prSet/>
      <dgm:spPr/>
      <dgm:t>
        <a:bodyPr/>
        <a:lstStyle/>
        <a:p>
          <a:endParaRPr lang="en-US"/>
        </a:p>
      </dgm:t>
    </dgm:pt>
    <dgm:pt modelId="{E3710CCC-5E0E-4ABB-BBF8-B038DBFCC233}" type="sibTrans" cxnId="{AA2D1D69-7470-4F62-BE9E-57085FBD39F0}">
      <dgm:prSet/>
      <dgm:spPr/>
      <dgm:t>
        <a:bodyPr/>
        <a:lstStyle/>
        <a:p>
          <a:endParaRPr lang="en-US"/>
        </a:p>
      </dgm:t>
    </dgm:pt>
    <dgm:pt modelId="{5E469DC1-B1F5-48FF-8DBF-37BFB39EADF3}" type="pres">
      <dgm:prSet presAssocID="{5C1624C9-5045-4304-BB9A-B1999D247351}" presName="Name0" presStyleCnt="0">
        <dgm:presLayoutVars>
          <dgm:chMax val="1"/>
          <dgm:chPref val="1"/>
          <dgm:dir/>
          <dgm:animOne val="branch"/>
          <dgm:animLvl val="lvl"/>
        </dgm:presLayoutVars>
      </dgm:prSet>
      <dgm:spPr/>
    </dgm:pt>
    <dgm:pt modelId="{E5999103-30A1-4143-A6E4-879357400A7E}" type="pres">
      <dgm:prSet presAssocID="{158794D2-8DFB-4A15-B740-2E7D929861D6}" presName="Parent" presStyleLbl="node0" presStyleIdx="0" presStyleCnt="1">
        <dgm:presLayoutVars>
          <dgm:chMax val="6"/>
          <dgm:chPref val="6"/>
        </dgm:presLayoutVars>
      </dgm:prSet>
      <dgm:spPr/>
    </dgm:pt>
    <dgm:pt modelId="{B628CF89-1728-462F-9369-76CAD8939320}" type="pres">
      <dgm:prSet presAssocID="{F4FF7410-EAF2-4B3B-9A92-9E98362C0C76}" presName="Accent1" presStyleCnt="0"/>
      <dgm:spPr/>
    </dgm:pt>
    <dgm:pt modelId="{ACAF890A-71A6-4A89-891E-F85EF5DCF35F}" type="pres">
      <dgm:prSet presAssocID="{F4FF7410-EAF2-4B3B-9A92-9E98362C0C76}" presName="Accent" presStyleLbl="bgShp" presStyleIdx="0" presStyleCnt="6"/>
      <dgm:spPr/>
    </dgm:pt>
    <dgm:pt modelId="{EA5978E4-88F8-417A-9AF7-514BF70D6406}" type="pres">
      <dgm:prSet presAssocID="{F4FF7410-EAF2-4B3B-9A92-9E98362C0C76}" presName="Child1" presStyleLbl="node1" presStyleIdx="0" presStyleCnt="6">
        <dgm:presLayoutVars>
          <dgm:chMax val="0"/>
          <dgm:chPref val="0"/>
          <dgm:bulletEnabled val="1"/>
        </dgm:presLayoutVars>
      </dgm:prSet>
      <dgm:spPr/>
    </dgm:pt>
    <dgm:pt modelId="{31557A77-7390-4F0A-A669-A516ADE7ECB7}" type="pres">
      <dgm:prSet presAssocID="{D1E06BF4-8C65-493E-9F84-7D9E2D1B4A3F}" presName="Accent2" presStyleCnt="0"/>
      <dgm:spPr/>
    </dgm:pt>
    <dgm:pt modelId="{A81A3443-764E-4DF8-8238-A98C669AA441}" type="pres">
      <dgm:prSet presAssocID="{D1E06BF4-8C65-493E-9F84-7D9E2D1B4A3F}" presName="Accent" presStyleLbl="bgShp" presStyleIdx="1" presStyleCnt="6"/>
      <dgm:spPr>
        <a:noFill/>
      </dgm:spPr>
    </dgm:pt>
    <dgm:pt modelId="{2939DF87-9EE4-47F0-BFFE-261F24592C04}" type="pres">
      <dgm:prSet presAssocID="{D1E06BF4-8C65-493E-9F84-7D9E2D1B4A3F}" presName="Child2" presStyleLbl="node1" presStyleIdx="1" presStyleCnt="6">
        <dgm:presLayoutVars>
          <dgm:chMax val="0"/>
          <dgm:chPref val="0"/>
          <dgm:bulletEnabled val="1"/>
        </dgm:presLayoutVars>
      </dgm:prSet>
      <dgm:spPr/>
    </dgm:pt>
    <dgm:pt modelId="{B2848216-0653-4344-B9DE-C9F9543F2F75}" type="pres">
      <dgm:prSet presAssocID="{9AA78C5B-1CBD-4CE2-8DFB-AB835A21EDC9}" presName="Accent3" presStyleCnt="0"/>
      <dgm:spPr/>
    </dgm:pt>
    <dgm:pt modelId="{4D0BABDC-A337-4FD3-87E9-165D836B8AAE}" type="pres">
      <dgm:prSet presAssocID="{9AA78C5B-1CBD-4CE2-8DFB-AB835A21EDC9}" presName="Accent" presStyleLbl="bgShp" presStyleIdx="2" presStyleCnt="6"/>
      <dgm:spPr>
        <a:noFill/>
      </dgm:spPr>
    </dgm:pt>
    <dgm:pt modelId="{918A227A-1DC9-43E4-B466-E530E35BD7FA}" type="pres">
      <dgm:prSet presAssocID="{9AA78C5B-1CBD-4CE2-8DFB-AB835A21EDC9}" presName="Child3" presStyleLbl="node1" presStyleIdx="2" presStyleCnt="6">
        <dgm:presLayoutVars>
          <dgm:chMax val="0"/>
          <dgm:chPref val="0"/>
          <dgm:bulletEnabled val="1"/>
        </dgm:presLayoutVars>
      </dgm:prSet>
      <dgm:spPr/>
    </dgm:pt>
    <dgm:pt modelId="{D5C96F1F-E22F-4C74-9C1C-3F3EFED19DBB}" type="pres">
      <dgm:prSet presAssocID="{762FAE77-DDA1-4BD0-B5EA-137A5410D3CA}" presName="Accent4" presStyleCnt="0"/>
      <dgm:spPr/>
    </dgm:pt>
    <dgm:pt modelId="{FB1549D9-53CA-4F32-8EAC-B21F672BE3CB}" type="pres">
      <dgm:prSet presAssocID="{762FAE77-DDA1-4BD0-B5EA-137A5410D3CA}" presName="Accent" presStyleLbl="bgShp" presStyleIdx="3" presStyleCnt="6"/>
      <dgm:spPr>
        <a:noFill/>
      </dgm:spPr>
    </dgm:pt>
    <dgm:pt modelId="{12E10FAB-8B56-4C4D-ADA5-B9FF56390A06}" type="pres">
      <dgm:prSet presAssocID="{762FAE77-DDA1-4BD0-B5EA-137A5410D3CA}" presName="Child4" presStyleLbl="node1" presStyleIdx="3" presStyleCnt="6">
        <dgm:presLayoutVars>
          <dgm:chMax val="0"/>
          <dgm:chPref val="0"/>
          <dgm:bulletEnabled val="1"/>
        </dgm:presLayoutVars>
      </dgm:prSet>
      <dgm:spPr/>
    </dgm:pt>
    <dgm:pt modelId="{1F5E4F03-6F17-49ED-8BD8-E9390101936E}" type="pres">
      <dgm:prSet presAssocID="{7A819519-DBB1-4A0A-B680-65A9D72FA849}" presName="Accent5" presStyleCnt="0"/>
      <dgm:spPr/>
    </dgm:pt>
    <dgm:pt modelId="{D9EE8CB8-A8FD-442B-B217-E5D16E262C87}" type="pres">
      <dgm:prSet presAssocID="{7A819519-DBB1-4A0A-B680-65A9D72FA849}" presName="Accent" presStyleLbl="bgShp" presStyleIdx="4" presStyleCnt="6" custLinFactNeighborX="6233" custLinFactNeighborY="7234"/>
      <dgm:spPr>
        <a:noFill/>
      </dgm:spPr>
    </dgm:pt>
    <dgm:pt modelId="{B7FD1CF1-333A-44FD-8CF4-23694C5F7F21}" type="pres">
      <dgm:prSet presAssocID="{7A819519-DBB1-4A0A-B680-65A9D72FA849}" presName="Child5" presStyleLbl="node1" presStyleIdx="4" presStyleCnt="6">
        <dgm:presLayoutVars>
          <dgm:chMax val="0"/>
          <dgm:chPref val="0"/>
          <dgm:bulletEnabled val="1"/>
        </dgm:presLayoutVars>
      </dgm:prSet>
      <dgm:spPr/>
    </dgm:pt>
    <dgm:pt modelId="{7EEE4E58-2A74-456B-88B4-8C15A0EC518B}" type="pres">
      <dgm:prSet presAssocID="{91D9A1BF-1316-4CAE-8C43-55A1FEDAA680}" presName="Accent6" presStyleCnt="0"/>
      <dgm:spPr/>
    </dgm:pt>
    <dgm:pt modelId="{E6E5E4AF-FDAD-4F8E-A5A3-D556F14DD8B9}" type="pres">
      <dgm:prSet presAssocID="{91D9A1BF-1316-4CAE-8C43-55A1FEDAA680}" presName="Accent" presStyleLbl="bgShp" presStyleIdx="5" presStyleCnt="6"/>
      <dgm:spPr>
        <a:noFill/>
      </dgm:spPr>
    </dgm:pt>
    <dgm:pt modelId="{2429714D-6DFE-4B3D-BCDC-A5A68DDC3B0A}" type="pres">
      <dgm:prSet presAssocID="{91D9A1BF-1316-4CAE-8C43-55A1FEDAA680}" presName="Child6" presStyleLbl="node1" presStyleIdx="5" presStyleCnt="6">
        <dgm:presLayoutVars>
          <dgm:chMax val="0"/>
          <dgm:chPref val="0"/>
          <dgm:bulletEnabled val="1"/>
        </dgm:presLayoutVars>
      </dgm:prSet>
      <dgm:spPr/>
    </dgm:pt>
  </dgm:ptLst>
  <dgm:cxnLst>
    <dgm:cxn modelId="{DE5FF61B-5E9E-40D4-BD11-A3A94A198337}" srcId="{158794D2-8DFB-4A15-B740-2E7D929861D6}" destId="{9AA78C5B-1CBD-4CE2-8DFB-AB835A21EDC9}" srcOrd="2" destOrd="0" parTransId="{8C82AF0E-0BB9-4F97-A5A2-6A5ADAB3459A}" sibTransId="{D1B82481-FF22-4C1D-87F8-5FB42260C578}"/>
    <dgm:cxn modelId="{B73F731D-0F4A-4F42-ACF4-23A18CC1CF2C}" type="presOf" srcId="{158794D2-8DFB-4A15-B740-2E7D929861D6}" destId="{E5999103-30A1-4143-A6E4-879357400A7E}" srcOrd="0" destOrd="0" presId="urn:microsoft.com/office/officeart/2011/layout/HexagonRadial"/>
    <dgm:cxn modelId="{741FC427-42C4-43AB-A06B-F8C5357DF9FD}" type="presOf" srcId="{91D9A1BF-1316-4CAE-8C43-55A1FEDAA680}" destId="{2429714D-6DFE-4B3D-BCDC-A5A68DDC3B0A}" srcOrd="0" destOrd="0" presId="urn:microsoft.com/office/officeart/2011/layout/HexagonRadial"/>
    <dgm:cxn modelId="{B7696D29-BB35-4791-B258-85D7FB7B7D6D}" type="presOf" srcId="{F4FF7410-EAF2-4B3B-9A92-9E98362C0C76}" destId="{EA5978E4-88F8-417A-9AF7-514BF70D6406}" srcOrd="0" destOrd="0" presId="urn:microsoft.com/office/officeart/2011/layout/HexagonRadial"/>
    <dgm:cxn modelId="{7DEA1E33-0A25-4F35-AE86-B315A05359CD}" type="presOf" srcId="{762FAE77-DDA1-4BD0-B5EA-137A5410D3CA}" destId="{12E10FAB-8B56-4C4D-ADA5-B9FF56390A06}" srcOrd="0" destOrd="0" presId="urn:microsoft.com/office/officeart/2011/layout/HexagonRadial"/>
    <dgm:cxn modelId="{99E9303C-C572-405F-AD92-D8F47FA388CE}" srcId="{5C1624C9-5045-4304-BB9A-B1999D247351}" destId="{158794D2-8DFB-4A15-B740-2E7D929861D6}" srcOrd="0" destOrd="0" parTransId="{CC421284-01C3-4609-83B6-73CCE966C4AA}" sibTransId="{FCD5FF77-51F0-4F73-9FB6-AF37B6B7FFC5}"/>
    <dgm:cxn modelId="{AA2D1D69-7470-4F62-BE9E-57085FBD39F0}" srcId="{158794D2-8DFB-4A15-B740-2E7D929861D6}" destId="{F4FF7410-EAF2-4B3B-9A92-9E98362C0C76}" srcOrd="0" destOrd="0" parTransId="{E01FEDDE-A88E-42A7-B706-1781830C57E9}" sibTransId="{E3710CCC-5E0E-4ABB-BBF8-B038DBFCC233}"/>
    <dgm:cxn modelId="{8A491350-4C34-4676-806E-CA54908AA6D1}" srcId="{158794D2-8DFB-4A15-B740-2E7D929861D6}" destId="{762FAE77-DDA1-4BD0-B5EA-137A5410D3CA}" srcOrd="3" destOrd="0" parTransId="{24E8E087-B87A-4271-823F-3CC33A30CFEA}" sibTransId="{7B30F313-7A5B-45C3-BC99-9E2BBC1454E4}"/>
    <dgm:cxn modelId="{D3406979-8857-448F-B699-D2AA376B6D62}" type="presOf" srcId="{9AA78C5B-1CBD-4CE2-8DFB-AB835A21EDC9}" destId="{918A227A-1DC9-43E4-B466-E530E35BD7FA}" srcOrd="0" destOrd="0" presId="urn:microsoft.com/office/officeart/2011/layout/HexagonRadial"/>
    <dgm:cxn modelId="{EBD27B7B-8907-4FF5-A2AC-773E3BFEC3D4}" srcId="{158794D2-8DFB-4A15-B740-2E7D929861D6}" destId="{91D9A1BF-1316-4CAE-8C43-55A1FEDAA680}" srcOrd="5" destOrd="0" parTransId="{F92308DA-5579-4B49-B5C6-E27087327245}" sibTransId="{DA9FAC0E-8012-4234-A0D8-2ADA20DC1B6E}"/>
    <dgm:cxn modelId="{E6A2CE8C-C8FD-4B1A-BC23-FBC55F72C764}" type="presOf" srcId="{7A819519-DBB1-4A0A-B680-65A9D72FA849}" destId="{B7FD1CF1-333A-44FD-8CF4-23694C5F7F21}" srcOrd="0" destOrd="0" presId="urn:microsoft.com/office/officeart/2011/layout/HexagonRadial"/>
    <dgm:cxn modelId="{FD6CBC95-72E9-4857-8784-0457CC69B451}" srcId="{158794D2-8DFB-4A15-B740-2E7D929861D6}" destId="{D1E06BF4-8C65-493E-9F84-7D9E2D1B4A3F}" srcOrd="1" destOrd="0" parTransId="{F2B0A537-5029-49AD-9B3B-41A63216FE64}" sibTransId="{17C1102B-9101-4C5D-BAD2-A81F7A4E761B}"/>
    <dgm:cxn modelId="{6344B798-1820-4EA8-A2BE-30517BF960B4}" type="presOf" srcId="{D1E06BF4-8C65-493E-9F84-7D9E2D1B4A3F}" destId="{2939DF87-9EE4-47F0-BFFE-261F24592C04}" srcOrd="0" destOrd="0" presId="urn:microsoft.com/office/officeart/2011/layout/HexagonRadial"/>
    <dgm:cxn modelId="{56B21EC8-B4A0-434A-BB6B-BABC0209B40A}" type="presOf" srcId="{5C1624C9-5045-4304-BB9A-B1999D247351}" destId="{5E469DC1-B1F5-48FF-8DBF-37BFB39EADF3}" srcOrd="0" destOrd="0" presId="urn:microsoft.com/office/officeart/2011/layout/HexagonRadial"/>
    <dgm:cxn modelId="{31EBF4E3-74EA-4666-8542-4D37C30AAF8C}" srcId="{158794D2-8DFB-4A15-B740-2E7D929861D6}" destId="{7A819519-DBB1-4A0A-B680-65A9D72FA849}" srcOrd="4" destOrd="0" parTransId="{3FDB9102-B99C-4860-BA49-059B6270F6E6}" sibTransId="{2E90F31F-F9C9-4D88-81D5-045D2FB33705}"/>
    <dgm:cxn modelId="{DA8D6CA8-77C5-4A0A-96BF-4005659135E5}" type="presParOf" srcId="{5E469DC1-B1F5-48FF-8DBF-37BFB39EADF3}" destId="{E5999103-30A1-4143-A6E4-879357400A7E}" srcOrd="0" destOrd="0" presId="urn:microsoft.com/office/officeart/2011/layout/HexagonRadial"/>
    <dgm:cxn modelId="{18F60B1A-390B-4397-B051-3FD3E533FB8B}" type="presParOf" srcId="{5E469DC1-B1F5-48FF-8DBF-37BFB39EADF3}" destId="{B628CF89-1728-462F-9369-76CAD8939320}" srcOrd="1" destOrd="0" presId="urn:microsoft.com/office/officeart/2011/layout/HexagonRadial"/>
    <dgm:cxn modelId="{BF8FC0C2-5AC4-4AE3-A5EA-ECBECFEB8E13}" type="presParOf" srcId="{B628CF89-1728-462F-9369-76CAD8939320}" destId="{ACAF890A-71A6-4A89-891E-F85EF5DCF35F}" srcOrd="0" destOrd="0" presId="urn:microsoft.com/office/officeart/2011/layout/HexagonRadial"/>
    <dgm:cxn modelId="{01A07719-2774-40B5-960C-300DD8EA2822}" type="presParOf" srcId="{5E469DC1-B1F5-48FF-8DBF-37BFB39EADF3}" destId="{EA5978E4-88F8-417A-9AF7-514BF70D6406}" srcOrd="2" destOrd="0" presId="urn:microsoft.com/office/officeart/2011/layout/HexagonRadial"/>
    <dgm:cxn modelId="{FA19CAC3-734B-4EE8-A682-F4653842B0E9}" type="presParOf" srcId="{5E469DC1-B1F5-48FF-8DBF-37BFB39EADF3}" destId="{31557A77-7390-4F0A-A669-A516ADE7ECB7}" srcOrd="3" destOrd="0" presId="urn:microsoft.com/office/officeart/2011/layout/HexagonRadial"/>
    <dgm:cxn modelId="{7A77958A-5DBF-41EA-93D5-11EE7766750F}" type="presParOf" srcId="{31557A77-7390-4F0A-A669-A516ADE7ECB7}" destId="{A81A3443-764E-4DF8-8238-A98C669AA441}" srcOrd="0" destOrd="0" presId="urn:microsoft.com/office/officeart/2011/layout/HexagonRadial"/>
    <dgm:cxn modelId="{EE5F6FB5-7621-4CBB-80E2-E6D4D8BFF446}" type="presParOf" srcId="{5E469DC1-B1F5-48FF-8DBF-37BFB39EADF3}" destId="{2939DF87-9EE4-47F0-BFFE-261F24592C04}" srcOrd="4" destOrd="0" presId="urn:microsoft.com/office/officeart/2011/layout/HexagonRadial"/>
    <dgm:cxn modelId="{96BE1545-D34F-4882-B53E-E6D946734211}" type="presParOf" srcId="{5E469DC1-B1F5-48FF-8DBF-37BFB39EADF3}" destId="{B2848216-0653-4344-B9DE-C9F9543F2F75}" srcOrd="5" destOrd="0" presId="urn:microsoft.com/office/officeart/2011/layout/HexagonRadial"/>
    <dgm:cxn modelId="{169CDF69-1500-4885-A88D-AD3D79CC20E9}" type="presParOf" srcId="{B2848216-0653-4344-B9DE-C9F9543F2F75}" destId="{4D0BABDC-A337-4FD3-87E9-165D836B8AAE}" srcOrd="0" destOrd="0" presId="urn:microsoft.com/office/officeart/2011/layout/HexagonRadial"/>
    <dgm:cxn modelId="{26D36D19-1571-4D34-A52B-86DA61BD171D}" type="presParOf" srcId="{5E469DC1-B1F5-48FF-8DBF-37BFB39EADF3}" destId="{918A227A-1DC9-43E4-B466-E530E35BD7FA}" srcOrd="6" destOrd="0" presId="urn:microsoft.com/office/officeart/2011/layout/HexagonRadial"/>
    <dgm:cxn modelId="{C53FFB4F-F906-4CF2-8922-E912B5ADBF17}" type="presParOf" srcId="{5E469DC1-B1F5-48FF-8DBF-37BFB39EADF3}" destId="{D5C96F1F-E22F-4C74-9C1C-3F3EFED19DBB}" srcOrd="7" destOrd="0" presId="urn:microsoft.com/office/officeart/2011/layout/HexagonRadial"/>
    <dgm:cxn modelId="{F4B40408-E828-4493-BB09-059574280432}" type="presParOf" srcId="{D5C96F1F-E22F-4C74-9C1C-3F3EFED19DBB}" destId="{FB1549D9-53CA-4F32-8EAC-B21F672BE3CB}" srcOrd="0" destOrd="0" presId="urn:microsoft.com/office/officeart/2011/layout/HexagonRadial"/>
    <dgm:cxn modelId="{0586E429-0647-40DD-B537-1BCB5C7621EF}" type="presParOf" srcId="{5E469DC1-B1F5-48FF-8DBF-37BFB39EADF3}" destId="{12E10FAB-8B56-4C4D-ADA5-B9FF56390A06}" srcOrd="8" destOrd="0" presId="urn:microsoft.com/office/officeart/2011/layout/HexagonRadial"/>
    <dgm:cxn modelId="{5BFE40B6-3B96-4F28-8089-D721D107665E}" type="presParOf" srcId="{5E469DC1-B1F5-48FF-8DBF-37BFB39EADF3}" destId="{1F5E4F03-6F17-49ED-8BD8-E9390101936E}" srcOrd="9" destOrd="0" presId="urn:microsoft.com/office/officeart/2011/layout/HexagonRadial"/>
    <dgm:cxn modelId="{8544E630-F791-424A-AAFF-235B4F0EB960}" type="presParOf" srcId="{1F5E4F03-6F17-49ED-8BD8-E9390101936E}" destId="{D9EE8CB8-A8FD-442B-B217-E5D16E262C87}" srcOrd="0" destOrd="0" presId="urn:microsoft.com/office/officeart/2011/layout/HexagonRadial"/>
    <dgm:cxn modelId="{E671D1C4-35E6-4636-AFAE-F0C894842B5A}" type="presParOf" srcId="{5E469DC1-B1F5-48FF-8DBF-37BFB39EADF3}" destId="{B7FD1CF1-333A-44FD-8CF4-23694C5F7F21}" srcOrd="10" destOrd="0" presId="urn:microsoft.com/office/officeart/2011/layout/HexagonRadial"/>
    <dgm:cxn modelId="{35A007CC-18B1-4F41-BD20-AC5526D233D0}" type="presParOf" srcId="{5E469DC1-B1F5-48FF-8DBF-37BFB39EADF3}" destId="{7EEE4E58-2A74-456B-88B4-8C15A0EC518B}" srcOrd="11" destOrd="0" presId="urn:microsoft.com/office/officeart/2011/layout/HexagonRadial"/>
    <dgm:cxn modelId="{AAADB029-2684-4EA2-AA2E-500AAA83F4DB}" type="presParOf" srcId="{7EEE4E58-2A74-456B-88B4-8C15A0EC518B}" destId="{E6E5E4AF-FDAD-4F8E-A5A3-D556F14DD8B9}" srcOrd="0" destOrd="0" presId="urn:microsoft.com/office/officeart/2011/layout/HexagonRadial"/>
    <dgm:cxn modelId="{342E2D04-750D-4EAE-BBE1-85F02B829E8B}" type="presParOf" srcId="{5E469DC1-B1F5-48FF-8DBF-37BFB39EADF3}" destId="{2429714D-6DFE-4B3D-BCDC-A5A68DDC3B0A}" srcOrd="12" destOrd="0" presId="urn:microsoft.com/office/officeart/2011/layout/HexagonRadial"/>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D87E386D-B14F-4354-BE77-D7E0230ACCA9}" type="doc">
      <dgm:prSet loTypeId="urn:microsoft.com/office/officeart/2005/8/layout/hChevron3" loCatId="process" qsTypeId="urn:microsoft.com/office/officeart/2005/8/quickstyle/simple1" qsCatId="simple" csTypeId="urn:microsoft.com/office/officeart/2005/8/colors/accent2_2" csCatId="accent2" phldr="1"/>
      <dgm:spPr/>
      <dgm:t>
        <a:bodyPr/>
        <a:lstStyle/>
        <a:p>
          <a:endParaRPr lang="en-US"/>
        </a:p>
      </dgm:t>
    </dgm:pt>
    <dgm:pt modelId="{9E5ECFE7-819F-4A20-A014-65AA2328F0AF}">
      <dgm:prSet phldrT="[Text]"/>
      <dgm:spPr/>
      <dgm:t>
        <a:bodyPr/>
        <a:lstStyle/>
        <a:p>
          <a:r>
            <a:rPr lang="en-US" dirty="0"/>
            <a:t>Basic</a:t>
          </a:r>
        </a:p>
      </dgm:t>
    </dgm:pt>
    <dgm:pt modelId="{C9B18725-1010-49F0-AD66-0A5B69D7C0A5}" type="parTrans" cxnId="{77EA4C1F-1281-4A60-89CF-08680028840D}">
      <dgm:prSet/>
      <dgm:spPr/>
      <dgm:t>
        <a:bodyPr/>
        <a:lstStyle/>
        <a:p>
          <a:endParaRPr lang="en-US"/>
        </a:p>
      </dgm:t>
    </dgm:pt>
    <dgm:pt modelId="{6ED78890-07D1-4FA3-9ADC-E0C602703F72}" type="sibTrans" cxnId="{77EA4C1F-1281-4A60-89CF-08680028840D}">
      <dgm:prSet/>
      <dgm:spPr/>
      <dgm:t>
        <a:bodyPr/>
        <a:lstStyle/>
        <a:p>
          <a:endParaRPr lang="en-US"/>
        </a:p>
      </dgm:t>
    </dgm:pt>
    <dgm:pt modelId="{DEEEC2E2-6811-4E6B-B937-50AA4AB4A0BA}">
      <dgm:prSet phldrT="[Text]"/>
      <dgm:spPr/>
      <dgm:t>
        <a:bodyPr/>
        <a:lstStyle/>
        <a:p>
          <a:r>
            <a:rPr lang="en-US" dirty="0"/>
            <a:t>Standard</a:t>
          </a:r>
        </a:p>
      </dgm:t>
    </dgm:pt>
    <dgm:pt modelId="{7E76E5D7-F95B-4358-B349-A00473AD18E8}" type="parTrans" cxnId="{61EA2113-C141-4F62-BE0B-575C10E920FB}">
      <dgm:prSet/>
      <dgm:spPr/>
      <dgm:t>
        <a:bodyPr/>
        <a:lstStyle/>
        <a:p>
          <a:endParaRPr lang="en-US"/>
        </a:p>
      </dgm:t>
    </dgm:pt>
    <dgm:pt modelId="{F24997A1-23F9-40BF-9719-4F2D8AA3258F}" type="sibTrans" cxnId="{61EA2113-C141-4F62-BE0B-575C10E920FB}">
      <dgm:prSet/>
      <dgm:spPr/>
      <dgm:t>
        <a:bodyPr/>
        <a:lstStyle/>
        <a:p>
          <a:endParaRPr lang="en-US"/>
        </a:p>
      </dgm:t>
    </dgm:pt>
    <dgm:pt modelId="{11466D82-32E8-4FC8-8787-5D0866AA80B8}">
      <dgm:prSet phldrT="[Text]"/>
      <dgm:spPr/>
      <dgm:t>
        <a:bodyPr/>
        <a:lstStyle/>
        <a:p>
          <a:r>
            <a:rPr lang="en-US" dirty="0"/>
            <a:t>Premium</a:t>
          </a:r>
        </a:p>
      </dgm:t>
    </dgm:pt>
    <dgm:pt modelId="{A98E370A-4B32-4406-9FEB-1C29D5BAA946}" type="parTrans" cxnId="{33D00D30-707B-47B3-A4B5-E4D6D70FFE4A}">
      <dgm:prSet/>
      <dgm:spPr/>
      <dgm:t>
        <a:bodyPr/>
        <a:lstStyle/>
        <a:p>
          <a:endParaRPr lang="en-US"/>
        </a:p>
      </dgm:t>
    </dgm:pt>
    <dgm:pt modelId="{37D7500D-A4E2-434F-BB27-693C6F6E143F}" type="sibTrans" cxnId="{33D00D30-707B-47B3-A4B5-E4D6D70FFE4A}">
      <dgm:prSet/>
      <dgm:spPr/>
      <dgm:t>
        <a:bodyPr/>
        <a:lstStyle/>
        <a:p>
          <a:endParaRPr lang="en-US"/>
        </a:p>
      </dgm:t>
    </dgm:pt>
    <dgm:pt modelId="{F875829A-1230-4B07-83D6-C3326764D998}" type="pres">
      <dgm:prSet presAssocID="{D87E386D-B14F-4354-BE77-D7E0230ACCA9}" presName="Name0" presStyleCnt="0">
        <dgm:presLayoutVars>
          <dgm:dir/>
          <dgm:resizeHandles val="exact"/>
        </dgm:presLayoutVars>
      </dgm:prSet>
      <dgm:spPr/>
    </dgm:pt>
    <dgm:pt modelId="{9150DD74-34E5-4C1D-A65A-BC35471A4776}" type="pres">
      <dgm:prSet presAssocID="{9E5ECFE7-819F-4A20-A014-65AA2328F0AF}" presName="parTxOnly" presStyleLbl="node1" presStyleIdx="0" presStyleCnt="3">
        <dgm:presLayoutVars>
          <dgm:bulletEnabled val="1"/>
        </dgm:presLayoutVars>
      </dgm:prSet>
      <dgm:spPr/>
    </dgm:pt>
    <dgm:pt modelId="{C4271BAE-DD11-48F3-86B8-3340841654B6}" type="pres">
      <dgm:prSet presAssocID="{6ED78890-07D1-4FA3-9ADC-E0C602703F72}" presName="parSpace" presStyleCnt="0"/>
      <dgm:spPr/>
    </dgm:pt>
    <dgm:pt modelId="{C255C805-EA8D-4526-A1F1-8AD50CEE0F7E}" type="pres">
      <dgm:prSet presAssocID="{DEEEC2E2-6811-4E6B-B937-50AA4AB4A0BA}" presName="parTxOnly" presStyleLbl="node1" presStyleIdx="1" presStyleCnt="3">
        <dgm:presLayoutVars>
          <dgm:bulletEnabled val="1"/>
        </dgm:presLayoutVars>
      </dgm:prSet>
      <dgm:spPr/>
    </dgm:pt>
    <dgm:pt modelId="{5AE16D44-5D47-497B-8B8C-84B752FB77B6}" type="pres">
      <dgm:prSet presAssocID="{F24997A1-23F9-40BF-9719-4F2D8AA3258F}" presName="parSpace" presStyleCnt="0"/>
      <dgm:spPr/>
    </dgm:pt>
    <dgm:pt modelId="{F458D396-5309-46F2-87A0-2F5E6C5F87CB}" type="pres">
      <dgm:prSet presAssocID="{11466D82-32E8-4FC8-8787-5D0866AA80B8}" presName="parTxOnly" presStyleLbl="node1" presStyleIdx="2" presStyleCnt="3">
        <dgm:presLayoutVars>
          <dgm:bulletEnabled val="1"/>
        </dgm:presLayoutVars>
      </dgm:prSet>
      <dgm:spPr/>
    </dgm:pt>
  </dgm:ptLst>
  <dgm:cxnLst>
    <dgm:cxn modelId="{61EA2113-C141-4F62-BE0B-575C10E920FB}" srcId="{D87E386D-B14F-4354-BE77-D7E0230ACCA9}" destId="{DEEEC2E2-6811-4E6B-B937-50AA4AB4A0BA}" srcOrd="1" destOrd="0" parTransId="{7E76E5D7-F95B-4358-B349-A00473AD18E8}" sibTransId="{F24997A1-23F9-40BF-9719-4F2D8AA3258F}"/>
    <dgm:cxn modelId="{77EA4C1F-1281-4A60-89CF-08680028840D}" srcId="{D87E386D-B14F-4354-BE77-D7E0230ACCA9}" destId="{9E5ECFE7-819F-4A20-A014-65AA2328F0AF}" srcOrd="0" destOrd="0" parTransId="{C9B18725-1010-49F0-AD66-0A5B69D7C0A5}" sibTransId="{6ED78890-07D1-4FA3-9ADC-E0C602703F72}"/>
    <dgm:cxn modelId="{CCCB1524-A18E-4702-9F14-B4D3A4144BC4}" type="presOf" srcId="{9E5ECFE7-819F-4A20-A014-65AA2328F0AF}" destId="{9150DD74-34E5-4C1D-A65A-BC35471A4776}" srcOrd="0" destOrd="0" presId="urn:microsoft.com/office/officeart/2005/8/layout/hChevron3"/>
    <dgm:cxn modelId="{33D00D30-707B-47B3-A4B5-E4D6D70FFE4A}" srcId="{D87E386D-B14F-4354-BE77-D7E0230ACCA9}" destId="{11466D82-32E8-4FC8-8787-5D0866AA80B8}" srcOrd="2" destOrd="0" parTransId="{A98E370A-4B32-4406-9FEB-1C29D5BAA946}" sibTransId="{37D7500D-A4E2-434F-BB27-693C6F6E143F}"/>
    <dgm:cxn modelId="{79997D76-7CE1-4711-B0FA-3E17D114C35F}" type="presOf" srcId="{11466D82-32E8-4FC8-8787-5D0866AA80B8}" destId="{F458D396-5309-46F2-87A0-2F5E6C5F87CB}" srcOrd="0" destOrd="0" presId="urn:microsoft.com/office/officeart/2005/8/layout/hChevron3"/>
    <dgm:cxn modelId="{9CAB58AE-C8D7-45DD-86AB-5FE2B4B8F107}" type="presOf" srcId="{D87E386D-B14F-4354-BE77-D7E0230ACCA9}" destId="{F875829A-1230-4B07-83D6-C3326764D998}" srcOrd="0" destOrd="0" presId="urn:microsoft.com/office/officeart/2005/8/layout/hChevron3"/>
    <dgm:cxn modelId="{6BAFB8C3-071D-45B6-91BD-380E172E0092}" type="presOf" srcId="{DEEEC2E2-6811-4E6B-B937-50AA4AB4A0BA}" destId="{C255C805-EA8D-4526-A1F1-8AD50CEE0F7E}" srcOrd="0" destOrd="0" presId="urn:microsoft.com/office/officeart/2005/8/layout/hChevron3"/>
    <dgm:cxn modelId="{50712728-F427-4A03-977D-D5610D019181}" type="presParOf" srcId="{F875829A-1230-4B07-83D6-C3326764D998}" destId="{9150DD74-34E5-4C1D-A65A-BC35471A4776}" srcOrd="0" destOrd="0" presId="urn:microsoft.com/office/officeart/2005/8/layout/hChevron3"/>
    <dgm:cxn modelId="{ADC24F5F-9412-47C1-BDCA-E06517442384}" type="presParOf" srcId="{F875829A-1230-4B07-83D6-C3326764D998}" destId="{C4271BAE-DD11-48F3-86B8-3340841654B6}" srcOrd="1" destOrd="0" presId="urn:microsoft.com/office/officeart/2005/8/layout/hChevron3"/>
    <dgm:cxn modelId="{3C26B4D2-E9D4-457A-BD99-B0C4C7E828D2}" type="presParOf" srcId="{F875829A-1230-4B07-83D6-C3326764D998}" destId="{C255C805-EA8D-4526-A1F1-8AD50CEE0F7E}" srcOrd="2" destOrd="0" presId="urn:microsoft.com/office/officeart/2005/8/layout/hChevron3"/>
    <dgm:cxn modelId="{D405F40D-44B0-41CC-A8A2-C8F399CDC381}" type="presParOf" srcId="{F875829A-1230-4B07-83D6-C3326764D998}" destId="{5AE16D44-5D47-497B-8B8C-84B752FB77B6}" srcOrd="3" destOrd="0" presId="urn:microsoft.com/office/officeart/2005/8/layout/hChevron3"/>
    <dgm:cxn modelId="{585589B9-70AF-4DB8-A786-7877E92134D9}" type="presParOf" srcId="{F875829A-1230-4B07-83D6-C3326764D998}" destId="{F458D396-5309-46F2-87A0-2F5E6C5F87CB}" srcOrd="4"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8D4E1FF4-9009-490D-8B9F-33FD4A56CAA1}" type="doc">
      <dgm:prSet loTypeId="urn:microsoft.com/office/officeart/2005/8/layout/hChevron3" loCatId="process" qsTypeId="urn:microsoft.com/office/officeart/2005/8/quickstyle/simple1" qsCatId="simple" csTypeId="urn:microsoft.com/office/officeart/2005/8/colors/accent1_1" csCatId="accent1" phldr="1"/>
      <dgm:spPr/>
    </dgm:pt>
    <dgm:pt modelId="{32B1ECAE-A5B7-4E53-977B-76D2E6938A26}">
      <dgm:prSet phldrT="[Text]"/>
      <dgm:spPr/>
      <dgm:t>
        <a:bodyPr/>
        <a:lstStyle/>
        <a:p>
          <a:r>
            <a:rPr lang="en-US" dirty="0"/>
            <a:t>Web</a:t>
          </a:r>
        </a:p>
      </dgm:t>
    </dgm:pt>
    <dgm:pt modelId="{DD2637D9-7CA6-4AB6-B282-7D8FF5044A31}" type="parTrans" cxnId="{98B90F63-C4FF-4F3F-823A-406F2ABC3583}">
      <dgm:prSet/>
      <dgm:spPr/>
      <dgm:t>
        <a:bodyPr/>
        <a:lstStyle/>
        <a:p>
          <a:endParaRPr lang="en-US"/>
        </a:p>
      </dgm:t>
    </dgm:pt>
    <dgm:pt modelId="{DC70724C-F228-47DF-A80A-64B080D119EC}" type="sibTrans" cxnId="{98B90F63-C4FF-4F3F-823A-406F2ABC3583}">
      <dgm:prSet/>
      <dgm:spPr/>
      <dgm:t>
        <a:bodyPr/>
        <a:lstStyle/>
        <a:p>
          <a:endParaRPr lang="en-US"/>
        </a:p>
      </dgm:t>
    </dgm:pt>
    <dgm:pt modelId="{DE76BCEF-3139-491C-9478-AAFE62A5AE90}">
      <dgm:prSet phldrT="[Text]"/>
      <dgm:spPr/>
      <dgm:t>
        <a:bodyPr/>
        <a:lstStyle/>
        <a:p>
          <a:r>
            <a:rPr lang="en-US" dirty="0"/>
            <a:t>Business</a:t>
          </a:r>
        </a:p>
      </dgm:t>
    </dgm:pt>
    <dgm:pt modelId="{EE159324-1C12-4351-A34E-6ECF9A5A531C}" type="parTrans" cxnId="{20A83D03-062F-4989-973E-B24F290EE083}">
      <dgm:prSet/>
      <dgm:spPr/>
      <dgm:t>
        <a:bodyPr/>
        <a:lstStyle/>
        <a:p>
          <a:endParaRPr lang="en-US"/>
        </a:p>
      </dgm:t>
    </dgm:pt>
    <dgm:pt modelId="{65B308A0-D676-4E0F-B18B-7AB98B3C9CFD}" type="sibTrans" cxnId="{20A83D03-062F-4989-973E-B24F290EE083}">
      <dgm:prSet/>
      <dgm:spPr/>
      <dgm:t>
        <a:bodyPr/>
        <a:lstStyle/>
        <a:p>
          <a:endParaRPr lang="en-US"/>
        </a:p>
      </dgm:t>
    </dgm:pt>
    <dgm:pt modelId="{146FBBF6-D9FF-493C-AFA0-BC9E0449D94E}" type="pres">
      <dgm:prSet presAssocID="{8D4E1FF4-9009-490D-8B9F-33FD4A56CAA1}" presName="Name0" presStyleCnt="0">
        <dgm:presLayoutVars>
          <dgm:dir/>
          <dgm:resizeHandles val="exact"/>
        </dgm:presLayoutVars>
      </dgm:prSet>
      <dgm:spPr/>
    </dgm:pt>
    <dgm:pt modelId="{7A8E3AF2-09CB-4C2F-A7CD-8211CA0D21C8}" type="pres">
      <dgm:prSet presAssocID="{32B1ECAE-A5B7-4E53-977B-76D2E6938A26}" presName="parTxOnly" presStyleLbl="node1" presStyleIdx="0" presStyleCnt="2">
        <dgm:presLayoutVars>
          <dgm:bulletEnabled val="1"/>
        </dgm:presLayoutVars>
      </dgm:prSet>
      <dgm:spPr/>
    </dgm:pt>
    <dgm:pt modelId="{1DA37271-312D-46EF-918F-0B06E23E5698}" type="pres">
      <dgm:prSet presAssocID="{DC70724C-F228-47DF-A80A-64B080D119EC}" presName="parSpace" presStyleCnt="0"/>
      <dgm:spPr/>
    </dgm:pt>
    <dgm:pt modelId="{C81FFFAA-D5E3-4495-8C93-570FB3192389}" type="pres">
      <dgm:prSet presAssocID="{DE76BCEF-3139-491C-9478-AAFE62A5AE90}" presName="parTxOnly" presStyleLbl="node1" presStyleIdx="1" presStyleCnt="2">
        <dgm:presLayoutVars>
          <dgm:bulletEnabled val="1"/>
        </dgm:presLayoutVars>
      </dgm:prSet>
      <dgm:spPr/>
    </dgm:pt>
  </dgm:ptLst>
  <dgm:cxnLst>
    <dgm:cxn modelId="{20A83D03-062F-4989-973E-B24F290EE083}" srcId="{8D4E1FF4-9009-490D-8B9F-33FD4A56CAA1}" destId="{DE76BCEF-3139-491C-9478-AAFE62A5AE90}" srcOrd="1" destOrd="0" parTransId="{EE159324-1C12-4351-A34E-6ECF9A5A531C}" sibTransId="{65B308A0-D676-4E0F-B18B-7AB98B3C9CFD}"/>
    <dgm:cxn modelId="{98B90F63-C4FF-4F3F-823A-406F2ABC3583}" srcId="{8D4E1FF4-9009-490D-8B9F-33FD4A56CAA1}" destId="{32B1ECAE-A5B7-4E53-977B-76D2E6938A26}" srcOrd="0" destOrd="0" parTransId="{DD2637D9-7CA6-4AB6-B282-7D8FF5044A31}" sibTransId="{DC70724C-F228-47DF-A80A-64B080D119EC}"/>
    <dgm:cxn modelId="{889838A0-79DE-4836-865F-9D54436D7270}" type="presOf" srcId="{32B1ECAE-A5B7-4E53-977B-76D2E6938A26}" destId="{7A8E3AF2-09CB-4C2F-A7CD-8211CA0D21C8}" srcOrd="0" destOrd="0" presId="urn:microsoft.com/office/officeart/2005/8/layout/hChevron3"/>
    <dgm:cxn modelId="{CBFE41B5-D5F2-4367-8A35-B0C584D6B50A}" type="presOf" srcId="{8D4E1FF4-9009-490D-8B9F-33FD4A56CAA1}" destId="{146FBBF6-D9FF-493C-AFA0-BC9E0449D94E}" srcOrd="0" destOrd="0" presId="urn:microsoft.com/office/officeart/2005/8/layout/hChevron3"/>
    <dgm:cxn modelId="{F849DEF5-CC20-4E10-BC9E-6F6A189F6E06}" type="presOf" srcId="{DE76BCEF-3139-491C-9478-AAFE62A5AE90}" destId="{C81FFFAA-D5E3-4495-8C93-570FB3192389}" srcOrd="0" destOrd="0" presId="urn:microsoft.com/office/officeart/2005/8/layout/hChevron3"/>
    <dgm:cxn modelId="{1A4E7838-8C4B-4260-A24A-9B4BBE66536A}" type="presParOf" srcId="{146FBBF6-D9FF-493C-AFA0-BC9E0449D94E}" destId="{7A8E3AF2-09CB-4C2F-A7CD-8211CA0D21C8}" srcOrd="0" destOrd="0" presId="urn:microsoft.com/office/officeart/2005/8/layout/hChevron3"/>
    <dgm:cxn modelId="{7F6E61A6-5FBE-4D5A-A475-F2373B0AF799}" type="presParOf" srcId="{146FBBF6-D9FF-493C-AFA0-BC9E0449D94E}" destId="{1DA37271-312D-46EF-918F-0B06E23E5698}" srcOrd="1" destOrd="0" presId="urn:microsoft.com/office/officeart/2005/8/layout/hChevron3"/>
    <dgm:cxn modelId="{D7C1743D-E3BE-4128-8A83-EA715BBDED0E}" type="presParOf" srcId="{146FBBF6-D9FF-493C-AFA0-BC9E0449D94E}" destId="{C81FFFAA-D5E3-4495-8C93-570FB3192389}" srcOrd="2" destOrd="0" presId="urn:microsoft.com/office/officeart/2005/8/layout/hChevron3"/>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7855DE-CB13-4B72-8257-2B916C9FBCF4}">
      <dsp:nvSpPr>
        <dsp:cNvPr id="0" name=""/>
        <dsp:cNvSpPr/>
      </dsp:nvSpPr>
      <dsp:spPr>
        <a:xfrm>
          <a:off x="36" y="8138"/>
          <a:ext cx="3459996" cy="720000"/>
        </a:xfrm>
        <a:prstGeom prst="rect">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0" tIns="101600" rIns="177800" bIns="101600" numCol="1" spcCol="1270" anchor="ctr" anchorCtr="0">
          <a:noAutofit/>
        </a:bodyPr>
        <a:lstStyle/>
        <a:p>
          <a:pPr marL="0" lvl="0" indent="0" algn="ctr" defTabSz="1111250">
            <a:lnSpc>
              <a:spcPct val="90000"/>
            </a:lnSpc>
            <a:spcBef>
              <a:spcPct val="0"/>
            </a:spcBef>
            <a:spcAft>
              <a:spcPct val="35000"/>
            </a:spcAft>
            <a:buNone/>
          </a:pPr>
          <a:r>
            <a:rPr lang="en-US" sz="2500" kern="1200" dirty="0"/>
            <a:t>Web Application</a:t>
          </a:r>
        </a:p>
      </dsp:txBody>
      <dsp:txXfrm>
        <a:off x="36" y="8138"/>
        <a:ext cx="3459996" cy="720000"/>
      </dsp:txXfrm>
    </dsp:sp>
    <dsp:sp modelId="{FA4FF988-8AAB-48A0-B481-1BA04D5107BA}">
      <dsp:nvSpPr>
        <dsp:cNvPr id="0" name=""/>
        <dsp:cNvSpPr/>
      </dsp:nvSpPr>
      <dsp:spPr>
        <a:xfrm>
          <a:off x="36" y="728138"/>
          <a:ext cx="3459996" cy="1840007"/>
        </a:xfrm>
        <a:prstGeom prst="rect">
          <a:avLst/>
        </a:prstGeom>
        <a:solidFill>
          <a:schemeClr val="accent2">
            <a:alpha val="90000"/>
            <a:tint val="40000"/>
            <a:hueOff val="0"/>
            <a:satOff val="0"/>
            <a:lumOff val="0"/>
            <a:alphaOff val="0"/>
          </a:schemeClr>
        </a:solidFill>
        <a:ln w="25400"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3350" tIns="133350" rIns="177800" bIns="200025" numCol="1" spcCol="1270" anchor="t" anchorCtr="0">
          <a:noAutofit/>
        </a:bodyPr>
        <a:lstStyle/>
        <a:p>
          <a:pPr marL="228600" lvl="1" indent="-228600" algn="l" defTabSz="1111250">
            <a:lnSpc>
              <a:spcPct val="90000"/>
            </a:lnSpc>
            <a:spcBef>
              <a:spcPct val="0"/>
            </a:spcBef>
            <a:spcAft>
              <a:spcPct val="15000"/>
            </a:spcAft>
            <a:buClr>
              <a:srgbClr val="0070C0"/>
            </a:buClr>
            <a:buSzPct val="70000"/>
            <a:buChar char="•"/>
          </a:pPr>
          <a:r>
            <a:rPr lang="en-US" sz="2500" kern="1200" dirty="0"/>
            <a:t>Web Server (IIS)</a:t>
          </a:r>
        </a:p>
        <a:p>
          <a:pPr marL="228600" lvl="1" indent="-228600" algn="l" defTabSz="1111250">
            <a:lnSpc>
              <a:spcPct val="90000"/>
            </a:lnSpc>
            <a:spcBef>
              <a:spcPct val="0"/>
            </a:spcBef>
            <a:spcAft>
              <a:spcPct val="15000"/>
            </a:spcAft>
            <a:buClr>
              <a:srgbClr val="0070C0"/>
            </a:buClr>
            <a:buSzPct val="70000"/>
            <a:buChar char="•"/>
          </a:pPr>
          <a:r>
            <a:rPr lang="en-US" sz="2500" kern="1200" dirty="0"/>
            <a:t>SQL Server</a:t>
          </a:r>
        </a:p>
        <a:p>
          <a:pPr marL="228600" lvl="1" indent="-228600" algn="l" defTabSz="1111250">
            <a:lnSpc>
              <a:spcPct val="90000"/>
            </a:lnSpc>
            <a:spcBef>
              <a:spcPct val="0"/>
            </a:spcBef>
            <a:spcAft>
              <a:spcPct val="15000"/>
            </a:spcAft>
            <a:buClr>
              <a:srgbClr val="0070C0"/>
            </a:buClr>
            <a:buSzPct val="70000"/>
            <a:buChar char="•"/>
          </a:pPr>
          <a:r>
            <a:rPr lang="en-US" sz="2500" kern="1200" dirty="0"/>
            <a:t>State Server</a:t>
          </a:r>
        </a:p>
      </dsp:txBody>
      <dsp:txXfrm>
        <a:off x="36" y="728138"/>
        <a:ext cx="3459996" cy="1840007"/>
      </dsp:txXfrm>
    </dsp:sp>
    <dsp:sp modelId="{8D0BCFBF-A482-4244-9368-BC67D74B81F9}">
      <dsp:nvSpPr>
        <dsp:cNvPr id="0" name=""/>
        <dsp:cNvSpPr/>
      </dsp:nvSpPr>
      <dsp:spPr>
        <a:xfrm>
          <a:off x="3944431" y="8138"/>
          <a:ext cx="3459996" cy="720000"/>
        </a:xfrm>
        <a:prstGeom prst="rect">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0" tIns="101600" rIns="177800" bIns="101600" numCol="1" spcCol="1270" anchor="ctr" anchorCtr="0">
          <a:noAutofit/>
        </a:bodyPr>
        <a:lstStyle/>
        <a:p>
          <a:pPr marL="0" lvl="0" indent="0" algn="ctr" defTabSz="1111250">
            <a:lnSpc>
              <a:spcPct val="90000"/>
            </a:lnSpc>
            <a:spcBef>
              <a:spcPct val="0"/>
            </a:spcBef>
            <a:spcAft>
              <a:spcPct val="35000"/>
            </a:spcAft>
            <a:buNone/>
          </a:pPr>
          <a:r>
            <a:rPr lang="en-US" sz="2500" kern="1200" dirty="0"/>
            <a:t>SharePoint</a:t>
          </a:r>
        </a:p>
      </dsp:txBody>
      <dsp:txXfrm>
        <a:off x="3944431" y="8138"/>
        <a:ext cx="3459996" cy="720000"/>
      </dsp:txXfrm>
    </dsp:sp>
    <dsp:sp modelId="{11706283-D7BC-4163-91DC-B8FD5C220C5C}">
      <dsp:nvSpPr>
        <dsp:cNvPr id="0" name=""/>
        <dsp:cNvSpPr/>
      </dsp:nvSpPr>
      <dsp:spPr>
        <a:xfrm>
          <a:off x="3944431" y="728138"/>
          <a:ext cx="3459996" cy="1840007"/>
        </a:xfrm>
        <a:prstGeom prst="rect">
          <a:avLst/>
        </a:prstGeom>
        <a:solidFill>
          <a:schemeClr val="accent2">
            <a:alpha val="90000"/>
            <a:tint val="40000"/>
            <a:hueOff val="0"/>
            <a:satOff val="0"/>
            <a:lumOff val="0"/>
            <a:alphaOff val="0"/>
          </a:schemeClr>
        </a:solidFill>
        <a:ln w="25400"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3350" tIns="133350" rIns="177800" bIns="200025" numCol="1" spcCol="1270" anchor="t" anchorCtr="0">
          <a:noAutofit/>
        </a:bodyPr>
        <a:lstStyle/>
        <a:p>
          <a:pPr marL="228600" lvl="1" indent="-228600" algn="l" defTabSz="1111250">
            <a:lnSpc>
              <a:spcPct val="90000"/>
            </a:lnSpc>
            <a:spcBef>
              <a:spcPct val="0"/>
            </a:spcBef>
            <a:spcAft>
              <a:spcPct val="15000"/>
            </a:spcAft>
            <a:buClr>
              <a:srgbClr val="0070C0"/>
            </a:buClr>
            <a:buSzPct val="70000"/>
            <a:buChar char="•"/>
          </a:pPr>
          <a:r>
            <a:rPr lang="en-US" sz="2500" kern="1200" dirty="0"/>
            <a:t>Web Front-Ends</a:t>
          </a:r>
        </a:p>
        <a:p>
          <a:pPr marL="228600" lvl="1" indent="-228600" algn="l" defTabSz="1111250">
            <a:lnSpc>
              <a:spcPct val="90000"/>
            </a:lnSpc>
            <a:spcBef>
              <a:spcPct val="0"/>
            </a:spcBef>
            <a:spcAft>
              <a:spcPct val="15000"/>
            </a:spcAft>
            <a:buClr>
              <a:srgbClr val="0070C0"/>
            </a:buClr>
            <a:buSzPct val="70000"/>
            <a:buChar char="•"/>
          </a:pPr>
          <a:r>
            <a:rPr lang="en-US" sz="2500" kern="1200" dirty="0"/>
            <a:t>SQL Server(s)</a:t>
          </a:r>
        </a:p>
        <a:p>
          <a:pPr marL="228600" lvl="1" indent="-228600" algn="l" defTabSz="1111250">
            <a:lnSpc>
              <a:spcPct val="90000"/>
            </a:lnSpc>
            <a:spcBef>
              <a:spcPct val="0"/>
            </a:spcBef>
            <a:spcAft>
              <a:spcPct val="15000"/>
            </a:spcAft>
            <a:buClr>
              <a:srgbClr val="0070C0"/>
            </a:buClr>
            <a:buSzPct val="70000"/>
            <a:buChar char="•"/>
          </a:pPr>
          <a:r>
            <a:rPr lang="en-US" sz="2500" kern="1200" dirty="0"/>
            <a:t>Application Services</a:t>
          </a:r>
        </a:p>
      </dsp:txBody>
      <dsp:txXfrm>
        <a:off x="3944431" y="728138"/>
        <a:ext cx="3459996" cy="1840007"/>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0968129-3BC1-4F47-93E9-2011C0BDAFF7}">
      <dsp:nvSpPr>
        <dsp:cNvPr id="0" name=""/>
        <dsp:cNvSpPr/>
      </dsp:nvSpPr>
      <dsp:spPr>
        <a:xfrm>
          <a:off x="1485106" y="0"/>
          <a:ext cx="5148262" cy="5148262"/>
        </a:xfrm>
        <a:prstGeom prst="ellipse">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kern="1200" dirty="0"/>
            <a:t>The SQL Database service</a:t>
          </a:r>
        </a:p>
      </dsp:txBody>
      <dsp:txXfrm>
        <a:off x="3159578" y="257413"/>
        <a:ext cx="1799317" cy="772239"/>
      </dsp:txXfrm>
    </dsp:sp>
    <dsp:sp modelId="{BF3238D1-920A-4C4F-B6C0-B4E8240DE32C}">
      <dsp:nvSpPr>
        <dsp:cNvPr id="0" name=""/>
        <dsp:cNvSpPr/>
      </dsp:nvSpPr>
      <dsp:spPr>
        <a:xfrm>
          <a:off x="2128639" y="1287065"/>
          <a:ext cx="3861196" cy="3861196"/>
        </a:xfrm>
        <a:prstGeom prst="ellipse">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kern="1200" dirty="0"/>
            <a:t>The server instance</a:t>
          </a:r>
        </a:p>
      </dsp:txBody>
      <dsp:txXfrm>
        <a:off x="3159578" y="1528390"/>
        <a:ext cx="1799317" cy="723974"/>
      </dsp:txXfrm>
    </dsp:sp>
    <dsp:sp modelId="{45E8019B-DC88-4517-BFB8-20E8A379E5CF}">
      <dsp:nvSpPr>
        <dsp:cNvPr id="0" name=""/>
        <dsp:cNvSpPr/>
      </dsp:nvSpPr>
      <dsp:spPr>
        <a:xfrm>
          <a:off x="2772172" y="2574131"/>
          <a:ext cx="2574131" cy="2574131"/>
        </a:xfrm>
        <a:prstGeom prst="ellipse">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kern="1200" dirty="0"/>
            <a:t>The database instance</a:t>
          </a:r>
        </a:p>
      </dsp:txBody>
      <dsp:txXfrm>
        <a:off x="3149144" y="3217663"/>
        <a:ext cx="1820185" cy="128706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E28884-EC02-4AB2-883D-6CE76A47B6FF}">
      <dsp:nvSpPr>
        <dsp:cNvPr id="0" name=""/>
        <dsp:cNvSpPr/>
      </dsp:nvSpPr>
      <dsp:spPr>
        <a:xfrm>
          <a:off x="1174699" y="2412882"/>
          <a:ext cx="1383792" cy="1187825"/>
        </a:xfrm>
        <a:prstGeom prst="hexagon">
          <a:avLst>
            <a:gd name="adj" fmla="val 25000"/>
            <a:gd name="vf" fmla="val 115470"/>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30480" rIns="0" bIns="30480" numCol="1" spcCol="1270" anchor="ctr" anchorCtr="0">
          <a:noAutofit/>
        </a:bodyPr>
        <a:lstStyle/>
        <a:p>
          <a:pPr marL="0" lvl="0" indent="0" algn="ctr" defTabSz="1066800">
            <a:lnSpc>
              <a:spcPct val="90000"/>
            </a:lnSpc>
            <a:spcBef>
              <a:spcPct val="0"/>
            </a:spcBef>
            <a:spcAft>
              <a:spcPct val="35000"/>
            </a:spcAft>
            <a:buNone/>
          </a:pPr>
          <a:r>
            <a:rPr lang="en-US" sz="2400" kern="1200" dirty="0"/>
            <a:t>B-Series</a:t>
          </a:r>
        </a:p>
      </dsp:txBody>
      <dsp:txXfrm>
        <a:off x="1389000" y="2596835"/>
        <a:ext cx="955190" cy="819919"/>
      </dsp:txXfrm>
    </dsp:sp>
    <dsp:sp modelId="{9B84378B-A90A-4D27-9DBB-FD5F79AE16DD}">
      <dsp:nvSpPr>
        <dsp:cNvPr id="0" name=""/>
        <dsp:cNvSpPr/>
      </dsp:nvSpPr>
      <dsp:spPr>
        <a:xfrm>
          <a:off x="1217980" y="2937772"/>
          <a:ext cx="161544" cy="139301"/>
        </a:xfrm>
        <a:prstGeom prst="hexagon">
          <a:avLst>
            <a:gd name="adj" fmla="val 25000"/>
            <a:gd name="vf" fmla="val 115470"/>
          </a:avLst>
        </a:prstGeom>
        <a:solidFill>
          <a:schemeClr val="lt1">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8DC8C71-856B-4334-B134-50D49DC4175F}">
      <dsp:nvSpPr>
        <dsp:cNvPr id="0" name=""/>
        <dsp:cNvSpPr/>
      </dsp:nvSpPr>
      <dsp:spPr>
        <a:xfrm>
          <a:off x="0" y="1767202"/>
          <a:ext cx="1383792" cy="1187825"/>
        </a:xfrm>
        <a:prstGeom prst="hexagon">
          <a:avLst>
            <a:gd name="adj" fmla="val 25000"/>
            <a:gd name="vf" fmla="val 115470"/>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D29D351-0E8D-4C6B-9E85-82F7A7C31A12}">
      <dsp:nvSpPr>
        <dsp:cNvPr id="0" name=""/>
        <dsp:cNvSpPr/>
      </dsp:nvSpPr>
      <dsp:spPr>
        <a:xfrm>
          <a:off x="936955" y="2790313"/>
          <a:ext cx="161544" cy="139301"/>
        </a:xfrm>
        <a:prstGeom prst="hexagon">
          <a:avLst>
            <a:gd name="adj" fmla="val 25000"/>
            <a:gd name="vf" fmla="val 115470"/>
          </a:avLst>
        </a:prstGeom>
        <a:solidFill>
          <a:schemeClr val="lt1">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7CAC048-0E73-48AB-8022-504DFB170F87}">
      <dsp:nvSpPr>
        <dsp:cNvPr id="0" name=""/>
        <dsp:cNvSpPr/>
      </dsp:nvSpPr>
      <dsp:spPr>
        <a:xfrm>
          <a:off x="2348179" y="1758103"/>
          <a:ext cx="1383792" cy="1187825"/>
        </a:xfrm>
        <a:prstGeom prst="hexagon">
          <a:avLst>
            <a:gd name="adj" fmla="val 25000"/>
            <a:gd name="vf" fmla="val 115470"/>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30480" rIns="0" bIns="30480" numCol="1" spcCol="1270" anchor="ctr" anchorCtr="0">
          <a:noAutofit/>
        </a:bodyPr>
        <a:lstStyle/>
        <a:p>
          <a:pPr marL="0" lvl="0" indent="0" algn="ctr" defTabSz="1066800">
            <a:lnSpc>
              <a:spcPct val="90000"/>
            </a:lnSpc>
            <a:spcBef>
              <a:spcPct val="0"/>
            </a:spcBef>
            <a:spcAft>
              <a:spcPct val="35000"/>
            </a:spcAft>
            <a:buNone/>
          </a:pPr>
          <a:r>
            <a:rPr lang="en-US" sz="2400" kern="1200" dirty="0"/>
            <a:t>A-Series</a:t>
          </a:r>
        </a:p>
      </dsp:txBody>
      <dsp:txXfrm>
        <a:off x="2562480" y="1942056"/>
        <a:ext cx="955190" cy="819919"/>
      </dsp:txXfrm>
    </dsp:sp>
    <dsp:sp modelId="{3E3CD92C-86B6-429A-BAAC-CDBC4787D7D7}">
      <dsp:nvSpPr>
        <dsp:cNvPr id="0" name=""/>
        <dsp:cNvSpPr/>
      </dsp:nvSpPr>
      <dsp:spPr>
        <a:xfrm>
          <a:off x="3296107" y="2779960"/>
          <a:ext cx="161544" cy="139301"/>
        </a:xfrm>
        <a:prstGeom prst="hexagon">
          <a:avLst>
            <a:gd name="adj" fmla="val 25000"/>
            <a:gd name="vf" fmla="val 115470"/>
          </a:avLst>
        </a:prstGeom>
        <a:solidFill>
          <a:schemeClr val="lt1">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4131276-9F5B-4CD4-8369-9E39214C31D5}">
      <dsp:nvSpPr>
        <dsp:cNvPr id="0" name=""/>
        <dsp:cNvSpPr/>
      </dsp:nvSpPr>
      <dsp:spPr>
        <a:xfrm>
          <a:off x="3527755" y="2410999"/>
          <a:ext cx="1383792" cy="1187825"/>
        </a:xfrm>
        <a:prstGeom prst="hexagon">
          <a:avLst>
            <a:gd name="adj" fmla="val 25000"/>
            <a:gd name="vf" fmla="val 115470"/>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4D54199-6C5F-44E3-BC2E-402CBA31C658}">
      <dsp:nvSpPr>
        <dsp:cNvPr id="0" name=""/>
        <dsp:cNvSpPr/>
      </dsp:nvSpPr>
      <dsp:spPr>
        <a:xfrm>
          <a:off x="3559454" y="2943105"/>
          <a:ext cx="161544" cy="139301"/>
        </a:xfrm>
        <a:prstGeom prst="hexagon">
          <a:avLst>
            <a:gd name="adj" fmla="val 25000"/>
            <a:gd name="vf" fmla="val 115470"/>
          </a:avLst>
        </a:prstGeom>
        <a:solidFill>
          <a:schemeClr val="lt1">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180871B-AA32-485C-91CA-BA6F1001604D}">
      <dsp:nvSpPr>
        <dsp:cNvPr id="0" name=""/>
        <dsp:cNvSpPr/>
      </dsp:nvSpPr>
      <dsp:spPr>
        <a:xfrm>
          <a:off x="1174699" y="1118070"/>
          <a:ext cx="1383792" cy="1187825"/>
        </a:xfrm>
        <a:prstGeom prst="hexagon">
          <a:avLst>
            <a:gd name="adj" fmla="val 25000"/>
            <a:gd name="vf" fmla="val 115470"/>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30480" rIns="0" bIns="30480" numCol="1" spcCol="1270" anchor="ctr" anchorCtr="0">
          <a:noAutofit/>
        </a:bodyPr>
        <a:lstStyle/>
        <a:p>
          <a:pPr marL="0" lvl="0" indent="0" algn="ctr" defTabSz="1066800">
            <a:lnSpc>
              <a:spcPct val="90000"/>
            </a:lnSpc>
            <a:spcBef>
              <a:spcPct val="0"/>
            </a:spcBef>
            <a:spcAft>
              <a:spcPct val="35000"/>
            </a:spcAft>
            <a:buNone/>
          </a:pPr>
          <a:r>
            <a:rPr lang="en-US" sz="2400" kern="1200" dirty="0"/>
            <a:t>D-Series</a:t>
          </a:r>
        </a:p>
      </dsp:txBody>
      <dsp:txXfrm>
        <a:off x="1389000" y="1302023"/>
        <a:ext cx="955190" cy="819919"/>
      </dsp:txXfrm>
    </dsp:sp>
    <dsp:sp modelId="{1D8F82D0-7590-43E6-9107-7857EE476073}">
      <dsp:nvSpPr>
        <dsp:cNvPr id="0" name=""/>
        <dsp:cNvSpPr/>
      </dsp:nvSpPr>
      <dsp:spPr>
        <a:xfrm>
          <a:off x="2116531" y="1142542"/>
          <a:ext cx="161544" cy="139301"/>
        </a:xfrm>
        <a:prstGeom prst="hexagon">
          <a:avLst>
            <a:gd name="adj" fmla="val 25000"/>
            <a:gd name="vf" fmla="val 115470"/>
          </a:avLst>
        </a:prstGeom>
        <a:solidFill>
          <a:schemeClr val="lt1">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35BE43D-2C3B-4A36-82A1-DADA9ADA6F6C}">
      <dsp:nvSpPr>
        <dsp:cNvPr id="0" name=""/>
        <dsp:cNvSpPr/>
      </dsp:nvSpPr>
      <dsp:spPr>
        <a:xfrm>
          <a:off x="2348179" y="463291"/>
          <a:ext cx="1383792" cy="1187825"/>
        </a:xfrm>
        <a:prstGeom prst="hexagon">
          <a:avLst>
            <a:gd name="adj" fmla="val 25000"/>
            <a:gd name="vf" fmla="val 115470"/>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BDC5D7D-8260-44AF-B911-F74C214ADA40}">
      <dsp:nvSpPr>
        <dsp:cNvPr id="0" name=""/>
        <dsp:cNvSpPr/>
      </dsp:nvSpPr>
      <dsp:spPr>
        <a:xfrm>
          <a:off x="2379878" y="989750"/>
          <a:ext cx="161544" cy="139301"/>
        </a:xfrm>
        <a:prstGeom prst="hexagon">
          <a:avLst>
            <a:gd name="adj" fmla="val 25000"/>
            <a:gd name="vf" fmla="val 115470"/>
          </a:avLst>
        </a:prstGeom>
        <a:solidFill>
          <a:schemeClr val="lt1">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A55D6C8-3345-402C-83C6-2E7478855C12}">
      <dsp:nvSpPr>
        <dsp:cNvPr id="0" name=""/>
        <dsp:cNvSpPr/>
      </dsp:nvSpPr>
      <dsp:spPr>
        <a:xfrm>
          <a:off x="3527755" y="1116188"/>
          <a:ext cx="1383792" cy="1187825"/>
        </a:xfrm>
        <a:prstGeom prst="hexagon">
          <a:avLst>
            <a:gd name="adj" fmla="val 25000"/>
            <a:gd name="vf" fmla="val 115470"/>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30480" rIns="0" bIns="30480" numCol="1" spcCol="1270" anchor="ctr" anchorCtr="0">
          <a:noAutofit/>
        </a:bodyPr>
        <a:lstStyle/>
        <a:p>
          <a:pPr marL="0" lvl="0" indent="0" algn="ctr" defTabSz="1066800">
            <a:lnSpc>
              <a:spcPct val="90000"/>
            </a:lnSpc>
            <a:spcBef>
              <a:spcPct val="0"/>
            </a:spcBef>
            <a:spcAft>
              <a:spcPct val="35000"/>
            </a:spcAft>
            <a:buNone/>
          </a:pPr>
          <a:r>
            <a:rPr lang="en-US" sz="2400" kern="1200" dirty="0"/>
            <a:t>G-Series</a:t>
          </a:r>
        </a:p>
      </dsp:txBody>
      <dsp:txXfrm>
        <a:off x="3742056" y="1300141"/>
        <a:ext cx="955190" cy="819919"/>
      </dsp:txXfrm>
    </dsp:sp>
    <dsp:sp modelId="{00672941-BBB7-4303-9007-A1627006EA6F}">
      <dsp:nvSpPr>
        <dsp:cNvPr id="0" name=""/>
        <dsp:cNvSpPr/>
      </dsp:nvSpPr>
      <dsp:spPr>
        <a:xfrm>
          <a:off x="4717694" y="1640450"/>
          <a:ext cx="161544" cy="139301"/>
        </a:xfrm>
        <a:prstGeom prst="hexagon">
          <a:avLst>
            <a:gd name="adj" fmla="val 25000"/>
            <a:gd name="vf" fmla="val 115470"/>
          </a:avLst>
        </a:prstGeom>
        <a:solidFill>
          <a:schemeClr val="lt1">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5362D37-36FB-494F-A7C3-316A1CB5F556}">
      <dsp:nvSpPr>
        <dsp:cNvPr id="0" name=""/>
        <dsp:cNvSpPr/>
      </dsp:nvSpPr>
      <dsp:spPr>
        <a:xfrm>
          <a:off x="4712208" y="1769084"/>
          <a:ext cx="1383792" cy="1187825"/>
        </a:xfrm>
        <a:prstGeom prst="hexagon">
          <a:avLst>
            <a:gd name="adj" fmla="val 25000"/>
            <a:gd name="vf" fmla="val 115470"/>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D53C4D0-F374-4E50-B2AF-3DC49AEA40FA}">
      <dsp:nvSpPr>
        <dsp:cNvPr id="0" name=""/>
        <dsp:cNvSpPr/>
      </dsp:nvSpPr>
      <dsp:spPr>
        <a:xfrm>
          <a:off x="4991404" y="1790105"/>
          <a:ext cx="161544" cy="139301"/>
        </a:xfrm>
        <a:prstGeom prst="hexagon">
          <a:avLst>
            <a:gd name="adj" fmla="val 25000"/>
            <a:gd name="vf" fmla="val 115470"/>
          </a:avLst>
        </a:prstGeom>
        <a:solidFill>
          <a:schemeClr val="lt1">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E28884-EC02-4AB2-883D-6CE76A47B6FF}">
      <dsp:nvSpPr>
        <dsp:cNvPr id="0" name=""/>
        <dsp:cNvSpPr/>
      </dsp:nvSpPr>
      <dsp:spPr>
        <a:xfrm>
          <a:off x="1174699" y="2412882"/>
          <a:ext cx="1383792" cy="1187825"/>
        </a:xfrm>
        <a:prstGeom prst="hexagon">
          <a:avLst>
            <a:gd name="adj" fmla="val 25000"/>
            <a:gd name="vf" fmla="val 115470"/>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30480" rIns="0" bIns="30480" numCol="1" spcCol="1270" anchor="ctr" anchorCtr="0">
          <a:noAutofit/>
        </a:bodyPr>
        <a:lstStyle/>
        <a:p>
          <a:pPr marL="0" lvl="0" indent="0" algn="ctr" defTabSz="1066800">
            <a:lnSpc>
              <a:spcPct val="90000"/>
            </a:lnSpc>
            <a:spcBef>
              <a:spcPct val="0"/>
            </a:spcBef>
            <a:spcAft>
              <a:spcPct val="35000"/>
            </a:spcAft>
            <a:buNone/>
          </a:pPr>
          <a:r>
            <a:rPr lang="en-US" sz="2400" kern="1200" dirty="0"/>
            <a:t>H-Series</a:t>
          </a:r>
        </a:p>
      </dsp:txBody>
      <dsp:txXfrm>
        <a:off x="1389000" y="2596835"/>
        <a:ext cx="955190" cy="819919"/>
      </dsp:txXfrm>
    </dsp:sp>
    <dsp:sp modelId="{9B84378B-A90A-4D27-9DBB-FD5F79AE16DD}">
      <dsp:nvSpPr>
        <dsp:cNvPr id="0" name=""/>
        <dsp:cNvSpPr/>
      </dsp:nvSpPr>
      <dsp:spPr>
        <a:xfrm>
          <a:off x="1217980" y="2937772"/>
          <a:ext cx="161544" cy="139301"/>
        </a:xfrm>
        <a:prstGeom prst="hexagon">
          <a:avLst>
            <a:gd name="adj" fmla="val 25000"/>
            <a:gd name="vf" fmla="val 115470"/>
          </a:avLst>
        </a:prstGeom>
        <a:solidFill>
          <a:schemeClr val="lt1">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8DC8C71-856B-4334-B134-50D49DC4175F}">
      <dsp:nvSpPr>
        <dsp:cNvPr id="0" name=""/>
        <dsp:cNvSpPr/>
      </dsp:nvSpPr>
      <dsp:spPr>
        <a:xfrm>
          <a:off x="0" y="1767202"/>
          <a:ext cx="1383792" cy="1187825"/>
        </a:xfrm>
        <a:prstGeom prst="hexagon">
          <a:avLst>
            <a:gd name="adj" fmla="val 25000"/>
            <a:gd name="vf" fmla="val 115470"/>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D29D351-0E8D-4C6B-9E85-82F7A7C31A12}">
      <dsp:nvSpPr>
        <dsp:cNvPr id="0" name=""/>
        <dsp:cNvSpPr/>
      </dsp:nvSpPr>
      <dsp:spPr>
        <a:xfrm>
          <a:off x="936955" y="2790313"/>
          <a:ext cx="161544" cy="139301"/>
        </a:xfrm>
        <a:prstGeom prst="hexagon">
          <a:avLst>
            <a:gd name="adj" fmla="val 25000"/>
            <a:gd name="vf" fmla="val 115470"/>
          </a:avLst>
        </a:prstGeom>
        <a:solidFill>
          <a:schemeClr val="lt1">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7CAC048-0E73-48AB-8022-504DFB170F87}">
      <dsp:nvSpPr>
        <dsp:cNvPr id="0" name=""/>
        <dsp:cNvSpPr/>
      </dsp:nvSpPr>
      <dsp:spPr>
        <a:xfrm>
          <a:off x="2348179" y="1758103"/>
          <a:ext cx="1383792" cy="1187825"/>
        </a:xfrm>
        <a:prstGeom prst="hexagon">
          <a:avLst>
            <a:gd name="adj" fmla="val 25000"/>
            <a:gd name="vf" fmla="val 115470"/>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30480" rIns="0" bIns="30480" numCol="1" spcCol="1270" anchor="ctr" anchorCtr="0">
          <a:noAutofit/>
        </a:bodyPr>
        <a:lstStyle/>
        <a:p>
          <a:pPr marL="0" lvl="0" indent="0" algn="ctr" defTabSz="1066800">
            <a:lnSpc>
              <a:spcPct val="90000"/>
            </a:lnSpc>
            <a:spcBef>
              <a:spcPct val="0"/>
            </a:spcBef>
            <a:spcAft>
              <a:spcPct val="35000"/>
            </a:spcAft>
            <a:buNone/>
          </a:pPr>
          <a:r>
            <a:rPr lang="en-US" sz="2400" kern="1200" dirty="0"/>
            <a:t>E-Series</a:t>
          </a:r>
        </a:p>
      </dsp:txBody>
      <dsp:txXfrm>
        <a:off x="2562480" y="1942056"/>
        <a:ext cx="955190" cy="819919"/>
      </dsp:txXfrm>
    </dsp:sp>
    <dsp:sp modelId="{3E3CD92C-86B6-429A-BAAC-CDBC4787D7D7}">
      <dsp:nvSpPr>
        <dsp:cNvPr id="0" name=""/>
        <dsp:cNvSpPr/>
      </dsp:nvSpPr>
      <dsp:spPr>
        <a:xfrm>
          <a:off x="3296107" y="2779960"/>
          <a:ext cx="161544" cy="139301"/>
        </a:xfrm>
        <a:prstGeom prst="hexagon">
          <a:avLst>
            <a:gd name="adj" fmla="val 25000"/>
            <a:gd name="vf" fmla="val 115470"/>
          </a:avLst>
        </a:prstGeom>
        <a:solidFill>
          <a:schemeClr val="lt1">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4131276-9F5B-4CD4-8369-9E39214C31D5}">
      <dsp:nvSpPr>
        <dsp:cNvPr id="0" name=""/>
        <dsp:cNvSpPr/>
      </dsp:nvSpPr>
      <dsp:spPr>
        <a:xfrm>
          <a:off x="3527755" y="2410999"/>
          <a:ext cx="1383792" cy="1187825"/>
        </a:xfrm>
        <a:prstGeom prst="hexagon">
          <a:avLst>
            <a:gd name="adj" fmla="val 25000"/>
            <a:gd name="vf" fmla="val 115470"/>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4D54199-6C5F-44E3-BC2E-402CBA31C658}">
      <dsp:nvSpPr>
        <dsp:cNvPr id="0" name=""/>
        <dsp:cNvSpPr/>
      </dsp:nvSpPr>
      <dsp:spPr>
        <a:xfrm>
          <a:off x="3559454" y="2943105"/>
          <a:ext cx="161544" cy="139301"/>
        </a:xfrm>
        <a:prstGeom prst="hexagon">
          <a:avLst>
            <a:gd name="adj" fmla="val 25000"/>
            <a:gd name="vf" fmla="val 115470"/>
          </a:avLst>
        </a:prstGeom>
        <a:solidFill>
          <a:schemeClr val="lt1">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180871B-AA32-485C-91CA-BA6F1001604D}">
      <dsp:nvSpPr>
        <dsp:cNvPr id="0" name=""/>
        <dsp:cNvSpPr/>
      </dsp:nvSpPr>
      <dsp:spPr>
        <a:xfrm>
          <a:off x="1174699" y="1118070"/>
          <a:ext cx="1383792" cy="1187825"/>
        </a:xfrm>
        <a:prstGeom prst="hexagon">
          <a:avLst>
            <a:gd name="adj" fmla="val 25000"/>
            <a:gd name="vf" fmla="val 115470"/>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30480" rIns="0" bIns="30480" numCol="1" spcCol="1270" anchor="ctr" anchorCtr="0">
          <a:noAutofit/>
        </a:bodyPr>
        <a:lstStyle/>
        <a:p>
          <a:pPr marL="0" lvl="0" indent="0" algn="ctr" defTabSz="1066800">
            <a:lnSpc>
              <a:spcPct val="90000"/>
            </a:lnSpc>
            <a:spcBef>
              <a:spcPct val="0"/>
            </a:spcBef>
            <a:spcAft>
              <a:spcPct val="35000"/>
            </a:spcAft>
            <a:buNone/>
          </a:pPr>
          <a:r>
            <a:rPr lang="en-US" sz="2400" kern="1200" dirty="0"/>
            <a:t>L-Series</a:t>
          </a:r>
        </a:p>
      </dsp:txBody>
      <dsp:txXfrm>
        <a:off x="1389000" y="1302023"/>
        <a:ext cx="955190" cy="819919"/>
      </dsp:txXfrm>
    </dsp:sp>
    <dsp:sp modelId="{1D8F82D0-7590-43E6-9107-7857EE476073}">
      <dsp:nvSpPr>
        <dsp:cNvPr id="0" name=""/>
        <dsp:cNvSpPr/>
      </dsp:nvSpPr>
      <dsp:spPr>
        <a:xfrm>
          <a:off x="2116531" y="1142542"/>
          <a:ext cx="161544" cy="139301"/>
        </a:xfrm>
        <a:prstGeom prst="hexagon">
          <a:avLst>
            <a:gd name="adj" fmla="val 25000"/>
            <a:gd name="vf" fmla="val 115470"/>
          </a:avLst>
        </a:prstGeom>
        <a:solidFill>
          <a:schemeClr val="lt1">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35BE43D-2C3B-4A36-82A1-DADA9ADA6F6C}">
      <dsp:nvSpPr>
        <dsp:cNvPr id="0" name=""/>
        <dsp:cNvSpPr/>
      </dsp:nvSpPr>
      <dsp:spPr>
        <a:xfrm>
          <a:off x="2348179" y="463291"/>
          <a:ext cx="1383792" cy="1187825"/>
        </a:xfrm>
        <a:prstGeom prst="hexagon">
          <a:avLst>
            <a:gd name="adj" fmla="val 25000"/>
            <a:gd name="vf" fmla="val 115470"/>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BDC5D7D-8260-44AF-B911-F74C214ADA40}">
      <dsp:nvSpPr>
        <dsp:cNvPr id="0" name=""/>
        <dsp:cNvSpPr/>
      </dsp:nvSpPr>
      <dsp:spPr>
        <a:xfrm>
          <a:off x="2379878" y="989750"/>
          <a:ext cx="161544" cy="139301"/>
        </a:xfrm>
        <a:prstGeom prst="hexagon">
          <a:avLst>
            <a:gd name="adj" fmla="val 25000"/>
            <a:gd name="vf" fmla="val 115470"/>
          </a:avLst>
        </a:prstGeom>
        <a:solidFill>
          <a:schemeClr val="lt1">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A55D6C8-3345-402C-83C6-2E7478855C12}">
      <dsp:nvSpPr>
        <dsp:cNvPr id="0" name=""/>
        <dsp:cNvSpPr/>
      </dsp:nvSpPr>
      <dsp:spPr>
        <a:xfrm>
          <a:off x="3527755" y="1116188"/>
          <a:ext cx="1383792" cy="1187825"/>
        </a:xfrm>
        <a:prstGeom prst="hexagon">
          <a:avLst>
            <a:gd name="adj" fmla="val 25000"/>
            <a:gd name="vf" fmla="val 115470"/>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30480" rIns="0" bIns="30480" numCol="1" spcCol="1270" anchor="ctr" anchorCtr="0">
          <a:noAutofit/>
        </a:bodyPr>
        <a:lstStyle/>
        <a:p>
          <a:pPr marL="0" lvl="0" indent="0" algn="ctr" defTabSz="1066800">
            <a:lnSpc>
              <a:spcPct val="90000"/>
            </a:lnSpc>
            <a:spcBef>
              <a:spcPct val="0"/>
            </a:spcBef>
            <a:spcAft>
              <a:spcPct val="35000"/>
            </a:spcAft>
            <a:buNone/>
          </a:pPr>
          <a:r>
            <a:rPr lang="en-US" sz="2400" kern="1200" dirty="0"/>
            <a:t>NV-Series</a:t>
          </a:r>
        </a:p>
      </dsp:txBody>
      <dsp:txXfrm>
        <a:off x="3742056" y="1300141"/>
        <a:ext cx="955190" cy="819919"/>
      </dsp:txXfrm>
    </dsp:sp>
    <dsp:sp modelId="{00672941-BBB7-4303-9007-A1627006EA6F}">
      <dsp:nvSpPr>
        <dsp:cNvPr id="0" name=""/>
        <dsp:cNvSpPr/>
      </dsp:nvSpPr>
      <dsp:spPr>
        <a:xfrm>
          <a:off x="4717694" y="1640450"/>
          <a:ext cx="161544" cy="139301"/>
        </a:xfrm>
        <a:prstGeom prst="hexagon">
          <a:avLst>
            <a:gd name="adj" fmla="val 25000"/>
            <a:gd name="vf" fmla="val 115470"/>
          </a:avLst>
        </a:prstGeom>
        <a:solidFill>
          <a:schemeClr val="lt1">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5362D37-36FB-494F-A7C3-316A1CB5F556}">
      <dsp:nvSpPr>
        <dsp:cNvPr id="0" name=""/>
        <dsp:cNvSpPr/>
      </dsp:nvSpPr>
      <dsp:spPr>
        <a:xfrm>
          <a:off x="4712208" y="1769084"/>
          <a:ext cx="1383792" cy="1187825"/>
        </a:xfrm>
        <a:prstGeom prst="hexagon">
          <a:avLst>
            <a:gd name="adj" fmla="val 25000"/>
            <a:gd name="vf" fmla="val 115470"/>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D53C4D0-F374-4E50-B2AF-3DC49AEA40FA}">
      <dsp:nvSpPr>
        <dsp:cNvPr id="0" name=""/>
        <dsp:cNvSpPr/>
      </dsp:nvSpPr>
      <dsp:spPr>
        <a:xfrm>
          <a:off x="4991404" y="1790105"/>
          <a:ext cx="161544" cy="139301"/>
        </a:xfrm>
        <a:prstGeom prst="hexagon">
          <a:avLst>
            <a:gd name="adj" fmla="val 25000"/>
            <a:gd name="vf" fmla="val 115470"/>
          </a:avLst>
        </a:prstGeom>
        <a:solidFill>
          <a:schemeClr val="lt1">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00F052-4C08-4AE9-92C4-36C955AD2C87}">
      <dsp:nvSpPr>
        <dsp:cNvPr id="0" name=""/>
        <dsp:cNvSpPr/>
      </dsp:nvSpPr>
      <dsp:spPr>
        <a:xfrm>
          <a:off x="3664" y="211334"/>
          <a:ext cx="1666094" cy="698871"/>
        </a:xfrm>
        <a:prstGeom prst="roundRect">
          <a:avLst>
            <a:gd name="adj" fmla="val 10000"/>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85344" tIns="85344" rIns="85344" bIns="45720" numCol="1" spcCol="1270" anchor="t" anchorCtr="0">
          <a:noAutofit/>
        </a:bodyPr>
        <a:lstStyle/>
        <a:p>
          <a:pPr marL="0" lvl="0" indent="0" algn="l" defTabSz="533400">
            <a:lnSpc>
              <a:spcPct val="90000"/>
            </a:lnSpc>
            <a:spcBef>
              <a:spcPct val="0"/>
            </a:spcBef>
            <a:spcAft>
              <a:spcPct val="35000"/>
            </a:spcAft>
            <a:buNone/>
          </a:pPr>
          <a:r>
            <a:rPr lang="en-US" sz="1200" kern="1200" dirty="0"/>
            <a:t>External Resources</a:t>
          </a:r>
        </a:p>
      </dsp:txBody>
      <dsp:txXfrm>
        <a:off x="3664" y="211334"/>
        <a:ext cx="1666094" cy="465914"/>
      </dsp:txXfrm>
    </dsp:sp>
    <dsp:sp modelId="{EC18DBB7-08B1-43BF-AE88-F850C434D0B9}">
      <dsp:nvSpPr>
        <dsp:cNvPr id="0" name=""/>
        <dsp:cNvSpPr/>
      </dsp:nvSpPr>
      <dsp:spPr>
        <a:xfrm>
          <a:off x="344912" y="677248"/>
          <a:ext cx="1666094" cy="1684800"/>
        </a:xfrm>
        <a:prstGeom prst="roundRect">
          <a:avLst>
            <a:gd name="adj" fmla="val 10000"/>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85344" rIns="85344" bIns="85344" numCol="1" spcCol="1270" anchor="t" anchorCtr="0">
          <a:noAutofit/>
        </a:bodyPr>
        <a:lstStyle/>
        <a:p>
          <a:pPr marL="114300" lvl="1" indent="-114300" algn="l" defTabSz="533400">
            <a:lnSpc>
              <a:spcPct val="90000"/>
            </a:lnSpc>
            <a:spcBef>
              <a:spcPct val="0"/>
            </a:spcBef>
            <a:spcAft>
              <a:spcPct val="15000"/>
            </a:spcAft>
            <a:buChar char="•"/>
          </a:pPr>
          <a:r>
            <a:rPr lang="en-US" sz="1200" kern="1200" dirty="0"/>
            <a:t>Inbound request for port 85</a:t>
          </a:r>
        </a:p>
      </dsp:txBody>
      <dsp:txXfrm>
        <a:off x="393710" y="726046"/>
        <a:ext cx="1568498" cy="1587204"/>
      </dsp:txXfrm>
    </dsp:sp>
    <dsp:sp modelId="{5F44A32B-2E32-4D55-A501-64047ADF9768}">
      <dsp:nvSpPr>
        <dsp:cNvPr id="0" name=""/>
        <dsp:cNvSpPr/>
      </dsp:nvSpPr>
      <dsp:spPr>
        <a:xfrm>
          <a:off x="1922333" y="236886"/>
          <a:ext cx="535456" cy="414809"/>
        </a:xfrm>
        <a:prstGeom prst="rightArrow">
          <a:avLst>
            <a:gd name="adj1" fmla="val 60000"/>
            <a:gd name="adj2" fmla="val 50000"/>
          </a:avLst>
        </a:prstGeom>
        <a:solidFill>
          <a:schemeClr val="accent2">
            <a:tint val="6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dirty="0"/>
        </a:p>
      </dsp:txBody>
      <dsp:txXfrm>
        <a:off x="1922333" y="319848"/>
        <a:ext cx="411013" cy="248885"/>
      </dsp:txXfrm>
    </dsp:sp>
    <dsp:sp modelId="{4B2F15EC-F1EF-456D-A8AB-C1A654470321}">
      <dsp:nvSpPr>
        <dsp:cNvPr id="0" name=""/>
        <dsp:cNvSpPr/>
      </dsp:nvSpPr>
      <dsp:spPr>
        <a:xfrm>
          <a:off x="2680054" y="211334"/>
          <a:ext cx="1666094" cy="698871"/>
        </a:xfrm>
        <a:prstGeom prst="roundRect">
          <a:avLst>
            <a:gd name="adj" fmla="val 10000"/>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85344" tIns="85344" rIns="85344" bIns="45720" numCol="1" spcCol="1270" anchor="t" anchorCtr="0">
          <a:noAutofit/>
        </a:bodyPr>
        <a:lstStyle/>
        <a:p>
          <a:pPr marL="0" lvl="0" indent="0" algn="l" defTabSz="533400">
            <a:lnSpc>
              <a:spcPct val="90000"/>
            </a:lnSpc>
            <a:spcBef>
              <a:spcPct val="0"/>
            </a:spcBef>
            <a:spcAft>
              <a:spcPct val="35000"/>
            </a:spcAft>
            <a:buNone/>
          </a:pPr>
          <a:r>
            <a:rPr lang="en-US" sz="1200" kern="1200" dirty="0"/>
            <a:t>Azure Load Balancer</a:t>
          </a:r>
        </a:p>
      </dsp:txBody>
      <dsp:txXfrm>
        <a:off x="2680054" y="211334"/>
        <a:ext cx="1666094" cy="465914"/>
      </dsp:txXfrm>
    </dsp:sp>
    <dsp:sp modelId="{3B3E62CD-6826-4B74-8409-CE910C85FAA9}">
      <dsp:nvSpPr>
        <dsp:cNvPr id="0" name=""/>
        <dsp:cNvSpPr/>
      </dsp:nvSpPr>
      <dsp:spPr>
        <a:xfrm>
          <a:off x="3021303" y="677248"/>
          <a:ext cx="1666094" cy="1684800"/>
        </a:xfrm>
        <a:prstGeom prst="roundRect">
          <a:avLst>
            <a:gd name="adj" fmla="val 10000"/>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85344" rIns="85344" bIns="85344" numCol="1" spcCol="1270" anchor="t" anchorCtr="0">
          <a:noAutofit/>
        </a:bodyPr>
        <a:lstStyle/>
        <a:p>
          <a:pPr marL="114300" lvl="1" indent="-114300" algn="l" defTabSz="533400">
            <a:lnSpc>
              <a:spcPct val="90000"/>
            </a:lnSpc>
            <a:spcBef>
              <a:spcPct val="0"/>
            </a:spcBef>
            <a:spcAft>
              <a:spcPct val="15000"/>
            </a:spcAft>
            <a:buChar char="•"/>
          </a:pPr>
          <a:r>
            <a:rPr lang="en-US" sz="1200" kern="1200" dirty="0"/>
            <a:t>Receives request on </a:t>
          </a:r>
          <a:r>
            <a:rPr lang="en-US" sz="1200" b="1" kern="1200" dirty="0"/>
            <a:t>public </a:t>
          </a:r>
          <a:r>
            <a:rPr lang="en-US" sz="1200" kern="1200" dirty="0"/>
            <a:t>port 85</a:t>
          </a:r>
        </a:p>
        <a:p>
          <a:pPr marL="114300" lvl="1" indent="-114300" algn="l" defTabSz="533400">
            <a:lnSpc>
              <a:spcPct val="90000"/>
            </a:lnSpc>
            <a:spcBef>
              <a:spcPct val="0"/>
            </a:spcBef>
            <a:spcAft>
              <a:spcPct val="15000"/>
            </a:spcAft>
            <a:buChar char="•"/>
          </a:pPr>
          <a:r>
            <a:rPr lang="en-US" sz="1200" kern="1200" dirty="0"/>
            <a:t>Verifies request with ACL</a:t>
          </a:r>
        </a:p>
        <a:p>
          <a:pPr marL="114300" lvl="1" indent="-114300" algn="l" defTabSz="533400">
            <a:lnSpc>
              <a:spcPct val="90000"/>
            </a:lnSpc>
            <a:spcBef>
              <a:spcPct val="0"/>
            </a:spcBef>
            <a:spcAft>
              <a:spcPct val="15000"/>
            </a:spcAft>
            <a:buChar char="•"/>
          </a:pPr>
          <a:r>
            <a:rPr lang="en-US" sz="1200" kern="1200" dirty="0"/>
            <a:t>Redirects request to </a:t>
          </a:r>
          <a:r>
            <a:rPr lang="en-US" sz="1200" b="1" kern="1200" dirty="0"/>
            <a:t>private</a:t>
          </a:r>
          <a:r>
            <a:rPr lang="en-US" sz="1200" b="0" kern="1200" dirty="0"/>
            <a:t> port 80</a:t>
          </a:r>
          <a:endParaRPr lang="en-US" sz="1200" kern="1200" dirty="0"/>
        </a:p>
      </dsp:txBody>
      <dsp:txXfrm>
        <a:off x="3070101" y="726046"/>
        <a:ext cx="1568498" cy="1587204"/>
      </dsp:txXfrm>
    </dsp:sp>
    <dsp:sp modelId="{4DB4F7BA-44CB-429A-BC31-7F6721E2E22C}">
      <dsp:nvSpPr>
        <dsp:cNvPr id="0" name=""/>
        <dsp:cNvSpPr/>
      </dsp:nvSpPr>
      <dsp:spPr>
        <a:xfrm>
          <a:off x="4598723" y="236886"/>
          <a:ext cx="535456" cy="414809"/>
        </a:xfrm>
        <a:prstGeom prst="rightArrow">
          <a:avLst>
            <a:gd name="adj1" fmla="val 60000"/>
            <a:gd name="adj2" fmla="val 50000"/>
          </a:avLst>
        </a:prstGeom>
        <a:solidFill>
          <a:schemeClr val="accent2">
            <a:tint val="6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dirty="0"/>
        </a:p>
      </dsp:txBody>
      <dsp:txXfrm>
        <a:off x="4598723" y="319848"/>
        <a:ext cx="411013" cy="248885"/>
      </dsp:txXfrm>
    </dsp:sp>
    <dsp:sp modelId="{53E3C61F-40EC-4001-AE85-29110C30000D}">
      <dsp:nvSpPr>
        <dsp:cNvPr id="0" name=""/>
        <dsp:cNvSpPr/>
      </dsp:nvSpPr>
      <dsp:spPr>
        <a:xfrm>
          <a:off x="5356445" y="211334"/>
          <a:ext cx="1666094" cy="698871"/>
        </a:xfrm>
        <a:prstGeom prst="roundRect">
          <a:avLst>
            <a:gd name="adj" fmla="val 10000"/>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85344" tIns="85344" rIns="85344" bIns="45720" numCol="1" spcCol="1270" anchor="t" anchorCtr="0">
          <a:noAutofit/>
        </a:bodyPr>
        <a:lstStyle/>
        <a:p>
          <a:pPr marL="0" lvl="0" indent="0" algn="l" defTabSz="533400">
            <a:lnSpc>
              <a:spcPct val="90000"/>
            </a:lnSpc>
            <a:spcBef>
              <a:spcPct val="0"/>
            </a:spcBef>
            <a:spcAft>
              <a:spcPct val="35000"/>
            </a:spcAft>
            <a:buNone/>
          </a:pPr>
          <a:r>
            <a:rPr lang="en-US" sz="1200" kern="1200" dirty="0"/>
            <a:t>Windows Firewall</a:t>
          </a:r>
        </a:p>
      </dsp:txBody>
      <dsp:txXfrm>
        <a:off x="5356445" y="211334"/>
        <a:ext cx="1666094" cy="465914"/>
      </dsp:txXfrm>
    </dsp:sp>
    <dsp:sp modelId="{3F047E4D-AA44-4D11-B213-3FC43DC9D209}">
      <dsp:nvSpPr>
        <dsp:cNvPr id="0" name=""/>
        <dsp:cNvSpPr/>
      </dsp:nvSpPr>
      <dsp:spPr>
        <a:xfrm>
          <a:off x="5697693" y="677248"/>
          <a:ext cx="1666094" cy="1684800"/>
        </a:xfrm>
        <a:prstGeom prst="roundRect">
          <a:avLst>
            <a:gd name="adj" fmla="val 10000"/>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85344" rIns="85344" bIns="85344" numCol="1" spcCol="1270" anchor="t" anchorCtr="0">
          <a:noAutofit/>
        </a:bodyPr>
        <a:lstStyle/>
        <a:p>
          <a:pPr marL="114300" lvl="1" indent="-114300" algn="l" defTabSz="533400">
            <a:lnSpc>
              <a:spcPct val="90000"/>
            </a:lnSpc>
            <a:spcBef>
              <a:spcPct val="0"/>
            </a:spcBef>
            <a:spcAft>
              <a:spcPct val="15000"/>
            </a:spcAft>
            <a:buChar char="•"/>
          </a:pPr>
          <a:r>
            <a:rPr lang="en-US" sz="1200" kern="1200" dirty="0"/>
            <a:t>Allows or denies inbound request for port 80</a:t>
          </a:r>
        </a:p>
      </dsp:txBody>
      <dsp:txXfrm>
        <a:off x="5746491" y="726046"/>
        <a:ext cx="1568498" cy="158720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B02E03-56C6-4095-8CDF-2327B22AE6F6}">
      <dsp:nvSpPr>
        <dsp:cNvPr id="0" name=""/>
        <dsp:cNvSpPr/>
      </dsp:nvSpPr>
      <dsp:spPr>
        <a:xfrm>
          <a:off x="0" y="2040"/>
          <a:ext cx="8418286" cy="607760"/>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dirty="0"/>
            <a:t>Free</a:t>
          </a:r>
        </a:p>
      </dsp:txBody>
      <dsp:txXfrm>
        <a:off x="29668" y="31708"/>
        <a:ext cx="8358950" cy="548424"/>
      </dsp:txXfrm>
    </dsp:sp>
    <dsp:sp modelId="{88AE8552-CBB8-4053-A99D-4AF2DED002BC}">
      <dsp:nvSpPr>
        <dsp:cNvPr id="0" name=""/>
        <dsp:cNvSpPr/>
      </dsp:nvSpPr>
      <dsp:spPr>
        <a:xfrm>
          <a:off x="0" y="677718"/>
          <a:ext cx="8418286" cy="12977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7281" tIns="25400" rIns="142240" bIns="25400" numCol="1" spcCol="1270" anchor="t" anchorCtr="0">
          <a:noAutofit/>
        </a:bodyPr>
        <a:lstStyle/>
        <a:p>
          <a:pPr marL="228600" lvl="1" indent="-228600" algn="l" defTabSz="889000">
            <a:lnSpc>
              <a:spcPct val="90000"/>
            </a:lnSpc>
            <a:spcBef>
              <a:spcPct val="0"/>
            </a:spcBef>
            <a:spcAft>
              <a:spcPct val="20000"/>
            </a:spcAft>
            <a:buClr>
              <a:srgbClr val="0070C0"/>
            </a:buClr>
            <a:buSzPct val="90000"/>
            <a:buChar char="•"/>
          </a:pPr>
          <a:r>
            <a:rPr lang="en-US" sz="2000" kern="1200" dirty="0">
              <a:latin typeface="Segoe UI" panose="020B0502040204020203" pitchFamily="34" charset="0"/>
              <a:cs typeface="Segoe UI" panose="020B0502040204020203" pitchFamily="34" charset="0"/>
            </a:rPr>
            <a:t>Shared compute resources</a:t>
          </a:r>
        </a:p>
        <a:p>
          <a:pPr marL="228600" lvl="1" indent="-228600" algn="l" defTabSz="889000">
            <a:lnSpc>
              <a:spcPct val="90000"/>
            </a:lnSpc>
            <a:spcBef>
              <a:spcPct val="0"/>
            </a:spcBef>
            <a:spcAft>
              <a:spcPct val="20000"/>
            </a:spcAft>
            <a:buClr>
              <a:srgbClr val="0070C0"/>
            </a:buClr>
            <a:buSzPct val="90000"/>
            <a:buChar char="•"/>
          </a:pPr>
          <a:r>
            <a:rPr lang="en-US" sz="2000" kern="1200" dirty="0">
              <a:latin typeface="Segoe UI" panose="020B0502040204020203" pitchFamily="34" charset="0"/>
              <a:cs typeface="Segoe UI" panose="020B0502040204020203" pitchFamily="34" charset="0"/>
            </a:rPr>
            <a:t>Limited bandwidth and CPU time</a:t>
          </a:r>
        </a:p>
        <a:p>
          <a:pPr marL="228600" lvl="1" indent="-228600" algn="l" defTabSz="889000">
            <a:lnSpc>
              <a:spcPct val="90000"/>
            </a:lnSpc>
            <a:spcBef>
              <a:spcPct val="0"/>
            </a:spcBef>
            <a:spcAft>
              <a:spcPct val="20000"/>
            </a:spcAft>
            <a:buClr>
              <a:srgbClr val="0070C0"/>
            </a:buClr>
            <a:buSzPct val="90000"/>
            <a:buChar char="•"/>
          </a:pPr>
          <a:r>
            <a:rPr lang="en-US" sz="2000" kern="1200" dirty="0">
              <a:latin typeface="Segoe UI" panose="020B0502040204020203" pitchFamily="34" charset="0"/>
              <a:cs typeface="Segoe UI" panose="020B0502040204020203" pitchFamily="34" charset="0"/>
            </a:rPr>
            <a:t>Limited customization options</a:t>
          </a:r>
        </a:p>
        <a:p>
          <a:pPr marL="228600" lvl="1" indent="-228600" algn="l" defTabSz="889000">
            <a:lnSpc>
              <a:spcPct val="90000"/>
            </a:lnSpc>
            <a:spcBef>
              <a:spcPct val="0"/>
            </a:spcBef>
            <a:spcAft>
              <a:spcPct val="20000"/>
            </a:spcAft>
            <a:buChar char="•"/>
          </a:pPr>
          <a:endParaRPr lang="en-US" sz="2000" kern="1200" dirty="0"/>
        </a:p>
      </dsp:txBody>
      <dsp:txXfrm>
        <a:off x="0" y="677718"/>
        <a:ext cx="8418286" cy="1297737"/>
      </dsp:txXfrm>
    </dsp:sp>
    <dsp:sp modelId="{035A7745-F4D7-40CC-A1F0-3B7B690E7535}">
      <dsp:nvSpPr>
        <dsp:cNvPr id="0" name=""/>
        <dsp:cNvSpPr/>
      </dsp:nvSpPr>
      <dsp:spPr>
        <a:xfrm>
          <a:off x="0" y="1907538"/>
          <a:ext cx="8418286" cy="607760"/>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dirty="0"/>
            <a:t>Shared</a:t>
          </a:r>
        </a:p>
      </dsp:txBody>
      <dsp:txXfrm>
        <a:off x="29668" y="1937206"/>
        <a:ext cx="8358950" cy="548424"/>
      </dsp:txXfrm>
    </dsp:sp>
    <dsp:sp modelId="{0857102D-F295-4637-BBE8-98E49AC7A415}">
      <dsp:nvSpPr>
        <dsp:cNvPr id="0" name=""/>
        <dsp:cNvSpPr/>
      </dsp:nvSpPr>
      <dsp:spPr>
        <a:xfrm>
          <a:off x="0" y="2515298"/>
          <a:ext cx="8418286" cy="10011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7281" tIns="25400" rIns="142240" bIns="25400" numCol="1" spcCol="1270" anchor="t" anchorCtr="0">
          <a:noAutofit/>
        </a:bodyPr>
        <a:lstStyle/>
        <a:p>
          <a:pPr marL="228600" lvl="1" indent="-228600" algn="l" defTabSz="889000">
            <a:lnSpc>
              <a:spcPct val="90000"/>
            </a:lnSpc>
            <a:spcBef>
              <a:spcPct val="0"/>
            </a:spcBef>
            <a:spcAft>
              <a:spcPct val="20000"/>
            </a:spcAft>
            <a:buClr>
              <a:srgbClr val="0070C0"/>
            </a:buClr>
            <a:buSzPct val="90000"/>
            <a:buChar char="•"/>
          </a:pPr>
          <a:r>
            <a:rPr lang="en-US" sz="2000" kern="1200" dirty="0">
              <a:latin typeface="Segoe UI" panose="020B0502040204020203" pitchFamily="34" charset="0"/>
              <a:cs typeface="Segoe UI" panose="020B0502040204020203" pitchFamily="34" charset="0"/>
            </a:rPr>
            <a:t>Shared compute resources</a:t>
          </a:r>
        </a:p>
        <a:p>
          <a:pPr marL="228600" lvl="1" indent="-228600" algn="l" defTabSz="889000">
            <a:lnSpc>
              <a:spcPct val="90000"/>
            </a:lnSpc>
            <a:spcBef>
              <a:spcPct val="0"/>
            </a:spcBef>
            <a:spcAft>
              <a:spcPct val="20000"/>
            </a:spcAft>
            <a:buClr>
              <a:srgbClr val="0070C0"/>
            </a:buClr>
            <a:buSzPct val="90000"/>
            <a:buChar char="•"/>
          </a:pPr>
          <a:r>
            <a:rPr lang="en-US" sz="2000" kern="1200" dirty="0">
              <a:latin typeface="Segoe UI" panose="020B0502040204020203" pitchFamily="34" charset="0"/>
              <a:cs typeface="Segoe UI" panose="020B0502040204020203" pitchFamily="34" charset="0"/>
            </a:rPr>
            <a:t>No upper limit to bandwidth and CPU time</a:t>
          </a:r>
        </a:p>
        <a:p>
          <a:pPr marL="228600" lvl="1" indent="-228600" algn="l" defTabSz="889000">
            <a:lnSpc>
              <a:spcPct val="90000"/>
            </a:lnSpc>
            <a:spcBef>
              <a:spcPct val="0"/>
            </a:spcBef>
            <a:spcAft>
              <a:spcPct val="20000"/>
            </a:spcAft>
            <a:buClr>
              <a:srgbClr val="0070C0"/>
            </a:buClr>
            <a:buSzPct val="90000"/>
            <a:buChar char="•"/>
          </a:pPr>
          <a:r>
            <a:rPr lang="en-US" sz="2000" kern="1200" dirty="0">
              <a:latin typeface="Segoe UI" panose="020B0502040204020203" pitchFamily="34" charset="0"/>
              <a:cs typeface="Segoe UI" panose="020B0502040204020203" pitchFamily="34" charset="0"/>
            </a:rPr>
            <a:t>Additional customization options</a:t>
          </a:r>
        </a:p>
      </dsp:txBody>
      <dsp:txXfrm>
        <a:off x="0" y="2515298"/>
        <a:ext cx="8418286" cy="1001111"/>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B02E03-56C6-4095-8CDF-2327B22AE6F6}">
      <dsp:nvSpPr>
        <dsp:cNvPr id="0" name=""/>
        <dsp:cNvSpPr/>
      </dsp:nvSpPr>
      <dsp:spPr>
        <a:xfrm>
          <a:off x="0" y="2040"/>
          <a:ext cx="8418286" cy="607760"/>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dirty="0"/>
            <a:t>Basic</a:t>
          </a:r>
        </a:p>
      </dsp:txBody>
      <dsp:txXfrm>
        <a:off x="29668" y="31708"/>
        <a:ext cx="8358950" cy="548424"/>
      </dsp:txXfrm>
    </dsp:sp>
    <dsp:sp modelId="{88AE8552-CBB8-4053-A99D-4AF2DED002BC}">
      <dsp:nvSpPr>
        <dsp:cNvPr id="0" name=""/>
        <dsp:cNvSpPr/>
      </dsp:nvSpPr>
      <dsp:spPr>
        <a:xfrm>
          <a:off x="0" y="609801"/>
          <a:ext cx="8418286" cy="12977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7281" tIns="25400" rIns="142240" bIns="25400" numCol="1" spcCol="1270" anchor="t" anchorCtr="0">
          <a:noAutofit/>
        </a:bodyPr>
        <a:lstStyle/>
        <a:p>
          <a:pPr marL="228600" lvl="1" indent="-228600" algn="l" defTabSz="889000">
            <a:lnSpc>
              <a:spcPct val="90000"/>
            </a:lnSpc>
            <a:spcBef>
              <a:spcPct val="0"/>
            </a:spcBef>
            <a:spcAft>
              <a:spcPct val="20000"/>
            </a:spcAft>
            <a:buClr>
              <a:srgbClr val="0070C0"/>
            </a:buClr>
            <a:buSzPct val="90000"/>
            <a:buChar char="•"/>
          </a:pPr>
          <a:r>
            <a:rPr lang="en-US" sz="2000" kern="1200" dirty="0">
              <a:latin typeface="Segoe UI" panose="020B0502040204020203" pitchFamily="34" charset="0"/>
              <a:cs typeface="Segoe UI" panose="020B0502040204020203" pitchFamily="34" charset="0"/>
            </a:rPr>
            <a:t>Reserved instance for multiple web applications</a:t>
          </a:r>
        </a:p>
        <a:p>
          <a:pPr marL="228600" lvl="1" indent="-228600" algn="l" defTabSz="889000">
            <a:lnSpc>
              <a:spcPct val="90000"/>
            </a:lnSpc>
            <a:spcBef>
              <a:spcPct val="0"/>
            </a:spcBef>
            <a:spcAft>
              <a:spcPct val="20000"/>
            </a:spcAft>
            <a:buClr>
              <a:srgbClr val="0070C0"/>
            </a:buClr>
            <a:buSzPct val="90000"/>
            <a:buChar char="•"/>
          </a:pPr>
          <a:r>
            <a:rPr lang="en-US" sz="2000" kern="1200" dirty="0">
              <a:latin typeface="Segoe UI" panose="020B0502040204020203" pitchFamily="34" charset="0"/>
              <a:cs typeface="Segoe UI" panose="020B0502040204020203" pitchFamily="34" charset="0"/>
            </a:rPr>
            <a:t>Websites are pooled under the same instance</a:t>
          </a:r>
        </a:p>
        <a:p>
          <a:pPr marL="228600" lvl="1" indent="-228600" algn="l" defTabSz="889000">
            <a:lnSpc>
              <a:spcPct val="90000"/>
            </a:lnSpc>
            <a:spcBef>
              <a:spcPct val="0"/>
            </a:spcBef>
            <a:spcAft>
              <a:spcPct val="20000"/>
            </a:spcAft>
            <a:buChar char="•"/>
          </a:pPr>
          <a:endParaRPr lang="en-US" sz="2000" kern="1200" dirty="0"/>
        </a:p>
        <a:p>
          <a:pPr marL="228600" lvl="1" indent="-228600" algn="l" defTabSz="889000">
            <a:lnSpc>
              <a:spcPct val="90000"/>
            </a:lnSpc>
            <a:spcBef>
              <a:spcPct val="0"/>
            </a:spcBef>
            <a:spcAft>
              <a:spcPct val="20000"/>
            </a:spcAft>
            <a:buChar char="•"/>
          </a:pPr>
          <a:endParaRPr lang="en-US" sz="2000" kern="1200" dirty="0"/>
        </a:p>
      </dsp:txBody>
      <dsp:txXfrm>
        <a:off x="0" y="609801"/>
        <a:ext cx="8418286" cy="1297737"/>
      </dsp:txXfrm>
    </dsp:sp>
    <dsp:sp modelId="{035A7745-F4D7-40CC-A1F0-3B7B690E7535}">
      <dsp:nvSpPr>
        <dsp:cNvPr id="0" name=""/>
        <dsp:cNvSpPr/>
      </dsp:nvSpPr>
      <dsp:spPr>
        <a:xfrm>
          <a:off x="0" y="1907538"/>
          <a:ext cx="8418286" cy="607760"/>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dirty="0"/>
            <a:t>Standard</a:t>
          </a:r>
        </a:p>
      </dsp:txBody>
      <dsp:txXfrm>
        <a:off x="29668" y="1937206"/>
        <a:ext cx="8358950" cy="548424"/>
      </dsp:txXfrm>
    </dsp:sp>
    <dsp:sp modelId="{0857102D-F295-4637-BBE8-98E49AC7A415}">
      <dsp:nvSpPr>
        <dsp:cNvPr id="0" name=""/>
        <dsp:cNvSpPr/>
      </dsp:nvSpPr>
      <dsp:spPr>
        <a:xfrm>
          <a:off x="0" y="2515298"/>
          <a:ext cx="8418286" cy="10011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7281" tIns="25400" rIns="142240" bIns="25400" numCol="1" spcCol="1270" anchor="t" anchorCtr="0">
          <a:noAutofit/>
        </a:bodyPr>
        <a:lstStyle/>
        <a:p>
          <a:pPr marL="228600" lvl="1" indent="-228600" algn="l" defTabSz="889000">
            <a:lnSpc>
              <a:spcPct val="90000"/>
            </a:lnSpc>
            <a:spcBef>
              <a:spcPct val="0"/>
            </a:spcBef>
            <a:spcAft>
              <a:spcPct val="20000"/>
            </a:spcAft>
            <a:buClr>
              <a:srgbClr val="0070C0"/>
            </a:buClr>
            <a:buSzPct val="90000"/>
            <a:buChar char="•"/>
          </a:pPr>
          <a:r>
            <a:rPr lang="en-US" sz="2000" kern="1200" dirty="0">
              <a:latin typeface="Segoe UI" panose="020B0502040204020203" pitchFamily="34" charset="0"/>
              <a:cs typeface="Segoe UI" panose="020B0502040204020203" pitchFamily="34" charset="0"/>
            </a:rPr>
            <a:t>Reserved instance for multiple web applications</a:t>
          </a:r>
        </a:p>
        <a:p>
          <a:pPr marL="228600" lvl="1" indent="-228600" algn="l" defTabSz="889000">
            <a:lnSpc>
              <a:spcPct val="90000"/>
            </a:lnSpc>
            <a:spcBef>
              <a:spcPct val="0"/>
            </a:spcBef>
            <a:spcAft>
              <a:spcPct val="20000"/>
            </a:spcAft>
            <a:buClr>
              <a:srgbClr val="0070C0"/>
            </a:buClr>
            <a:buSzPct val="90000"/>
            <a:buChar char="•"/>
          </a:pPr>
          <a:r>
            <a:rPr lang="en-US" sz="2000" kern="1200" dirty="0">
              <a:latin typeface="Segoe UI" panose="020B0502040204020203" pitchFamily="34" charset="0"/>
              <a:cs typeface="Segoe UI" panose="020B0502040204020203" pitchFamily="34" charset="0"/>
            </a:rPr>
            <a:t>Websites are pooled under the same instance</a:t>
          </a:r>
        </a:p>
        <a:p>
          <a:pPr marL="228600" lvl="1" indent="-228600" algn="l" defTabSz="889000">
            <a:lnSpc>
              <a:spcPct val="90000"/>
            </a:lnSpc>
            <a:spcBef>
              <a:spcPct val="0"/>
            </a:spcBef>
            <a:spcAft>
              <a:spcPct val="20000"/>
            </a:spcAft>
            <a:buClr>
              <a:srgbClr val="0070C0"/>
            </a:buClr>
            <a:buSzPct val="90000"/>
            <a:buChar char="•"/>
          </a:pPr>
          <a:r>
            <a:rPr lang="en-US" sz="2000" kern="1200" dirty="0">
              <a:latin typeface="Segoe UI" panose="020B0502040204020203" pitchFamily="34" charset="0"/>
              <a:cs typeface="Segoe UI" panose="020B0502040204020203" pitchFamily="34" charset="0"/>
            </a:rPr>
            <a:t>Supports auto-scale</a:t>
          </a:r>
        </a:p>
      </dsp:txBody>
      <dsp:txXfrm>
        <a:off x="0" y="2515298"/>
        <a:ext cx="8418286" cy="1001111"/>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999103-30A1-4143-A6E4-879357400A7E}">
      <dsp:nvSpPr>
        <dsp:cNvPr id="0" name=""/>
        <dsp:cNvSpPr/>
      </dsp:nvSpPr>
      <dsp:spPr>
        <a:xfrm>
          <a:off x="2008965" y="1189306"/>
          <a:ext cx="1511660" cy="1307647"/>
        </a:xfrm>
        <a:prstGeom prst="hexagon">
          <a:avLst>
            <a:gd name="adj" fmla="val 28570"/>
            <a:gd name="vf" fmla="val 115470"/>
          </a:avLst>
        </a:prstGeom>
        <a:no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noFill/>
            </a:rPr>
            <a:t>Metrics</a:t>
          </a:r>
        </a:p>
      </dsp:txBody>
      <dsp:txXfrm>
        <a:off x="2259468" y="1406001"/>
        <a:ext cx="1010654" cy="874257"/>
      </dsp:txXfrm>
    </dsp:sp>
    <dsp:sp modelId="{A81A3443-764E-4DF8-8238-A98C669AA441}">
      <dsp:nvSpPr>
        <dsp:cNvPr id="0" name=""/>
        <dsp:cNvSpPr/>
      </dsp:nvSpPr>
      <dsp:spPr>
        <a:xfrm>
          <a:off x="2955555" y="563685"/>
          <a:ext cx="570344" cy="491427"/>
        </a:xfrm>
        <a:prstGeom prst="hexagon">
          <a:avLst>
            <a:gd name="adj" fmla="val 28900"/>
            <a:gd name="vf" fmla="val 115470"/>
          </a:avLst>
        </a:prstGeom>
        <a:noFill/>
        <a:ln>
          <a:noFill/>
        </a:ln>
        <a:effectLst/>
      </dsp:spPr>
      <dsp:style>
        <a:lnRef idx="0">
          <a:scrgbClr r="0" g="0" b="0"/>
        </a:lnRef>
        <a:fillRef idx="1">
          <a:scrgbClr r="0" g="0" b="0"/>
        </a:fillRef>
        <a:effectRef idx="0">
          <a:scrgbClr r="0" g="0" b="0"/>
        </a:effectRef>
        <a:fontRef idx="minor"/>
      </dsp:style>
    </dsp:sp>
    <dsp:sp modelId="{EA5978E4-88F8-417A-9AF7-514BF70D6406}">
      <dsp:nvSpPr>
        <dsp:cNvPr id="0" name=""/>
        <dsp:cNvSpPr/>
      </dsp:nvSpPr>
      <dsp:spPr>
        <a:xfrm>
          <a:off x="2148211" y="0"/>
          <a:ext cx="1238794" cy="1071703"/>
        </a:xfrm>
        <a:prstGeom prst="hexagon">
          <a:avLst>
            <a:gd name="adj" fmla="val 28570"/>
            <a:gd name="vf" fmla="val 11547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CPU</a:t>
          </a:r>
        </a:p>
      </dsp:txBody>
      <dsp:txXfrm>
        <a:off x="2353506" y="177604"/>
        <a:ext cx="828204" cy="716495"/>
      </dsp:txXfrm>
    </dsp:sp>
    <dsp:sp modelId="{4D0BABDC-A337-4FD3-87E9-165D836B8AAE}">
      <dsp:nvSpPr>
        <dsp:cNvPr id="0" name=""/>
        <dsp:cNvSpPr/>
      </dsp:nvSpPr>
      <dsp:spPr>
        <a:xfrm>
          <a:off x="3621192" y="1482393"/>
          <a:ext cx="570344" cy="491427"/>
        </a:xfrm>
        <a:prstGeom prst="hexagon">
          <a:avLst>
            <a:gd name="adj" fmla="val 28900"/>
            <a:gd name="vf" fmla="val 115470"/>
          </a:avLst>
        </a:prstGeom>
        <a:noFill/>
        <a:ln>
          <a:noFill/>
        </a:ln>
        <a:effectLst/>
      </dsp:spPr>
      <dsp:style>
        <a:lnRef idx="0">
          <a:scrgbClr r="0" g="0" b="0"/>
        </a:lnRef>
        <a:fillRef idx="1">
          <a:scrgbClr r="0" g="0" b="0"/>
        </a:fillRef>
        <a:effectRef idx="0">
          <a:scrgbClr r="0" g="0" b="0"/>
        </a:effectRef>
        <a:fontRef idx="minor"/>
      </dsp:style>
    </dsp:sp>
    <dsp:sp modelId="{2939DF87-9EE4-47F0-BFFE-261F24592C04}">
      <dsp:nvSpPr>
        <dsp:cNvPr id="0" name=""/>
        <dsp:cNvSpPr/>
      </dsp:nvSpPr>
      <dsp:spPr>
        <a:xfrm>
          <a:off x="3284330" y="659169"/>
          <a:ext cx="1238794" cy="1071703"/>
        </a:xfrm>
        <a:prstGeom prst="hexagon">
          <a:avLst>
            <a:gd name="adj" fmla="val 28570"/>
            <a:gd name="vf" fmla="val 11547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Memory</a:t>
          </a:r>
        </a:p>
      </dsp:txBody>
      <dsp:txXfrm>
        <a:off x="3489625" y="836773"/>
        <a:ext cx="828204" cy="716495"/>
      </dsp:txXfrm>
    </dsp:sp>
    <dsp:sp modelId="{FB1549D9-53CA-4F32-8EAC-B21F672BE3CB}">
      <dsp:nvSpPr>
        <dsp:cNvPr id="0" name=""/>
        <dsp:cNvSpPr/>
      </dsp:nvSpPr>
      <dsp:spPr>
        <a:xfrm>
          <a:off x="3158797" y="2519442"/>
          <a:ext cx="570344" cy="491427"/>
        </a:xfrm>
        <a:prstGeom prst="hexagon">
          <a:avLst>
            <a:gd name="adj" fmla="val 28900"/>
            <a:gd name="vf" fmla="val 115470"/>
          </a:avLst>
        </a:prstGeom>
        <a:noFill/>
        <a:ln>
          <a:noFill/>
        </a:ln>
        <a:effectLst/>
      </dsp:spPr>
      <dsp:style>
        <a:lnRef idx="0">
          <a:scrgbClr r="0" g="0" b="0"/>
        </a:lnRef>
        <a:fillRef idx="1">
          <a:scrgbClr r="0" g="0" b="0"/>
        </a:fillRef>
        <a:effectRef idx="0">
          <a:scrgbClr r="0" g="0" b="0"/>
        </a:effectRef>
        <a:fontRef idx="minor"/>
      </dsp:style>
    </dsp:sp>
    <dsp:sp modelId="{918A227A-1DC9-43E4-B466-E530E35BD7FA}">
      <dsp:nvSpPr>
        <dsp:cNvPr id="0" name=""/>
        <dsp:cNvSpPr/>
      </dsp:nvSpPr>
      <dsp:spPr>
        <a:xfrm>
          <a:off x="3284330" y="1955019"/>
          <a:ext cx="1238794" cy="1071703"/>
        </a:xfrm>
        <a:prstGeom prst="hexagon">
          <a:avLst>
            <a:gd name="adj" fmla="val 28570"/>
            <a:gd name="vf" fmla="val 11547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HTTP Queue</a:t>
          </a:r>
        </a:p>
      </dsp:txBody>
      <dsp:txXfrm>
        <a:off x="3489625" y="2132623"/>
        <a:ext cx="828204" cy="716495"/>
      </dsp:txXfrm>
    </dsp:sp>
    <dsp:sp modelId="{D9EE8CB8-A8FD-442B-B217-E5D16E262C87}">
      <dsp:nvSpPr>
        <dsp:cNvPr id="0" name=""/>
        <dsp:cNvSpPr/>
      </dsp:nvSpPr>
      <dsp:spPr>
        <a:xfrm>
          <a:off x="2047328" y="2662641"/>
          <a:ext cx="570344" cy="491427"/>
        </a:xfrm>
        <a:prstGeom prst="hexagon">
          <a:avLst>
            <a:gd name="adj" fmla="val 28900"/>
            <a:gd name="vf" fmla="val 115470"/>
          </a:avLst>
        </a:prstGeom>
        <a:noFill/>
        <a:ln>
          <a:noFill/>
        </a:ln>
        <a:effectLst/>
      </dsp:spPr>
      <dsp:style>
        <a:lnRef idx="0">
          <a:scrgbClr r="0" g="0" b="0"/>
        </a:lnRef>
        <a:fillRef idx="1">
          <a:scrgbClr r="0" g="0" b="0"/>
        </a:fillRef>
        <a:effectRef idx="0">
          <a:scrgbClr r="0" g="0" b="0"/>
        </a:effectRef>
        <a:fontRef idx="minor"/>
      </dsp:style>
    </dsp:sp>
    <dsp:sp modelId="{12E10FAB-8B56-4C4D-ADA5-B9FF56390A06}">
      <dsp:nvSpPr>
        <dsp:cNvPr id="0" name=""/>
        <dsp:cNvSpPr/>
      </dsp:nvSpPr>
      <dsp:spPr>
        <a:xfrm>
          <a:off x="2148211" y="2614925"/>
          <a:ext cx="1238794" cy="1071703"/>
        </a:xfrm>
        <a:prstGeom prst="hexagon">
          <a:avLst>
            <a:gd name="adj" fmla="val 28570"/>
            <a:gd name="vf" fmla="val 11547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Disk Queue</a:t>
          </a:r>
        </a:p>
      </dsp:txBody>
      <dsp:txXfrm>
        <a:off x="2353506" y="2792529"/>
        <a:ext cx="828204" cy="716495"/>
      </dsp:txXfrm>
    </dsp:sp>
    <dsp:sp modelId="{E6E5E4AF-FDAD-4F8E-A5A3-D556F14DD8B9}">
      <dsp:nvSpPr>
        <dsp:cNvPr id="0" name=""/>
        <dsp:cNvSpPr/>
      </dsp:nvSpPr>
      <dsp:spPr>
        <a:xfrm>
          <a:off x="1335241" y="1708752"/>
          <a:ext cx="570344" cy="491427"/>
        </a:xfrm>
        <a:prstGeom prst="hexagon">
          <a:avLst>
            <a:gd name="adj" fmla="val 28900"/>
            <a:gd name="vf" fmla="val 115470"/>
          </a:avLst>
        </a:prstGeom>
        <a:noFill/>
        <a:ln>
          <a:noFill/>
        </a:ln>
        <a:effectLst/>
      </dsp:spPr>
      <dsp:style>
        <a:lnRef idx="0">
          <a:scrgbClr r="0" g="0" b="0"/>
        </a:lnRef>
        <a:fillRef idx="1">
          <a:scrgbClr r="0" g="0" b="0"/>
        </a:fillRef>
        <a:effectRef idx="0">
          <a:scrgbClr r="0" g="0" b="0"/>
        </a:effectRef>
        <a:fontRef idx="minor"/>
      </dsp:style>
    </dsp:sp>
    <dsp:sp modelId="{B7FD1CF1-333A-44FD-8CF4-23694C5F7F21}">
      <dsp:nvSpPr>
        <dsp:cNvPr id="0" name=""/>
        <dsp:cNvSpPr/>
      </dsp:nvSpPr>
      <dsp:spPr>
        <a:xfrm>
          <a:off x="1006818" y="1955756"/>
          <a:ext cx="1238794" cy="1071703"/>
        </a:xfrm>
        <a:prstGeom prst="hexagon">
          <a:avLst>
            <a:gd name="adj" fmla="val 28570"/>
            <a:gd name="vf" fmla="val 11547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Data In</a:t>
          </a:r>
        </a:p>
      </dsp:txBody>
      <dsp:txXfrm>
        <a:off x="1212113" y="2133360"/>
        <a:ext cx="828204" cy="716495"/>
      </dsp:txXfrm>
    </dsp:sp>
    <dsp:sp modelId="{2429714D-6DFE-4B3D-BCDC-A5A68DDC3B0A}">
      <dsp:nvSpPr>
        <dsp:cNvPr id="0" name=""/>
        <dsp:cNvSpPr/>
      </dsp:nvSpPr>
      <dsp:spPr>
        <a:xfrm>
          <a:off x="1006818" y="657694"/>
          <a:ext cx="1238794" cy="1071703"/>
        </a:xfrm>
        <a:prstGeom prst="hexagon">
          <a:avLst>
            <a:gd name="adj" fmla="val 28570"/>
            <a:gd name="vf" fmla="val 11547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Data Out</a:t>
          </a:r>
        </a:p>
      </dsp:txBody>
      <dsp:txXfrm>
        <a:off x="1212113" y="835298"/>
        <a:ext cx="828204" cy="716495"/>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50DD74-34E5-4C1D-A65A-BC35471A4776}">
      <dsp:nvSpPr>
        <dsp:cNvPr id="0" name=""/>
        <dsp:cNvSpPr/>
      </dsp:nvSpPr>
      <dsp:spPr>
        <a:xfrm>
          <a:off x="2678" y="868958"/>
          <a:ext cx="2342554" cy="937021"/>
        </a:xfrm>
        <a:prstGeom prst="homePlat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7348"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Basic</a:t>
          </a:r>
        </a:p>
      </dsp:txBody>
      <dsp:txXfrm>
        <a:off x="2678" y="868958"/>
        <a:ext cx="2108299" cy="937021"/>
      </dsp:txXfrm>
    </dsp:sp>
    <dsp:sp modelId="{C255C805-EA8D-4526-A1F1-8AD50CEE0F7E}">
      <dsp:nvSpPr>
        <dsp:cNvPr id="0" name=""/>
        <dsp:cNvSpPr/>
      </dsp:nvSpPr>
      <dsp:spPr>
        <a:xfrm>
          <a:off x="1876722" y="868958"/>
          <a:ext cx="2342554" cy="937021"/>
        </a:xfrm>
        <a:prstGeom prst="chevron">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Standard</a:t>
          </a:r>
        </a:p>
      </dsp:txBody>
      <dsp:txXfrm>
        <a:off x="2345233" y="868958"/>
        <a:ext cx="1405533" cy="937021"/>
      </dsp:txXfrm>
    </dsp:sp>
    <dsp:sp modelId="{F458D396-5309-46F2-87A0-2F5E6C5F87CB}">
      <dsp:nvSpPr>
        <dsp:cNvPr id="0" name=""/>
        <dsp:cNvSpPr/>
      </dsp:nvSpPr>
      <dsp:spPr>
        <a:xfrm>
          <a:off x="3750766" y="868958"/>
          <a:ext cx="2342554" cy="937021"/>
        </a:xfrm>
        <a:prstGeom prst="chevron">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Premium</a:t>
          </a:r>
        </a:p>
      </dsp:txBody>
      <dsp:txXfrm>
        <a:off x="4219277" y="868958"/>
        <a:ext cx="1405533" cy="937021"/>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8E3AF2-09CB-4C2F-A7CD-8211CA0D21C8}">
      <dsp:nvSpPr>
        <dsp:cNvPr id="0" name=""/>
        <dsp:cNvSpPr/>
      </dsp:nvSpPr>
      <dsp:spPr>
        <a:xfrm>
          <a:off x="2671" y="514413"/>
          <a:ext cx="1896740" cy="758696"/>
        </a:xfrm>
        <a:prstGeom prst="homePlate">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48006" rIns="24003" bIns="48006" numCol="1" spcCol="1270" anchor="ctr" anchorCtr="0">
          <a:noAutofit/>
        </a:bodyPr>
        <a:lstStyle/>
        <a:p>
          <a:pPr marL="0" lvl="0" indent="0" algn="ctr" defTabSz="800100">
            <a:lnSpc>
              <a:spcPct val="90000"/>
            </a:lnSpc>
            <a:spcBef>
              <a:spcPct val="0"/>
            </a:spcBef>
            <a:spcAft>
              <a:spcPct val="35000"/>
            </a:spcAft>
            <a:buNone/>
          </a:pPr>
          <a:r>
            <a:rPr lang="en-US" sz="1800" kern="1200" dirty="0"/>
            <a:t>Web</a:t>
          </a:r>
        </a:p>
      </dsp:txBody>
      <dsp:txXfrm>
        <a:off x="2671" y="514413"/>
        <a:ext cx="1707066" cy="758696"/>
      </dsp:txXfrm>
    </dsp:sp>
    <dsp:sp modelId="{C81FFFAA-D5E3-4495-8C93-570FB3192389}">
      <dsp:nvSpPr>
        <dsp:cNvPr id="0" name=""/>
        <dsp:cNvSpPr/>
      </dsp:nvSpPr>
      <dsp:spPr>
        <a:xfrm>
          <a:off x="1520063" y="514413"/>
          <a:ext cx="1896740" cy="758696"/>
        </a:xfrm>
        <a:prstGeom prst="chevron">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48006" rIns="24003" bIns="48006" numCol="1" spcCol="1270" anchor="ctr" anchorCtr="0">
          <a:noAutofit/>
        </a:bodyPr>
        <a:lstStyle/>
        <a:p>
          <a:pPr marL="0" lvl="0" indent="0" algn="ctr" defTabSz="800100">
            <a:lnSpc>
              <a:spcPct val="90000"/>
            </a:lnSpc>
            <a:spcBef>
              <a:spcPct val="0"/>
            </a:spcBef>
            <a:spcAft>
              <a:spcPct val="35000"/>
            </a:spcAft>
            <a:buNone/>
          </a:pPr>
          <a:r>
            <a:rPr lang="en-US" sz="1800" kern="1200" dirty="0"/>
            <a:t>Business</a:t>
          </a:r>
        </a:p>
      </dsp:txBody>
      <dsp:txXfrm>
        <a:off x="1899411" y="514413"/>
        <a:ext cx="1138044" cy="758696"/>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layout2.xml><?xml version="1.0" encoding="utf-8"?>
<dgm:layoutDef xmlns:dgm="http://schemas.openxmlformats.org/drawingml/2006/diagram" xmlns:a="http://schemas.openxmlformats.org/drawingml/2006/main" uniqueId="urn:microsoft.com/office/officeart/2008/layout/HexagonCluster">
  <dgm:title val=""/>
  <dgm:desc val=""/>
  <dgm:catLst>
    <dgm:cat type="picture" pri="21000"/>
    <dgm:cat type="relationship" pri="3200"/>
    <dgm:cat type="pictureconvert" pri="21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tyleData>
  <dgm:clr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clrData>
  <dgm:layoutNode name="Name0">
    <dgm:varLst>
      <dgm:chMax val="21"/>
      <dgm:chPref val="21"/>
    </dgm:varLst>
    <dgm:shape xmlns:r="http://schemas.openxmlformats.org/officeDocument/2006/relationships" r:blip="">
      <dgm:adjLst/>
    </dgm:shape>
    <dgm:choose name="Name1">
      <dgm:if name="Name2" axis="ch" ptType="node" func="cnt" op="equ" val="1">
        <dgm:alg type="composite">
          <dgm:param type="ar" val="1.3871"/>
        </dgm:alg>
        <dgm:constrLst>
          <dgm:constr type="primFontSz" for="des" ptType="node" op="equ" val="65"/>
          <dgm:constr type="l" for="ch" forName="text1" refType="w" fact="0.4525"/>
          <dgm:constr type="t" for="ch" forName="text1" refType="h" fact="0.346"/>
          <dgm:constr type="w" for="ch" forName="text1" refType="w" fact="0.5475"/>
          <dgm:constr type="h" for="ch" forName="text1" refType="h" fact="0.654"/>
          <dgm:constr type="l" for="ch" forName="textaccent1" refType="w" fact="0.4652"/>
          <dgm:constr type="t" for="ch" forName="textaccent1" refType="h" fact="0.6348"/>
          <dgm:constr type="w" for="ch" forName="textaccent1" refType="w" fact="0.0639"/>
          <dgm:constr type="h" for="ch" forName="textaccent1" refType="h" fact="0.0765"/>
          <dgm:constr type="l" for="ch" forName="image1" refType="w" fact="0"/>
          <dgm:constr type="t" for="ch" forName="image1" refType="h" fact="0"/>
          <dgm:constr type="w" for="ch" forName="image1" refType="w" fact="0.5468"/>
          <dgm:constr type="h" for="ch" forName="image1" refType="h" fact="0.6538"/>
          <dgm:constr type="l" for="ch" forName="imageaccent1" refType="w" fact="0.3702"/>
          <dgm:constr type="t" for="ch" forName="imageaccent1" refType="h" fact="0.5633"/>
          <dgm:constr type="w" for="ch" forName="imageaccent1" refType="w" fact="0.0639"/>
          <dgm:constr type="h" for="ch" forName="imageaccent1" refType="h" fact="0.0765"/>
        </dgm:constrLst>
      </dgm:if>
      <dgm:if name="Name3" axis="ch" ptType="node" func="cnt" op="equ" val="2">
        <dgm:alg type="composite">
          <dgm:param type="ar" val="2.6443"/>
        </dgm:alg>
        <dgm:constrLst>
          <dgm:constr type="primFontSz" for="des" ptType="node" op="equ" val="65"/>
          <dgm:constr type="l" for="ch" forName="text1" refType="w" fact="0.2383"/>
          <dgm:constr type="t" for="ch" forName="text1" refType="h" fact="0.3501"/>
          <dgm:constr type="w" for="ch" forName="text1" refType="w" fact="0.285"/>
          <dgm:constr type="h" for="ch" forName="text1" refType="h" fact="0.6499"/>
          <dgm:constr type="l" for="ch" forName="textaccent1" refType="w" fact="0.2472"/>
          <dgm:constr type="t" for="ch" forName="textaccent1" refType="h" fact="0.6371"/>
          <dgm:constr type="w" for="ch" forName="textaccent1" refType="w" fact="0.0333"/>
          <dgm:constr type="h" for="ch" forName="textaccent1" refType="h" fact="0.076"/>
          <dgm:constr type="l" for="ch" forName="image1" refType="w" fact="0"/>
          <dgm:constr type="t" for="ch" forName="image1" refType="h" fact="0"/>
          <dgm:constr type="w" for="ch" forName="image1" refType="w" fact="0.285"/>
          <dgm:constr type="h" for="ch" forName="image1" refType="h" fact="0.6499"/>
          <dgm:constr type="l" for="ch" forName="imageaccent1" refType="w" fact="0.1942"/>
          <dgm:constr type="t" for="ch" forName="imageaccent1" refType="h" fact="0.5602"/>
          <dgm:constr type="w" for="ch" forName="imageaccent1" refType="w" fact="0.0333"/>
          <dgm:constr type="h" for="ch" forName="imageaccent1" refType="h" fact="0.076"/>
          <dgm:constr type="l" for="ch" forName="text2" refType="w" fact="0.4767"/>
          <dgm:constr type="t" for="ch" forName="text2" refType="h" fact="0"/>
          <dgm:constr type="w" for="ch" forName="text2" refType="w" fact="0.285"/>
          <dgm:constr type="h" for="ch" forName="text2" refType="h" fact="0.6499"/>
          <dgm:constr type="l" for="ch" forName="textaccent2" refType="w" fact="0.6709"/>
          <dgm:constr type="t" for="ch" forName="textaccent2" refType="h" fact="0.5602"/>
          <dgm:constr type="w" for="ch" forName="textaccent2" refType="w" fact="0.0333"/>
          <dgm:constr type="h" for="ch" forName="textaccent2" refType="h" fact="0.076"/>
          <dgm:constr type="l" for="ch" forName="image2" refType="w" fact="0.715"/>
          <dgm:constr type="t" for="ch" forName="image2" refType="h" fact="0.3501"/>
          <dgm:constr type="w" for="ch" forName="image2" refType="w" fact="0.285"/>
          <dgm:constr type="h" for="ch" forName="image2" refType="h" fact="0.6499"/>
          <dgm:constr type="l" for="ch" forName="imageaccent2" refType="w" fact="0.7239"/>
          <dgm:constr type="t" for="ch" forName="imageaccent2" refType="h" fact="0.6371"/>
          <dgm:constr type="w" for="ch" forName="imageaccent2" refType="w" fact="0.0333"/>
          <dgm:constr type="h" for="ch" forName="imageaccent2" refType="h" fact="0.076"/>
        </dgm:constrLst>
      </dgm:if>
      <dgm:if name="Name4" axis="ch" ptType="node" func="cnt" op="equ" val="3">
        <dgm:alg type="composite">
          <dgm:param type="ar" val="1.5623"/>
        </dgm:alg>
        <dgm:constrLst>
          <dgm:constr type="primFontSz" for="des" ptType="node" op="equ" val="65"/>
          <dgm:constr type="l" for="ch" forName="text1" refType="w" fact="0.2402"/>
          <dgm:constr type="t" for="ch" forName="text1" refType="h" fact="0.6215"/>
          <dgm:constr type="w" for="ch" forName="text1" refType="w" fact="0.281"/>
          <dgm:constr type="h" for="ch" forName="text1" refType="h" fact="0.3785"/>
          <dgm:constr type="l" for="ch" forName="textaccent1" refType="w" fact="0.2475"/>
          <dgm:constr type="t" for="ch" forName="textaccent1" refType="h" fact="0.7886"/>
          <dgm:constr type="w" for="ch" forName="textaccent1" refType="w" fact="0.0329"/>
          <dgm:constr type="h" for="ch" forName="textaccent1" refType="h" fact="0.0443"/>
          <dgm:constr type="l" for="ch" forName="image1" refType="w" fact="0"/>
          <dgm:constr type="t" for="ch" forName="image1" refType="h" fact="0.4182"/>
          <dgm:constr type="w" for="ch" forName="image1" refType="w" fact="0.281"/>
          <dgm:constr type="h" for="ch" forName="image1" refType="h" fact="0.3785"/>
          <dgm:constr type="l" for="ch" forName="imageaccent1" refType="w" fact="0.1913"/>
          <dgm:constr type="t" for="ch" forName="imageaccent1" refType="h" fact="0.7467"/>
          <dgm:constr type="w" for="ch" forName="imageaccent1" refType="w" fact="0.0329"/>
          <dgm:constr type="h" for="ch" forName="imageaccent1" refType="h" fact="0.0443"/>
          <dgm:constr type="l" for="ch" forName="text2" refType="w" fact="0.4796"/>
          <dgm:constr type="t" for="ch" forName="text2" refType="h" fact="0.4137"/>
          <dgm:constr type="w" for="ch" forName="text2" refType="w" fact="0.281"/>
          <dgm:constr type="h" for="ch" forName="text2" refType="h" fact="0.3785"/>
          <dgm:constr type="l" for="ch" forName="textaccent2" refType="w" fact="0.6717"/>
          <dgm:constr type="t" for="ch" forName="textaccent2" refType="h" fact="0.7418"/>
          <dgm:constr type="w" for="ch" forName="textaccent2" refType="w" fact="0.0329"/>
          <dgm:constr type="h" for="ch" forName="textaccent2" refType="h" fact="0.0443"/>
          <dgm:constr type="l" for="ch" forName="image2" refType="w" fact="0.719"/>
          <dgm:constr type="t" for="ch" forName="image2" refType="h" fact="0.6215"/>
          <dgm:constr type="w" for="ch" forName="image2" refType="w" fact="0.281"/>
          <dgm:constr type="h" for="ch" forName="image2" refType="h" fact="0.3785"/>
          <dgm:constr type="l" for="ch" forName="imageaccent2" refType="w" fact="0.7263"/>
          <dgm:constr type="t" for="ch" forName="imageaccent2" refType="h" fact="0.7886"/>
          <dgm:constr type="w" for="ch" forName="imageaccent2" refType="w" fact="0.0329"/>
          <dgm:constr type="h" for="ch" forName="imageaccent2" refType="h" fact="0.0443"/>
          <dgm:constr type="l" for="ch" forName="text3" refType="w" fact="0.2402"/>
          <dgm:constr type="t" for="ch" forName="text3" refType="h" fact="0.2068"/>
          <dgm:constr type="w" for="ch" forName="text3" refType="w" fact="0.281"/>
          <dgm:constr type="h" for="ch" forName="text3" refType="h" fact="0.3785"/>
          <dgm:constr type="l" for="ch" forName="textaccent3" refType="w" fact="0.4307"/>
          <dgm:constr type="t" for="ch" forName="textaccent3" refType="h" fact="0.215"/>
          <dgm:constr type="w" for="ch" forName="textaccent3" refType="w" fact="0.0329"/>
          <dgm:constr type="h" for="ch" forName="textaccent3" refType="h" fact="0.0443"/>
          <dgm:constr type="l" for="ch" forName="image3" refType="w" fact="0.4796"/>
          <dgm:constr type="t" for="ch" forName="image3" refType="h" fact="0"/>
          <dgm:constr type="w" for="ch" forName="image3" refType="w" fact="0.281"/>
          <dgm:constr type="h" for="ch" forName="image3" refType="h" fact="0.3785"/>
          <dgm:constr type="l" for="ch" forName="imageaccent3" refType="w" fact="0.4879"/>
          <dgm:constr type="t" for="ch" forName="imageaccent3" refType="h" fact="0.1662"/>
          <dgm:constr type="w" for="ch" forName="imageaccent3" refType="w" fact="0.0329"/>
          <dgm:constr type="h" for="ch" forName="imageaccent3" refType="h" fact="0.0443"/>
        </dgm:constrLst>
      </dgm:if>
      <dgm:if name="Name5" axis="ch" ptType="node" func="cnt" op="equ" val="4">
        <dgm:alg type="composite">
          <dgm:param type="ar" val="1.943"/>
        </dgm:alg>
        <dgm:constrLst>
          <dgm:constr type="primFontSz" for="des" ptType="node" op="equ" val="65"/>
          <dgm:constr type="l" for="ch" forName="image2" refType="w" fact="0.5787"/>
          <dgm:constr type="t" for="ch" forName="image2" refType="h" fact="0.6208"/>
          <dgm:constr type="w" for="ch" forName="image2" refType="w" fact="0.227"/>
          <dgm:constr type="h" for="ch" forName="image2" refType="h" fact="0.3786"/>
          <dgm:constr type="l" for="ch" forName="text4" refType="w" fact="0.5787"/>
          <dgm:constr type="t" for="ch" forName="text4" refType="h" fact="0.2081"/>
          <dgm:constr type="w" for="ch" forName="text4" refType="w" fact="0.227"/>
          <dgm:constr type="h" for="ch" forName="text4" refType="h" fact="0.3786"/>
          <dgm:constr type="l" for="ch" forName="text2" refType="w" fact="0.3852"/>
          <dgm:constr type="t" for="ch" forName="text2" refType="h" fact="0.4127"/>
          <dgm:constr type="w" for="ch" forName="text2" refType="w" fact="0.227"/>
          <dgm:constr type="h" for="ch" forName="text2" refType="h" fact="0.3786"/>
          <dgm:constr type="l" for="ch" forName="image3" refType="w" fact="0.3852"/>
          <dgm:constr type="t" for="ch" forName="image3" refType="h" fact="0"/>
          <dgm:constr type="w" for="ch" forName="image3" refType="w" fact="0.227"/>
          <dgm:constr type="h" for="ch" forName="image3" refType="h" fact="0.3786"/>
          <dgm:constr type="l" for="ch" forName="text1" refType="w" fact="0.1927"/>
          <dgm:constr type="t" for="ch" forName="text1" refType="h" fact="0.6214"/>
          <dgm:constr type="w" for="ch" forName="text1" refType="w" fact="0.227"/>
          <dgm:constr type="h" for="ch" forName="text1" refType="h" fact="0.3786"/>
          <dgm:constr type="l" for="ch" forName="textaccent1" refType="w" fact="0.1998"/>
          <dgm:constr type="t" for="ch" forName="textaccent1" refType="h" fact="0.7887"/>
          <dgm:constr type="w" for="ch" forName="textaccent1" refType="w" fact="0.0265"/>
          <dgm:constr type="h" for="ch" forName="textaccent1" refType="h" fact="0.0444"/>
          <dgm:constr type="l" for="ch" forName="image1" refType="w" fact="0"/>
          <dgm:constr type="t" for="ch" forName="image1" refType="h" fact="0.4156"/>
          <dgm:constr type="w" for="ch" forName="image1" refType="w" fact="0.227"/>
          <dgm:constr type="h" for="ch" forName="image1" refType="h" fact="0.3786"/>
          <dgm:constr type="l" for="ch" forName="imageaccent1" refType="w" fact="0.1537"/>
          <dgm:constr type="t" for="ch" forName="imageaccent1" refType="h" fact="0.7417"/>
          <dgm:constr type="w" for="ch" forName="imageaccent1" refType="w" fact="0.0265"/>
          <dgm:constr type="h" for="ch" forName="imageaccent1" refType="h" fact="0.0444"/>
          <dgm:constr type="l" for="ch" forName="textaccent2" refType="w" fact="0.5407"/>
          <dgm:constr type="t" for="ch" forName="textaccent2" refType="h" fact="0.7384"/>
          <dgm:constr type="w" for="ch" forName="textaccent2" refType="w" fact="0.0265"/>
          <dgm:constr type="h" for="ch" forName="textaccent2" refType="h" fact="0.0444"/>
          <dgm:constr type="l" for="ch" forName="imageaccent2" refType="w" fact="0.5839"/>
          <dgm:constr type="t" for="ch" forName="imageaccent2" refType="h" fact="0.7904"/>
          <dgm:constr type="w" for="ch" forName="imageaccent2" refType="w" fact="0.0265"/>
          <dgm:constr type="h" for="ch" forName="imageaccent2" refType="h" fact="0.0444"/>
          <dgm:constr type="l" for="ch" forName="text3" refType="w" fact="0.1927"/>
          <dgm:constr type="t" for="ch" forName="text3" refType="h" fact="0.2087"/>
          <dgm:constr type="w" for="ch" forName="text3" refType="w" fact="0.227"/>
          <dgm:constr type="h" for="ch" forName="text3" refType="h" fact="0.3786"/>
          <dgm:constr type="l" for="ch" forName="textaccent3" refType="w" fact="0.3472"/>
          <dgm:constr type="t" for="ch" forName="textaccent3" refType="h" fact="0.2165"/>
          <dgm:constr type="w" for="ch" forName="textaccent3" refType="w" fact="0.0265"/>
          <dgm:constr type="h" for="ch" forName="textaccent3" refType="h" fact="0.0444"/>
          <dgm:constr type="l" for="ch" forName="imageaccent3" refType="w" fact="0.3904"/>
          <dgm:constr type="t" for="ch" forName="imageaccent3" refType="h" fact="0.1678"/>
          <dgm:constr type="w" for="ch" forName="imageaccent3" refType="w" fact="0.0265"/>
          <dgm:constr type="h" for="ch" forName="imageaccent3" refType="h" fact="0.0444"/>
          <dgm:constr type="l" for="ch" forName="textaccent4" refType="w" fact="0.7739"/>
          <dgm:constr type="t" for="ch" forName="textaccent4" refType="h" fact="0.3752"/>
          <dgm:constr type="w" for="ch" forName="textaccent4" refType="w" fact="0.0265"/>
          <dgm:constr type="h" for="ch" forName="textaccent4" refType="h" fact="0.0444"/>
          <dgm:constr type="l" for="ch" forName="image4" refType="w" fact="0.773"/>
          <dgm:constr type="t" for="ch" forName="image4" refType="h" fact="0.4162"/>
          <dgm:constr type="w" for="ch" forName="image4" refType="w" fact="0.227"/>
          <dgm:constr type="h" for="ch" forName="image4" refType="h" fact="0.3786"/>
          <dgm:constr type="l" for="ch" forName="imageaccent4" refType="w" fact="0.8188"/>
          <dgm:constr type="t" for="ch" forName="imageaccent4" refType="h" fact="0.4229"/>
          <dgm:constr type="w" for="ch" forName="imageaccent4" refType="w" fact="0.0265"/>
          <dgm:constr type="h" for="ch" forName="imageaccent4" refType="h" fact="0.0444"/>
        </dgm:constrLst>
      </dgm:if>
      <dgm:if name="Name6" axis="ch" ptType="node" func="cnt" op="equ" val="5">
        <dgm:alg type="composite">
          <dgm:param type="ar" val="2.3203"/>
        </dgm:alg>
        <dgm:constrLst>
          <dgm:constr type="primFontSz" for="des" ptType="node" op="equ" val="65"/>
          <dgm:constr type="l" for="ch" forName="image4" refType="w" fact="0.6491"/>
          <dgm:constr type="t" for="ch" forName="image4" refType="h" fact="0.4193"/>
          <dgm:constr type="w" for="ch" forName="image4" refType="w" fact="0.1886"/>
          <dgm:constr type="h" for="ch" forName="image4" refType="h" fact="0.3757"/>
          <dgm:constr type="l" for="ch" forName="text5" refType="w" fact="0.6491"/>
          <dgm:constr type="t" for="ch" forName="text5" refType="h" fact="0.004"/>
          <dgm:constr type="w" for="ch" forName="text5" refType="w" fact="0.1886"/>
          <dgm:constr type="h" for="ch" forName="text5" refType="h" fact="0.3757"/>
          <dgm:constr type="l" for="ch" forName="image5" refType="w" fact="0.8114"/>
          <dgm:constr type="t" for="ch" forName="image5" refType="h" fact="0.2136"/>
          <dgm:constr type="w" for="ch" forName="image5" refType="w" fact="0.1886"/>
          <dgm:constr type="h" for="ch" forName="image5" refType="h" fact="0.3757"/>
          <dgm:constr type="l" for="ch" forName="image2" refType="w" fact="0.4868"/>
          <dgm:constr type="t" for="ch" forName="image2" refType="h" fact="0.6235"/>
          <dgm:constr type="w" for="ch" forName="image2" refType="w" fact="0.1886"/>
          <dgm:constr type="h" for="ch" forName="image2" refType="h" fact="0.3757"/>
          <dgm:constr type="l" for="ch" forName="text4" refType="w" fact="0.4868"/>
          <dgm:constr type="t" for="ch" forName="text4" refType="h" fact="0.2081"/>
          <dgm:constr type="w" for="ch" forName="text4" refType="w" fact="0.1886"/>
          <dgm:constr type="h" for="ch" forName="text4" refType="h" fact="0.3757"/>
          <dgm:constr type="l" for="ch" forName="text2" refType="w" fact="0.3246"/>
          <dgm:constr type="t" for="ch" forName="text2" refType="h" fact="0.4154"/>
          <dgm:constr type="w" for="ch" forName="text2" refType="w" fact="0.1886"/>
          <dgm:constr type="h" for="ch" forName="text2" refType="h" fact="0.3757"/>
          <dgm:constr type="l" for="ch" forName="image3" refType="w" fact="0.3246"/>
          <dgm:constr type="t" for="ch" forName="image3" refType="h" fact="0"/>
          <dgm:constr type="w" for="ch" forName="image3" refType="w" fact="0.1886"/>
          <dgm:constr type="h" for="ch" forName="image3" refType="h" fact="0.3757"/>
          <dgm:constr type="l" for="ch" forName="text1" refType="w" fact="0.1623"/>
          <dgm:constr type="t" for="ch" forName="text1" refType="h" fact="0.6243"/>
          <dgm:constr type="w" for="ch" forName="text1" refType="w" fact="0.1886"/>
          <dgm:constr type="h" for="ch" forName="text1" refType="h" fact="0.3757"/>
          <dgm:constr type="l" for="ch" forName="text3" refType="w" fact="0.1623"/>
          <dgm:constr type="t" for="ch" forName="text3" refType="h" fact="0.2089"/>
          <dgm:constr type="w" for="ch" forName="text3" refType="w" fact="0.1886"/>
          <dgm:constr type="h" for="ch" forName="text3" refType="h" fact="0.3757"/>
          <dgm:constr type="l" for="ch" forName="textaccent1" refType="w" fact="0.1668"/>
          <dgm:constr type="t" for="ch" forName="textaccent1" refType="h" fact="0.7923"/>
          <dgm:constr type="w" for="ch" forName="textaccent1" refType="w" fact="0.022"/>
          <dgm:constr type="h" for="ch" forName="textaccent1" refType="h" fact="0.044"/>
          <dgm:constr type="l" for="ch" forName="image1" refType="w" fact="0"/>
          <dgm:constr type="t" for="ch" forName="image1" refType="h" fact="0.4166"/>
          <dgm:constr type="w" for="ch" forName="image1" refType="w" fact="0.1886"/>
          <dgm:constr type="h" for="ch" forName="image1" refType="h" fact="0.3757"/>
          <dgm:constr type="l" for="ch" forName="imageaccent1" refType="w" fact="0.1292"/>
          <dgm:constr type="t" for="ch" forName="imageaccent1" refType="h" fact="0.7424"/>
          <dgm:constr type="w" for="ch" forName="imageaccent1" refType="w" fact="0.022"/>
          <dgm:constr type="h" for="ch" forName="imageaccent1" refType="h" fact="0.044"/>
          <dgm:constr type="l" for="ch" forName="textaccent2" refType="w" fact="0.4544"/>
          <dgm:constr type="t" for="ch" forName="textaccent2" refType="h" fact="0.7404"/>
          <dgm:constr type="w" for="ch" forName="textaccent2" refType="w" fact="0.022"/>
          <dgm:constr type="h" for="ch" forName="textaccent2" refType="h" fact="0.044"/>
          <dgm:constr type="l" for="ch" forName="imageaccent2" refType="w" fact="0.4914"/>
          <dgm:constr type="t" for="ch" forName="imageaccent2" refType="h" fact="0.7907"/>
          <dgm:constr type="w" for="ch" forName="imageaccent2" refType="w" fact="0.022"/>
          <dgm:constr type="h" for="ch" forName="imageaccent2" refType="h" fact="0.044"/>
          <dgm:constr type="l" for="ch" forName="textaccent3" refType="w" fact="0.2915"/>
          <dgm:constr type="t" for="ch" forName="textaccent3" refType="h" fact="0.216"/>
          <dgm:constr type="w" for="ch" forName="textaccent3" refType="w" fact="0.022"/>
          <dgm:constr type="h" for="ch" forName="textaccent3" refType="h" fact="0.044"/>
          <dgm:constr type="l" for="ch" forName="imageaccent3" refType="w" fact="0.3299"/>
          <dgm:constr type="t" for="ch" forName="imageaccent3" refType="h" fact="0.1665"/>
          <dgm:constr type="w" for="ch" forName="imageaccent3" refType="w" fact="0.022"/>
          <dgm:constr type="h" for="ch" forName="imageaccent3" refType="h" fact="0.044"/>
          <dgm:constr type="l" for="ch" forName="textaccent4" refType="w" fact="0.65"/>
          <dgm:constr type="t" for="ch" forName="textaccent4" refType="h" fact="0.3746"/>
          <dgm:constr type="w" for="ch" forName="textaccent4" refType="w" fact="0.022"/>
          <dgm:constr type="h" for="ch" forName="textaccent4" refType="h" fact="0.044"/>
          <dgm:constr type="l" for="ch" forName="imageaccent4" refType="w" fact="0.6859"/>
          <dgm:constr type="t" for="ch" forName="imageaccent4" refType="h" fact="0.4261"/>
          <dgm:constr type="w" for="ch" forName="imageaccent4" refType="w" fact="0.022"/>
          <dgm:constr type="h" for="ch" forName="imageaccent4" refType="h" fact="0.044"/>
          <dgm:constr type="l" for="ch" forName="textaccent5" refType="w" fact="0.8123"/>
          <dgm:constr type="t" for="ch" forName="textaccent5" refType="h" fact="0.1724"/>
          <dgm:constr type="w" for="ch" forName="textaccent5" refType="w" fact="0.022"/>
          <dgm:constr type="h" for="ch" forName="textaccent5" refType="h" fact="0.044"/>
          <dgm:constr type="l" for="ch" forName="imageaccent5" refType="w" fact="0.849"/>
          <dgm:constr type="t" for="ch" forName="imageaccent5" refType="h" fact="0.222"/>
          <dgm:constr type="w" for="ch" forName="imageaccent5" refType="w" fact="0.022"/>
          <dgm:constr type="h" for="ch" forName="imageaccent5" refType="h" fact="0.044"/>
        </dgm:constrLst>
      </dgm:if>
      <dgm:if name="Name7" axis="ch" ptType="node" func="cnt" op="equ" val="6">
        <dgm:alg type="composite">
          <dgm:param type="ar" val="1.9179"/>
        </dgm:alg>
        <dgm:constrLst>
          <dgm:constr type="primFontSz" for="des" ptType="node" op="equ" val="65"/>
          <dgm:constr type="l" for="ch" forName="image4" refType="w" fact="0.6491"/>
          <dgm:constr type="t" for="ch" forName="image4" refType="h" fact="0.3466"/>
          <dgm:constr type="w" for="ch" forName="image4" refType="w" fact="0.1886"/>
          <dgm:constr type="h" for="ch" forName="image4" refType="h" fact="0.3106"/>
          <dgm:constr type="l" for="ch" forName="text5" refType="w" fact="0.6491"/>
          <dgm:constr type="t" for="ch" forName="text5" refType="h" fact="0.0033"/>
          <dgm:constr type="w" for="ch" forName="text5" refType="w" fact="0.1886"/>
          <dgm:constr type="h" for="ch" forName="text5" refType="h" fact="0.3106"/>
          <dgm:constr type="l" for="ch" forName="image5" refType="w" fact="0.8114"/>
          <dgm:constr type="t" for="ch" forName="image5" refType="h" fact="0.1766"/>
          <dgm:constr type="w" for="ch" forName="image5" refType="w" fact="0.1886"/>
          <dgm:constr type="h" for="ch" forName="image5" refType="h" fact="0.3106"/>
          <dgm:constr type="l" for="ch" forName="image2" refType="w" fact="0.4868"/>
          <dgm:constr type="t" for="ch" forName="image2" refType="h" fact="0.5154"/>
          <dgm:constr type="w" for="ch" forName="image2" refType="w" fact="0.1886"/>
          <dgm:constr type="h" for="ch" forName="image2" refType="h" fact="0.3106"/>
          <dgm:constr type="l" for="ch" forName="text4" refType="w" fact="0.4868"/>
          <dgm:constr type="t" for="ch" forName="text4" refType="h" fact="0.172"/>
          <dgm:constr type="w" for="ch" forName="text4" refType="w" fact="0.1886"/>
          <dgm:constr type="h" for="ch" forName="text4" refType="h" fact="0.3106"/>
          <dgm:constr type="l" for="ch" forName="text2" refType="w" fact="0.3246"/>
          <dgm:constr type="t" for="ch" forName="text2" refType="h" fact="0.3434"/>
          <dgm:constr type="w" for="ch" forName="text2" refType="w" fact="0.1886"/>
          <dgm:constr type="h" for="ch" forName="text2" refType="h" fact="0.3106"/>
          <dgm:constr type="l" for="ch" forName="image3" refType="w" fact="0.3246"/>
          <dgm:constr type="t" for="ch" forName="image3" refType="h" fact="0"/>
          <dgm:constr type="w" for="ch" forName="image3" refType="w" fact="0.1886"/>
          <dgm:constr type="h" for="ch" forName="image3" refType="h" fact="0.3106"/>
          <dgm:constr type="l" for="ch" forName="text1" refType="w" fact="0.1623"/>
          <dgm:constr type="t" for="ch" forName="text1" refType="h" fact="0.516"/>
          <dgm:constr type="w" for="ch" forName="text1" refType="w" fact="0.1886"/>
          <dgm:constr type="h" for="ch" forName="text1" refType="h" fact="0.3106"/>
          <dgm:constr type="l" for="ch" forName="text3" refType="w" fact="0.1623"/>
          <dgm:constr type="t" for="ch" forName="text3" refType="h" fact="0.1727"/>
          <dgm:constr type="w" for="ch" forName="text3" refType="w" fact="0.1886"/>
          <dgm:constr type="h" for="ch" forName="text3" refType="h" fact="0.3106"/>
          <dgm:constr type="l" for="ch" forName="textaccent1" refType="w" fact="0.1668"/>
          <dgm:constr type="t" for="ch" forName="textaccent1" refType="h" fact="0.6549"/>
          <dgm:constr type="w" for="ch" forName="textaccent1" refType="w" fact="0.022"/>
          <dgm:constr type="h" for="ch" forName="textaccent1" refType="h" fact="0.0364"/>
          <dgm:constr type="l" for="ch" forName="image1" refType="w" fact="0"/>
          <dgm:constr type="t" for="ch" forName="image1" refType="h" fact="0.3443"/>
          <dgm:constr type="w" for="ch" forName="image1" refType="w" fact="0.1886"/>
          <dgm:constr type="h" for="ch" forName="image1" refType="h" fact="0.3106"/>
          <dgm:constr type="l" for="ch" forName="imageaccent1" refType="w" fact="0.1292"/>
          <dgm:constr type="t" for="ch" forName="imageaccent1" refType="h" fact="0.6137"/>
          <dgm:constr type="w" for="ch" forName="imageaccent1" refType="w" fact="0.022"/>
          <dgm:constr type="h" for="ch" forName="imageaccent1" refType="h" fact="0.0364"/>
          <dgm:constr type="l" for="ch" forName="textaccent2" refType="w" fact="0.4544"/>
          <dgm:constr type="t" for="ch" forName="textaccent2" refType="h" fact="0.612"/>
          <dgm:constr type="w" for="ch" forName="textaccent2" refType="w" fact="0.022"/>
          <dgm:constr type="h" for="ch" forName="textaccent2" refType="h" fact="0.0364"/>
          <dgm:constr type="l" for="ch" forName="imageaccent2" refType="w" fact="0.4914"/>
          <dgm:constr type="t" for="ch" forName="imageaccent2" refType="h" fact="0.6536"/>
          <dgm:constr type="w" for="ch" forName="imageaccent2" refType="w" fact="0.022"/>
          <dgm:constr type="h" for="ch" forName="imageaccent2" refType="h" fact="0.0364"/>
          <dgm:constr type="l" for="ch" forName="textaccent3" refType="w" fact="0.2915"/>
          <dgm:constr type="t" for="ch" forName="textaccent3" refType="h" fact="0.1786"/>
          <dgm:constr type="w" for="ch" forName="textaccent3" refType="w" fact="0.022"/>
          <dgm:constr type="h" for="ch" forName="textaccent3" refType="h" fact="0.0364"/>
          <dgm:constr type="l" for="ch" forName="imageaccent3" refType="w" fact="0.3299"/>
          <dgm:constr type="t" for="ch" forName="imageaccent3" refType="h" fact="0.1376"/>
          <dgm:constr type="w" for="ch" forName="imageaccent3" refType="w" fact="0.022"/>
          <dgm:constr type="h" for="ch" forName="imageaccent3" refType="h" fact="0.0364"/>
          <dgm:constr type="l" for="ch" forName="textaccent4" refType="w" fact="0.65"/>
          <dgm:constr type="t" for="ch" forName="textaccent4" refType="h" fact="0.3096"/>
          <dgm:constr type="w" for="ch" forName="textaccent4" refType="w" fact="0.022"/>
          <dgm:constr type="h" for="ch" forName="textaccent4" refType="h" fact="0.0364"/>
          <dgm:constr type="l" for="ch" forName="imageaccent4" refType="w" fact="0.6859"/>
          <dgm:constr type="t" for="ch" forName="imageaccent4" refType="h" fact="0.3522"/>
          <dgm:constr type="w" for="ch" forName="imageaccent4" refType="w" fact="0.022"/>
          <dgm:constr type="h" for="ch" forName="imageaccent4" refType="h" fact="0.0364"/>
          <dgm:constr type="l" for="ch" forName="textaccent5" refType="w" fact="0.8123"/>
          <dgm:constr type="t" for="ch" forName="textaccent5" refType="h" fact="0.1425"/>
          <dgm:constr type="w" for="ch" forName="textaccent5" refType="w" fact="0.022"/>
          <dgm:constr type="h" for="ch" forName="textaccent5" refType="h" fact="0.0364"/>
          <dgm:constr type="l" for="ch" forName="imageaccent5" refType="w" fact="0.849"/>
          <dgm:constr type="t" for="ch" forName="imageaccent5" refType="h" fact="0.1835"/>
          <dgm:constr type="w" for="ch" forName="imageaccent5" refType="w" fact="0.022"/>
          <dgm:constr type="h" for="ch" forName="imageaccent5" refType="h" fact="0.0364"/>
          <dgm:constr type="l" for="ch" forName="image6" refType="w" fact="0.6491"/>
          <dgm:constr type="t" for="ch" forName="image6" refType="h" fact="0.6894"/>
          <dgm:constr type="w" for="ch" forName="image6" refType="w" fact="0.1886"/>
          <dgm:constr type="h" for="ch" forName="image6" refType="h" fact="0.3106"/>
          <dgm:constr type="l" for="ch" forName="text6" refType="w" fact="0.8114"/>
          <dgm:constr type="t" for="ch" forName="text6" refType="h" fact="0.5194"/>
          <dgm:constr type="w" for="ch" forName="text6" refType="w" fact="0.1886"/>
          <dgm:constr type="h" for="ch" forName="text6" refType="h" fact="0.3106"/>
          <dgm:constr type="l" for="ch" forName="imageaccent6" refType="w" fact="0.8138"/>
          <dgm:constr type="t" for="ch" forName="imageaccent6" refType="h" fact="0.8257"/>
          <dgm:constr type="w" for="ch" forName="imageaccent6" refType="w" fact="0.022"/>
          <dgm:constr type="h" for="ch" forName="imageaccent6" refType="h" fact="0.0364"/>
          <dgm:constr type="l" for="ch" forName="textaccent6" refType="w" fact="0.8488"/>
          <dgm:constr type="t" for="ch" forName="textaccent6" refType="h" fact="0.7914"/>
          <dgm:constr type="w" for="ch" forName="textaccent6" refType="w" fact="0.022"/>
          <dgm:constr type="h" for="ch" forName="textaccent6" refType="h" fact="0.0364"/>
        </dgm:constrLst>
      </dgm:if>
      <dgm:if name="Name8" axis="ch" ptType="node" func="cnt" op="equ" val="7">
        <dgm:alg type="composite">
          <dgm:param type="ar" val="1.6382"/>
        </dgm:alg>
        <dgm:constrLst>
          <dgm:constr type="primFontSz" for="des" ptType="node" op="equ" val="65"/>
          <dgm:constr type="l" for="ch" forName="image4" refType="w" fact="0.6491"/>
          <dgm:constr type="t" for="ch" forName="image4" refType="h" fact="0.2961"/>
          <dgm:constr type="w" for="ch" forName="image4" refType="w" fact="0.1886"/>
          <dgm:constr type="h" for="ch" forName="image4" refType="h" fact="0.2653"/>
          <dgm:constr type="l" for="ch" forName="text5" refType="w" fact="0.6491"/>
          <dgm:constr type="t" for="ch" forName="text5" refType="h" fact="0.0028"/>
          <dgm:constr type="w" for="ch" forName="text5" refType="w" fact="0.1886"/>
          <dgm:constr type="h" for="ch" forName="text5" refType="h" fact="0.2653"/>
          <dgm:constr type="l" for="ch" forName="image5" refType="w" fact="0.8114"/>
          <dgm:constr type="t" for="ch" forName="image5" refType="h" fact="0.1508"/>
          <dgm:constr type="w" for="ch" forName="image5" refType="w" fact="0.1886"/>
          <dgm:constr type="h" for="ch" forName="image5" refType="h" fact="0.2653"/>
          <dgm:constr type="l" for="ch" forName="image2" refType="w" fact="0.4868"/>
          <dgm:constr type="t" for="ch" forName="image2" refType="h" fact="0.4402"/>
          <dgm:constr type="w" for="ch" forName="image2" refType="w" fact="0.1886"/>
          <dgm:constr type="h" for="ch" forName="image2" refType="h" fact="0.2653"/>
          <dgm:constr type="l" for="ch" forName="text4" refType="w" fact="0.4868"/>
          <dgm:constr type="t" for="ch" forName="text4" refType="h" fact="0.1469"/>
          <dgm:constr type="w" for="ch" forName="text4" refType="w" fact="0.1886"/>
          <dgm:constr type="h" for="ch" forName="text4" refType="h" fact="0.2653"/>
          <dgm:constr type="l" for="ch" forName="text2" refType="w" fact="0.3246"/>
          <dgm:constr type="t" for="ch" forName="text2" refType="h" fact="0.2933"/>
          <dgm:constr type="w" for="ch" forName="text2" refType="w" fact="0.1886"/>
          <dgm:constr type="h" for="ch" forName="text2" refType="h" fact="0.2653"/>
          <dgm:constr type="l" for="ch" forName="image3" refType="w" fact="0.3246"/>
          <dgm:constr type="t" for="ch" forName="image3" refType="h" fact="0"/>
          <dgm:constr type="w" for="ch" forName="image3" refType="w" fact="0.1886"/>
          <dgm:constr type="h" for="ch" forName="image3" refType="h" fact="0.2653"/>
          <dgm:constr type="l" for="ch" forName="text1" refType="w" fact="0.1623"/>
          <dgm:constr type="t" for="ch" forName="text1" refType="h" fact="0.4408"/>
          <dgm:constr type="w" for="ch" forName="text1" refType="w" fact="0.1886"/>
          <dgm:constr type="h" for="ch" forName="text1" refType="h" fact="0.2653"/>
          <dgm:constr type="l" for="ch" forName="text3" refType="w" fact="0.1623"/>
          <dgm:constr type="t" for="ch" forName="text3" refType="h" fact="0.1475"/>
          <dgm:constr type="w" for="ch" forName="text3" refType="w" fact="0.1886"/>
          <dgm:constr type="h" for="ch" forName="text3" refType="h" fact="0.2653"/>
          <dgm:constr type="l" for="ch" forName="textaccent1" refType="w" fact="0.1668"/>
          <dgm:constr type="t" for="ch" forName="textaccent1" refType="h" fact="0.5594"/>
          <dgm:constr type="w" for="ch" forName="textaccent1" refType="w" fact="0.022"/>
          <dgm:constr type="h" for="ch" forName="textaccent1" refType="h" fact="0.0311"/>
          <dgm:constr type="l" for="ch" forName="image1" refType="w" fact="0"/>
          <dgm:constr type="t" for="ch" forName="image1" refType="h" fact="0.2941"/>
          <dgm:constr type="w" for="ch" forName="image1" refType="w" fact="0.1886"/>
          <dgm:constr type="h" for="ch" forName="image1" refType="h" fact="0.2653"/>
          <dgm:constr type="l" for="ch" forName="imageaccent1" refType="w" fact="0.1292"/>
          <dgm:constr type="t" for="ch" forName="imageaccent1" refType="h" fact="0.5242"/>
          <dgm:constr type="w" for="ch" forName="imageaccent1" refType="w" fact="0.022"/>
          <dgm:constr type="h" for="ch" forName="imageaccent1" refType="h" fact="0.0311"/>
          <dgm:constr type="l" for="ch" forName="textaccent2" refType="w" fact="0.4544"/>
          <dgm:constr type="t" for="ch" forName="textaccent2" refType="h" fact="0.5228"/>
          <dgm:constr type="w" for="ch" forName="textaccent2" refType="w" fact="0.022"/>
          <dgm:constr type="h" for="ch" forName="textaccent2" refType="h" fact="0.0311"/>
          <dgm:constr type="l" for="ch" forName="imageaccent2" refType="w" fact="0.4914"/>
          <dgm:constr type="t" for="ch" forName="imageaccent2" refType="h" fact="0.5583"/>
          <dgm:constr type="w" for="ch" forName="imageaccent2" refType="w" fact="0.022"/>
          <dgm:constr type="h" for="ch" forName="imageaccent2" refType="h" fact="0.0311"/>
          <dgm:constr type="l" for="ch" forName="textaccent3" refType="w" fact="0.2907"/>
          <dgm:constr type="t" for="ch" forName="textaccent3" refType="h" fact="0.1511"/>
          <dgm:constr type="w" for="ch" forName="textaccent3" refType="w" fact="0.022"/>
          <dgm:constr type="h" for="ch" forName="textaccent3" refType="h" fact="0.0311"/>
          <dgm:constr type="l" for="ch" forName="imageaccent3" refType="w" fact="0.3299"/>
          <dgm:constr type="t" for="ch" forName="imageaccent3" refType="h" fact="0.1175"/>
          <dgm:constr type="w" for="ch" forName="imageaccent3" refType="w" fact="0.022"/>
          <dgm:constr type="h" for="ch" forName="imageaccent3" refType="h" fact="0.0311"/>
          <dgm:constr type="l" for="ch" forName="textaccent4" refType="w" fact="0.65"/>
          <dgm:constr type="t" for="ch" forName="textaccent4" refType="h" fact="0.2645"/>
          <dgm:constr type="w" for="ch" forName="textaccent4" refType="w" fact="0.022"/>
          <dgm:constr type="h" for="ch" forName="textaccent4" refType="h" fact="0.0311"/>
          <dgm:constr type="l" for="ch" forName="imageaccent4" refType="w" fact="0.6859"/>
          <dgm:constr type="t" for="ch" forName="imageaccent4" refType="h" fact="0.3008"/>
          <dgm:constr type="w" for="ch" forName="imageaccent4" refType="w" fact="0.022"/>
          <dgm:constr type="h" for="ch" forName="imageaccent4" refType="h" fact="0.0311"/>
          <dgm:constr type="l" for="ch" forName="textaccent5" refType="w" fact="0.8123"/>
          <dgm:constr type="t" for="ch" forName="textaccent5" refType="h" fact="0.1217"/>
          <dgm:constr type="w" for="ch" forName="textaccent5" refType="w" fact="0.022"/>
          <dgm:constr type="h" for="ch" forName="textaccent5" refType="h" fact="0.0311"/>
          <dgm:constr type="l" for="ch" forName="imageaccent5" refType="w" fact="0.849"/>
          <dgm:constr type="t" for="ch" forName="imageaccent5" refType="h" fact="0.1567"/>
          <dgm:constr type="w" for="ch" forName="imageaccent5" refType="w" fact="0.022"/>
          <dgm:constr type="h" for="ch" forName="imageaccent5" refType="h" fact="0.0311"/>
          <dgm:constr type="l" for="ch" forName="image6" refType="w" fact="0.6491"/>
          <dgm:constr type="t" for="ch" forName="image6" refType="h" fact="0.5889"/>
          <dgm:constr type="w" for="ch" forName="image6" refType="w" fact="0.1886"/>
          <dgm:constr type="h" for="ch" forName="image6" refType="h" fact="0.2653"/>
          <dgm:constr type="l" for="ch" forName="text6" refType="w" fact="0.8114"/>
          <dgm:constr type="t" for="ch" forName="text6" refType="h" fact="0.4436"/>
          <dgm:constr type="w" for="ch" forName="text6" refType="w" fact="0.1886"/>
          <dgm:constr type="h" for="ch" forName="text6" refType="h" fact="0.2653"/>
          <dgm:constr type="l" for="ch" forName="imageaccent6" refType="w" fact="0.8138"/>
          <dgm:constr type="t" for="ch" forName="imageaccent6" refType="h" fact="0.7053"/>
          <dgm:constr type="w" for="ch" forName="imageaccent6" refType="w" fact="0.022"/>
          <dgm:constr type="h" for="ch" forName="imageaccent6" refType="h" fact="0.0311"/>
          <dgm:constr type="l" for="ch" forName="textaccent6" refType="w" fact="0.8488"/>
          <dgm:constr type="t" for="ch" forName="textaccent6" refType="h" fact="0.676"/>
          <dgm:constr type="w" for="ch" forName="textaccent6" refType="w" fact="0.022"/>
          <dgm:constr type="h" for="ch" forName="textaccent6" refType="h" fact="0.0311"/>
          <dgm:constr type="l" for="ch" forName="text7" refType="w" fact="0.3244"/>
          <dgm:constr type="t" for="ch" forName="text7" refType="h" fact="0.5872"/>
          <dgm:constr type="w" for="ch" forName="text7" refType="w" fact="0.1886"/>
          <dgm:constr type="h" for="ch" forName="text7" refType="h" fact="0.2653"/>
          <dgm:constr type="l" for="ch" forName="image7" refType="w" fact="0.1622"/>
          <dgm:constr type="t" for="ch" forName="image7" refType="h" fact="0.7347"/>
          <dgm:constr type="w" for="ch" forName="image7" refType="w" fact="0.1886"/>
          <dgm:constr type="h" for="ch" forName="image7" refType="h" fact="0.2653"/>
          <dgm:constr type="l" for="ch" forName="imageaccent7" refType="w" fact="0.2905"/>
          <dgm:constr type="t" for="ch" forName="imageaccent7" refType="h" fact="0.7384"/>
          <dgm:constr type="w" for="ch" forName="imageaccent7" refType="w" fact="0.022"/>
          <dgm:constr type="h" for="ch" forName="imageaccent7" refType="h" fact="0.0311"/>
          <dgm:constr type="l" for="ch" forName="textaccent7" refType="w" fact="0.3298"/>
          <dgm:constr type="t" for="ch" forName="textaccent7" refType="h" fact="0.7048"/>
          <dgm:constr type="w" for="ch" forName="textaccent7" refType="w" fact="0.022"/>
          <dgm:constr type="h" for="ch" forName="textaccent7" refType="h" fact="0.0311"/>
        </dgm:constrLst>
      </dgm:if>
      <dgm:if name="Name9" axis="ch" ptType="node" func="cnt" op="equ" val="8">
        <dgm:alg type="composite">
          <dgm:param type="ar" val="1.8974"/>
        </dgm:alg>
        <dgm:constrLst>
          <dgm:constr type="primFontSz" for="des" ptType="node" op="equ" val="65"/>
          <dgm:constr type="l" for="ch" forName="image4" refType="w" fact="0.5589"/>
          <dgm:constr type="t" for="ch" forName="image4" refType="h" fact="0.2952"/>
          <dgm:constr type="w" for="ch" forName="image4" refType="w" fact="0.1624"/>
          <dgm:constr type="h" for="ch" forName="image4" refType="h" fact="0.2645"/>
          <dgm:constr type="l" for="ch" forName="text5" refType="w" fact="0.5589"/>
          <dgm:constr type="t" for="ch" forName="text5" refType="h" fact="0.0028"/>
          <dgm:constr type="w" for="ch" forName="text5" refType="w" fact="0.1624"/>
          <dgm:constr type="h" for="ch" forName="text5" refType="h" fact="0.2645"/>
          <dgm:constr type="l" for="ch" forName="image5" refType="w" fact="0.6986"/>
          <dgm:constr type="t" for="ch" forName="image5" refType="h" fact="0.1504"/>
          <dgm:constr type="w" for="ch" forName="image5" refType="w" fact="0.1624"/>
          <dgm:constr type="h" for="ch" forName="image5" refType="h" fact="0.2645"/>
          <dgm:constr type="l" for="ch" forName="image2" refType="w" fact="0.4192"/>
          <dgm:constr type="t" for="ch" forName="image2" refType="h" fact="0.439"/>
          <dgm:constr type="w" for="ch" forName="image2" refType="w" fact="0.1624"/>
          <dgm:constr type="h" for="ch" forName="image2" refType="h" fact="0.2645"/>
          <dgm:constr type="l" for="ch" forName="text4" refType="w" fact="0.4192"/>
          <dgm:constr type="t" for="ch" forName="text4" refType="h" fact="0.1465"/>
          <dgm:constr type="w" for="ch" forName="text4" refType="w" fact="0.1624"/>
          <dgm:constr type="h" for="ch" forName="text4" refType="h" fact="0.2645"/>
          <dgm:constr type="l" for="ch" forName="text2" refType="w" fact="0.2794"/>
          <dgm:constr type="t" for="ch" forName="text2" refType="h" fact="0.2925"/>
          <dgm:constr type="w" for="ch" forName="text2" refType="w" fact="0.1624"/>
          <dgm:constr type="h" for="ch" forName="text2" refType="h" fact="0.2645"/>
          <dgm:constr type="l" for="ch" forName="image3" refType="w" fact="0.2794"/>
          <dgm:constr type="t" for="ch" forName="image3" refType="h" fact="0"/>
          <dgm:constr type="w" for="ch" forName="image3" refType="w" fact="0.1624"/>
          <dgm:constr type="h" for="ch" forName="image3" refType="h" fact="0.2645"/>
          <dgm:constr type="l" for="ch" forName="text1" refType="w" fact="0.1397"/>
          <dgm:constr type="t" for="ch" forName="text1" refType="h" fact="0.4395"/>
          <dgm:constr type="w" for="ch" forName="text1" refType="w" fact="0.1624"/>
          <dgm:constr type="h" for="ch" forName="text1" refType="h" fact="0.2645"/>
          <dgm:constr type="l" for="ch" forName="text3" refType="w" fact="0.1397"/>
          <dgm:constr type="t" for="ch" forName="text3" refType="h" fact="0.1471"/>
          <dgm:constr type="w" for="ch" forName="text3" refType="w" fact="0.1624"/>
          <dgm:constr type="h" for="ch" forName="text3" refType="h" fact="0.2645"/>
          <dgm:constr type="l" for="ch" forName="textaccent1" refType="w" fact="0.1436"/>
          <dgm:constr type="t" for="ch" forName="textaccent1" refType="h" fact="0.5578"/>
          <dgm:constr type="w" for="ch" forName="textaccent1" refType="w" fact="0.0189"/>
          <dgm:constr type="h" for="ch" forName="textaccent1" refType="h" fact="0.031"/>
          <dgm:constr type="l" for="ch" forName="image1" refType="w" fact="0"/>
          <dgm:constr type="t" for="ch" forName="image1" refType="h" fact="0.2933"/>
          <dgm:constr type="w" for="ch" forName="image1" refType="w" fact="0.1624"/>
          <dgm:constr type="h" for="ch" forName="image1" refType="h" fact="0.2645"/>
          <dgm:constr type="l" for="ch" forName="imageaccent1" refType="w" fact="0.1112"/>
          <dgm:constr type="t" for="ch" forName="imageaccent1" refType="h" fact="0.5227"/>
          <dgm:constr type="w" for="ch" forName="imageaccent1" refType="w" fact="0.0189"/>
          <dgm:constr type="h" for="ch" forName="imageaccent1" refType="h" fact="0.031"/>
          <dgm:constr type="l" for="ch" forName="textaccent2" refType="w" fact="0.3912"/>
          <dgm:constr type="t" for="ch" forName="textaccent2" refType="h" fact="0.5213"/>
          <dgm:constr type="w" for="ch" forName="textaccent2" refType="w" fact="0.0189"/>
          <dgm:constr type="h" for="ch" forName="textaccent2" refType="h" fact="0.031"/>
          <dgm:constr type="l" for="ch" forName="imageaccent2" refType="w" fact="0.4231"/>
          <dgm:constr type="t" for="ch" forName="imageaccent2" refType="h" fact="0.5567"/>
          <dgm:constr type="w" for="ch" forName="imageaccent2" refType="w" fact="0.0189"/>
          <dgm:constr type="h" for="ch" forName="imageaccent2" refType="h" fact="0.031"/>
          <dgm:constr type="l" for="ch" forName="textaccent3" refType="w" fact="0.2502"/>
          <dgm:constr type="t" for="ch" forName="textaccent3" refType="h" fact="0.1507"/>
          <dgm:constr type="w" for="ch" forName="textaccent3" refType="w" fact="0.0189"/>
          <dgm:constr type="h" for="ch" forName="textaccent3" refType="h" fact="0.031"/>
          <dgm:constr type="l" for="ch" forName="imageaccent3" refType="w" fact="0.2841"/>
          <dgm:constr type="t" for="ch" forName="imageaccent3" refType="h" fact="0.1172"/>
          <dgm:constr type="w" for="ch" forName="imageaccent3" refType="w" fact="0.0189"/>
          <dgm:constr type="h" for="ch" forName="imageaccent3" refType="h" fact="0.031"/>
          <dgm:constr type="l" for="ch" forName="textaccent4" refType="w" fact="0.5596"/>
          <dgm:constr type="t" for="ch" forName="textaccent4" refType="h" fact="0.2637"/>
          <dgm:constr type="w" for="ch" forName="textaccent4" refType="w" fact="0.0189"/>
          <dgm:constr type="h" for="ch" forName="textaccent4" refType="h" fact="0.031"/>
          <dgm:constr type="l" for="ch" forName="imageaccent4" refType="w" fact="0.5905"/>
          <dgm:constr type="t" for="ch" forName="imageaccent4" refType="h" fact="0.3"/>
          <dgm:constr type="w" for="ch" forName="imageaccent4" refType="w" fact="0.0189"/>
          <dgm:constr type="h" for="ch" forName="imageaccent4" refType="h" fact="0.031"/>
          <dgm:constr type="l" for="ch" forName="textaccent5" refType="w" fact="0.6993"/>
          <dgm:constr type="t" for="ch" forName="textaccent5" refType="h" fact="0.1214"/>
          <dgm:constr type="w" for="ch" forName="textaccent5" refType="w" fact="0.0189"/>
          <dgm:constr type="h" for="ch" forName="textaccent5" refType="h" fact="0.031"/>
          <dgm:constr type="l" for="ch" forName="imageaccent5" refType="w" fact="0.731"/>
          <dgm:constr type="t" for="ch" forName="imageaccent5" refType="h" fact="0.1563"/>
          <dgm:constr type="w" for="ch" forName="imageaccent5" refType="w" fact="0.0189"/>
          <dgm:constr type="h" for="ch" forName="imageaccent5" refType="h" fact="0.031"/>
          <dgm:constr type="l" for="ch" forName="image6" refType="w" fact="0.5589"/>
          <dgm:constr type="t" for="ch" forName="image6" refType="h" fact="0.5872"/>
          <dgm:constr type="w" for="ch" forName="image6" refType="w" fact="0.1624"/>
          <dgm:constr type="h" for="ch" forName="image6" refType="h" fact="0.2645"/>
          <dgm:constr type="l" for="ch" forName="text6" refType="w" fact="0.6986"/>
          <dgm:constr type="t" for="ch" forName="text6" refType="h" fact="0.4424"/>
          <dgm:constr type="w" for="ch" forName="text6" refType="w" fact="0.1624"/>
          <dgm:constr type="h" for="ch" forName="text6" refType="h" fact="0.2645"/>
          <dgm:constr type="l" for="ch" forName="imageaccent6" refType="w" fact="0.7007"/>
          <dgm:constr type="t" for="ch" forName="imageaccent6" refType="h" fact="0.7033"/>
          <dgm:constr type="w" for="ch" forName="imageaccent6" refType="w" fact="0.0189"/>
          <dgm:constr type="h" for="ch" forName="imageaccent6" refType="h" fact="0.031"/>
          <dgm:constr type="l" for="ch" forName="textaccent6" refType="w" fact="0.7308"/>
          <dgm:constr type="t" for="ch" forName="textaccent6" refType="h" fact="0.6741"/>
          <dgm:constr type="w" for="ch" forName="textaccent6" refType="w" fact="0.0189"/>
          <dgm:constr type="h" for="ch" forName="textaccent6" refType="h" fact="0.031"/>
          <dgm:constr type="l" for="ch" forName="text7" refType="w" fact="0.2793"/>
          <dgm:constr type="t" for="ch" forName="text7" refType="h" fact="0.5856"/>
          <dgm:constr type="w" for="ch" forName="text7" refType="w" fact="0.1624"/>
          <dgm:constr type="h" for="ch" forName="text7" refType="h" fact="0.2645"/>
          <dgm:constr type="l" for="ch" forName="image7" refType="w" fact="0.1396"/>
          <dgm:constr type="t" for="ch" forName="image7" refType="h" fact="0.7326"/>
          <dgm:constr type="w" for="ch" forName="image7" refType="w" fact="0.1624"/>
          <dgm:constr type="h" for="ch" forName="image7" refType="h" fact="0.2645"/>
          <dgm:constr type="l" for="ch" forName="imageaccent7" refType="w" fact="0.2501"/>
          <dgm:constr type="t" for="ch" forName="imageaccent7" refType="h" fact="0.7363"/>
          <dgm:constr type="w" for="ch" forName="imageaccent7" refType="w" fact="0.0189"/>
          <dgm:constr type="h" for="ch" forName="imageaccent7" refType="h" fact="0.031"/>
          <dgm:constr type="l" for="ch" forName="textaccent7" refType="w" fact="0.284"/>
          <dgm:constr type="t" for="ch" forName="textaccent7" refType="h" fact="0.7028"/>
          <dgm:constr type="w" for="ch" forName="textaccent7" refType="w" fact="0.0189"/>
          <dgm:constr type="h" for="ch" forName="textaccent7" refType="h" fact="0.031"/>
          <dgm:constr type="l" for="ch" forName="image8" refType="w" fact="0.6979"/>
          <dgm:constr type="t" for="ch" forName="image8" refType="h" fact="0.7355"/>
          <dgm:constr type="w" for="ch" forName="image8" refType="w" fact="0.1624"/>
          <dgm:constr type="h" for="ch" forName="image8" refType="h" fact="0.2645"/>
          <dgm:constr type="l" for="ch" forName="text8" refType="w" fact="0.8376"/>
          <dgm:constr type="t" for="ch" forName="text8" refType="h" fact="0.5906"/>
          <dgm:constr type="w" for="ch" forName="text8" refType="w" fact="0.1624"/>
          <dgm:constr type="h" for="ch" forName="text8" refType="h" fact="0.2645"/>
          <dgm:constr type="l" for="ch" forName="imageaccent8" refType="w" fact="0.8397"/>
          <dgm:constr type="t" for="ch" forName="imageaccent8" refType="h" fact="0.8516"/>
          <dgm:constr type="w" for="ch" forName="imageaccent8" refType="w" fact="0.0189"/>
          <dgm:constr type="h" for="ch" forName="imageaccent8" refType="h" fact="0.031"/>
          <dgm:constr type="l" for="ch" forName="textaccent8" refType="w" fact="0.8698"/>
          <dgm:constr type="t" for="ch" forName="textaccent8" refType="h" fact="0.8223"/>
          <dgm:constr type="w" for="ch" forName="textaccent8" refType="w" fact="0.0189"/>
          <dgm:constr type="h" for="ch" forName="textaccent8" refType="h" fact="0.031"/>
        </dgm:constrLst>
      </dgm:if>
      <dgm:if name="Name10" axis="ch" ptType="node" func="cnt" op="equ" val="9">
        <dgm:alg type="composite">
          <dgm:param type="ar" val="1.8986"/>
        </dgm:alg>
        <dgm:constrLst>
          <dgm:constr type="primFontSz" for="des" ptType="node" op="equ" val="65"/>
          <dgm:constr type="l" for="ch" forName="image4" refType="w" fact="0.5585"/>
          <dgm:constr type="t" for="ch" forName="image4" refType="h" fact="0.2952"/>
          <dgm:constr type="w" for="ch" forName="image4" refType="w" fact="0.1623"/>
          <dgm:constr type="h" for="ch" forName="image4" refType="h" fact="0.2645"/>
          <dgm:constr type="l" for="ch" forName="text5" refType="w" fact="0.5585"/>
          <dgm:constr type="t" for="ch" forName="text5" refType="h" fact="0.0028"/>
          <dgm:constr type="w" for="ch" forName="text5" refType="w" fact="0.1623"/>
          <dgm:constr type="h" for="ch" forName="text5" refType="h" fact="0.2645"/>
          <dgm:constr type="l" for="ch" forName="image5" refType="w" fact="0.6982"/>
          <dgm:constr type="t" for="ch" forName="image5" refType="h" fact="0.1504"/>
          <dgm:constr type="w" for="ch" forName="image5" refType="w" fact="0.1623"/>
          <dgm:constr type="h" for="ch" forName="image5" refType="h" fact="0.2645"/>
          <dgm:constr type="l" for="ch" forName="image2" refType="w" fact="0.4189"/>
          <dgm:constr type="t" for="ch" forName="image2" refType="h" fact="0.439"/>
          <dgm:constr type="w" for="ch" forName="image2" refType="w" fact="0.1623"/>
          <dgm:constr type="h" for="ch" forName="image2" refType="h" fact="0.2645"/>
          <dgm:constr type="l" for="ch" forName="text4" refType="w" fact="0.4189"/>
          <dgm:constr type="t" for="ch" forName="text4" refType="h" fact="0.1465"/>
          <dgm:constr type="w" for="ch" forName="text4" refType="w" fact="0.1623"/>
          <dgm:constr type="h" for="ch" forName="text4" refType="h" fact="0.2645"/>
          <dgm:constr type="l" for="ch" forName="text2" refType="w" fact="0.2793"/>
          <dgm:constr type="t" for="ch" forName="text2" refType="h" fact="0.2925"/>
          <dgm:constr type="w" for="ch" forName="text2" refType="w" fact="0.1623"/>
          <dgm:constr type="h" for="ch" forName="text2" refType="h" fact="0.2645"/>
          <dgm:constr type="l" for="ch" forName="image3" refType="w" fact="0.2793"/>
          <dgm:constr type="t" for="ch" forName="image3" refType="h" fact="0"/>
          <dgm:constr type="w" for="ch" forName="image3" refType="w" fact="0.1623"/>
          <dgm:constr type="h" for="ch" forName="image3" refType="h" fact="0.2645"/>
          <dgm:constr type="l" for="ch" forName="text1" refType="w" fact="0.1396"/>
          <dgm:constr type="t" for="ch" forName="text1" refType="h" fact="0.4395"/>
          <dgm:constr type="w" for="ch" forName="text1" refType="w" fact="0.1623"/>
          <dgm:constr type="h" for="ch" forName="text1" refType="h" fact="0.2645"/>
          <dgm:constr type="l" for="ch" forName="text3" refType="w" fact="0.1396"/>
          <dgm:constr type="t" for="ch" forName="text3" refType="h" fact="0.1471"/>
          <dgm:constr type="w" for="ch" forName="text3" refType="w" fact="0.1623"/>
          <dgm:constr type="h" for="ch" forName="text3" refType="h" fact="0.2645"/>
          <dgm:constr type="l" for="ch" forName="textaccent1" refType="w" fact="0.1435"/>
          <dgm:constr type="t" for="ch" forName="textaccent1" refType="h" fact="0.5578"/>
          <dgm:constr type="w" for="ch" forName="textaccent1" refType="w" fact="0.0189"/>
          <dgm:constr type="h" for="ch" forName="textaccent1" refType="h" fact="0.031"/>
          <dgm:constr type="l" for="ch" forName="image1" refType="w" fact="0"/>
          <dgm:constr type="t" for="ch" forName="image1" refType="h" fact="0.2933"/>
          <dgm:constr type="w" for="ch" forName="image1" refType="w" fact="0.1623"/>
          <dgm:constr type="h" for="ch" forName="image1" refType="h" fact="0.2645"/>
          <dgm:constr type="l" for="ch" forName="imageaccent1" refType="w" fact="0.1111"/>
          <dgm:constr type="t" for="ch" forName="imageaccent1" refType="h" fact="0.5227"/>
          <dgm:constr type="w" for="ch" forName="imageaccent1" refType="w" fact="0.0189"/>
          <dgm:constr type="h" for="ch" forName="imageaccent1" refType="h" fact="0.031"/>
          <dgm:constr type="l" for="ch" forName="textaccent2" refType="w" fact="0.391"/>
          <dgm:constr type="t" for="ch" forName="textaccent2" refType="h" fact="0.5213"/>
          <dgm:constr type="w" for="ch" forName="textaccent2" refType="w" fact="0.0189"/>
          <dgm:constr type="h" for="ch" forName="textaccent2" refType="h" fact="0.031"/>
          <dgm:constr type="l" for="ch" forName="imageaccent2" refType="w" fact="0.4228"/>
          <dgm:constr type="t" for="ch" forName="imageaccent2" refType="h" fact="0.5567"/>
          <dgm:constr type="w" for="ch" forName="imageaccent2" refType="w" fact="0.0189"/>
          <dgm:constr type="h" for="ch" forName="imageaccent2" refType="h" fact="0.031"/>
          <dgm:constr type="l" for="ch" forName="textaccent3" refType="w" fact="0.2501"/>
          <dgm:constr type="t" for="ch" forName="textaccent3" refType="h" fact="0.1507"/>
          <dgm:constr type="w" for="ch" forName="textaccent3" refType="w" fact="0.0189"/>
          <dgm:constr type="h" for="ch" forName="textaccent3" refType="h" fact="0.031"/>
          <dgm:constr type="l" for="ch" forName="imageaccent3" refType="w" fact="0.2839"/>
          <dgm:constr type="t" for="ch" forName="imageaccent3" refType="h" fact="0.1172"/>
          <dgm:constr type="w" for="ch" forName="imageaccent3" refType="w" fact="0.0189"/>
          <dgm:constr type="h" for="ch" forName="imageaccent3" refType="h" fact="0.031"/>
          <dgm:constr type="l" for="ch" forName="textaccent4" refType="w" fact="0.5593"/>
          <dgm:constr type="t" for="ch" forName="textaccent4" refType="h" fact="0.2637"/>
          <dgm:constr type="w" for="ch" forName="textaccent4" refType="w" fact="0.0189"/>
          <dgm:constr type="h" for="ch" forName="textaccent4" refType="h" fact="0.031"/>
          <dgm:constr type="l" for="ch" forName="imageaccent4" refType="w" fact="0.5901"/>
          <dgm:constr type="t" for="ch" forName="imageaccent4" refType="h" fact="0.3"/>
          <dgm:constr type="w" for="ch" forName="imageaccent4" refType="w" fact="0.0189"/>
          <dgm:constr type="h" for="ch" forName="imageaccent4" refType="h" fact="0.031"/>
          <dgm:constr type="l" for="ch" forName="textaccent5" refType="w" fact="0.6989"/>
          <dgm:constr type="t" for="ch" forName="textaccent5" refType="h" fact="0.1214"/>
          <dgm:constr type="w" for="ch" forName="textaccent5" refType="w" fact="0.0189"/>
          <dgm:constr type="h" for="ch" forName="textaccent5" refType="h" fact="0.031"/>
          <dgm:constr type="l" for="ch" forName="imageaccent5" refType="w" fact="0.7305"/>
          <dgm:constr type="t" for="ch" forName="imageaccent5" refType="h" fact="0.1563"/>
          <dgm:constr type="w" for="ch" forName="imageaccent5" refType="w" fact="0.0189"/>
          <dgm:constr type="h" for="ch" forName="imageaccent5" refType="h" fact="0.031"/>
          <dgm:constr type="l" for="ch" forName="image6" refType="w" fact="0.5585"/>
          <dgm:constr type="t" for="ch" forName="image6" refType="h" fact="0.5872"/>
          <dgm:constr type="w" for="ch" forName="image6" refType="w" fact="0.1623"/>
          <dgm:constr type="h" for="ch" forName="image6" refType="h" fact="0.2645"/>
          <dgm:constr type="l" for="ch" forName="text6" refType="w" fact="0.6982"/>
          <dgm:constr type="t" for="ch" forName="text6" refType="h" fact="0.4424"/>
          <dgm:constr type="w" for="ch" forName="text6" refType="w" fact="0.1623"/>
          <dgm:constr type="h" for="ch" forName="text6" refType="h" fact="0.2645"/>
          <dgm:constr type="l" for="ch" forName="imageaccent6" refType="w" fact="0.7002"/>
          <dgm:constr type="t" for="ch" forName="imageaccent6" refType="h" fact="0.7033"/>
          <dgm:constr type="w" for="ch" forName="imageaccent6" refType="w" fact="0.0189"/>
          <dgm:constr type="h" for="ch" forName="imageaccent6" refType="h" fact="0.031"/>
          <dgm:constr type="l" for="ch" forName="textaccent6" refType="w" fact="0.7303"/>
          <dgm:constr type="t" for="ch" forName="textaccent6" refType="h" fact="0.6741"/>
          <dgm:constr type="w" for="ch" forName="textaccent6" refType="w" fact="0.0189"/>
          <dgm:constr type="h" for="ch" forName="textaccent6" refType="h" fact="0.031"/>
          <dgm:constr type="l" for="ch" forName="text7" refType="w" fact="0.2792"/>
          <dgm:constr type="t" for="ch" forName="text7" refType="h" fact="0.5856"/>
          <dgm:constr type="w" for="ch" forName="text7" refType="w" fact="0.1623"/>
          <dgm:constr type="h" for="ch" forName="text7" refType="h" fact="0.2645"/>
          <dgm:constr type="l" for="ch" forName="image7" refType="w" fact="0.1395"/>
          <dgm:constr type="t" for="ch" forName="image7" refType="h" fact="0.7326"/>
          <dgm:constr type="w" for="ch" forName="image7" refType="w" fact="0.1623"/>
          <dgm:constr type="h" for="ch" forName="image7" refType="h" fact="0.2645"/>
          <dgm:constr type="l" for="ch" forName="imageaccent7" refType="w" fact="0.25"/>
          <dgm:constr type="t" for="ch" forName="imageaccent7" refType="h" fact="0.7363"/>
          <dgm:constr type="w" for="ch" forName="imageaccent7" refType="w" fact="0.0189"/>
          <dgm:constr type="h" for="ch" forName="imageaccent7" refType="h" fact="0.031"/>
          <dgm:constr type="l" for="ch" forName="textaccent7" refType="w" fact="0.2838"/>
          <dgm:constr type="t" for="ch" forName="textaccent7" refType="h" fact="0.7028"/>
          <dgm:constr type="w" for="ch" forName="textaccent7" refType="w" fact="0.0189"/>
          <dgm:constr type="h" for="ch" forName="textaccent7" refType="h" fact="0.031"/>
          <dgm:constr type="l" for="ch" forName="image8" refType="w" fact="0.6975"/>
          <dgm:constr type="t" for="ch" forName="image8" refType="h" fact="0.7355"/>
          <dgm:constr type="w" for="ch" forName="image8" refType="w" fact="0.1623"/>
          <dgm:constr type="h" for="ch" forName="image8" refType="h" fact="0.2645"/>
          <dgm:constr type="l" for="ch" forName="text8" refType="w" fact="0.8371"/>
          <dgm:constr type="t" for="ch" forName="text8" refType="h" fact="0.5906"/>
          <dgm:constr type="w" for="ch" forName="text8" refType="w" fact="0.1623"/>
          <dgm:constr type="h" for="ch" forName="text8" refType="h" fact="0.2645"/>
          <dgm:constr type="l" for="ch" forName="imageaccent8" refType="w" fact="0.8392"/>
          <dgm:constr type="t" for="ch" forName="imageaccent8" refType="h" fact="0.8516"/>
          <dgm:constr type="w" for="ch" forName="imageaccent8" refType="w" fact="0.0189"/>
          <dgm:constr type="h" for="ch" forName="imageaccent8" refType="h" fact="0.031"/>
          <dgm:constr type="l" for="ch" forName="textaccent8" refType="w" fact="0.8693"/>
          <dgm:constr type="t" for="ch" forName="textaccent8" refType="h" fact="0.8223"/>
          <dgm:constr type="w" for="ch" forName="textaccent8" refType="w" fact="0.0189"/>
          <dgm:constr type="h" for="ch" forName="textaccent8" refType="h" fact="0.031"/>
          <dgm:constr type="l" for="ch" forName="text9" refType="w" fact="0.8377"/>
          <dgm:constr type="t" for="ch" forName="text9" refType="h" fact="0.0057"/>
          <dgm:constr type="w" for="ch" forName="text9" refType="w" fact="0.1623"/>
          <dgm:constr type="h" for="ch" forName="text9" refType="h" fact="0.2645"/>
          <dgm:constr type="l" for="ch" forName="textaccent9" refType="w" fact="0.95"/>
          <dgm:constr type="t" for="ch" forName="textaccent9" refType="h" fact="0.2383"/>
          <dgm:constr type="w" for="ch" forName="textaccent9" refType="w" fact="0.0189"/>
          <dgm:constr type="h" for="ch" forName="textaccent9" refType="h" fact="0.031"/>
          <dgm:constr type="l" for="ch" forName="image9" refType="w" fact="0.8377"/>
          <dgm:constr type="t" for="ch" forName="image9" refType="h" fact="0.2977"/>
          <dgm:constr type="w" for="ch" forName="image9" refType="w" fact="0.1623"/>
          <dgm:constr type="h" for="ch" forName="image9" refType="h" fact="0.2645"/>
          <dgm:constr type="l" for="ch" forName="imageaccent9" refType="w" fact="0.95"/>
          <dgm:constr type="t" for="ch" forName="imageaccent9" refType="h" fact="0.2993"/>
          <dgm:constr type="w" for="ch" forName="imageaccent9" refType="w" fact="0.0189"/>
          <dgm:constr type="h" for="ch" forName="imageaccent9" refType="h" fact="0.031"/>
        </dgm:constrLst>
      </dgm:if>
      <dgm:if name="Name11" axis="ch" ptType="node" func="cnt" op="equ" val="10">
        <dgm:alg type="composite">
          <dgm:param type="ar" val="1.6608"/>
        </dgm:alg>
        <dgm:constrLst>
          <dgm:constr type="primFontSz" for="des" ptType="node" op="equ" val="65"/>
          <dgm:constr type="l" for="ch" forName="image4" refType="w" fact="0.5585"/>
          <dgm:constr type="t" for="ch" forName="image4" refType="h" fact="0.2583"/>
          <dgm:constr type="w" for="ch" forName="image4" refType="w" fact="0.1623"/>
          <dgm:constr type="h" for="ch" forName="image4" refType="h" fact="0.2314"/>
          <dgm:constr type="l" for="ch" forName="text5" refType="w" fact="0.5585"/>
          <dgm:constr type="t" for="ch" forName="text5" refType="h" fact="0.0024"/>
          <dgm:constr type="w" for="ch" forName="text5" refType="w" fact="0.1623"/>
          <dgm:constr type="h" for="ch" forName="text5" refType="h" fact="0.2314"/>
          <dgm:constr type="l" for="ch" forName="image5" refType="w" fact="0.6982"/>
          <dgm:constr type="t" for="ch" forName="image5" refType="h" fact="0.1316"/>
          <dgm:constr type="w" for="ch" forName="image5" refType="w" fact="0.1623"/>
          <dgm:constr type="h" for="ch" forName="image5" refType="h" fact="0.2314"/>
          <dgm:constr type="l" for="ch" forName="image2" refType="w" fact="0.4189"/>
          <dgm:constr type="t" for="ch" forName="image2" refType="h" fact="0.384"/>
          <dgm:constr type="w" for="ch" forName="image2" refType="w" fact="0.1623"/>
          <dgm:constr type="h" for="ch" forName="image2" refType="h" fact="0.2314"/>
          <dgm:constr type="l" for="ch" forName="text4" refType="w" fact="0.4189"/>
          <dgm:constr type="t" for="ch" forName="text4" refType="h" fact="0.1282"/>
          <dgm:constr type="w" for="ch" forName="text4" refType="w" fact="0.1623"/>
          <dgm:constr type="h" for="ch" forName="text4" refType="h" fact="0.2314"/>
          <dgm:constr type="l" for="ch" forName="text2" refType="w" fact="0.2793"/>
          <dgm:constr type="t" for="ch" forName="text2" refType="h" fact="0.2558"/>
          <dgm:constr type="w" for="ch" forName="text2" refType="w" fact="0.1623"/>
          <dgm:constr type="h" for="ch" forName="text2" refType="h" fact="0.2314"/>
          <dgm:constr type="l" for="ch" forName="image3" refType="w" fact="0.2793"/>
          <dgm:constr type="t" for="ch" forName="image3" refType="h" fact="0"/>
          <dgm:constr type="w" for="ch" forName="image3" refType="w" fact="0.1623"/>
          <dgm:constr type="h" for="ch" forName="image3" refType="h" fact="0.2314"/>
          <dgm:constr type="l" for="ch" forName="text1" refType="w" fact="0.1396"/>
          <dgm:constr type="t" for="ch" forName="text1" refType="h" fact="0.3845"/>
          <dgm:constr type="w" for="ch" forName="text1" refType="w" fact="0.1623"/>
          <dgm:constr type="h" for="ch" forName="text1" refType="h" fact="0.2314"/>
          <dgm:constr type="l" for="ch" forName="text3" refType="w" fact="0.1396"/>
          <dgm:constr type="t" for="ch" forName="text3" refType="h" fact="0.1286"/>
          <dgm:constr type="w" for="ch" forName="text3" refType="w" fact="0.1623"/>
          <dgm:constr type="h" for="ch" forName="text3" refType="h" fact="0.2314"/>
          <dgm:constr type="l" for="ch" forName="textaccent1" refType="w" fact="0.1435"/>
          <dgm:constr type="t" for="ch" forName="textaccent1" refType="h" fact="0.488"/>
          <dgm:constr type="w" for="ch" forName="textaccent1" refType="w" fact="0.0189"/>
          <dgm:constr type="h" for="ch" forName="textaccent1" refType="h" fact="0.0271"/>
          <dgm:constr type="l" for="ch" forName="image1" refType="w" fact="0"/>
          <dgm:constr type="t" for="ch" forName="image1" refType="h" fact="0.2566"/>
          <dgm:constr type="w" for="ch" forName="image1" refType="w" fact="0.1623"/>
          <dgm:constr type="h" for="ch" forName="image1" refType="h" fact="0.2314"/>
          <dgm:constr type="l" for="ch" forName="imageaccent1" refType="w" fact="0.1111"/>
          <dgm:constr type="t" for="ch" forName="imageaccent1" refType="h" fact="0.4572"/>
          <dgm:constr type="w" for="ch" forName="imageaccent1" refType="w" fact="0.0189"/>
          <dgm:constr type="h" for="ch" forName="imageaccent1" refType="h" fact="0.0271"/>
          <dgm:constr type="l" for="ch" forName="textaccent2" refType="w" fact="0.391"/>
          <dgm:constr type="t" for="ch" forName="textaccent2" refType="h" fact="0.456"/>
          <dgm:constr type="w" for="ch" forName="textaccent2" refType="w" fact="0.0189"/>
          <dgm:constr type="h" for="ch" forName="textaccent2" refType="h" fact="0.0271"/>
          <dgm:constr type="l" for="ch" forName="imageaccent2" refType="w" fact="0.4228"/>
          <dgm:constr type="t" for="ch" forName="imageaccent2" refType="h" fact="0.487"/>
          <dgm:constr type="w" for="ch" forName="imageaccent2" refType="w" fact="0.0189"/>
          <dgm:constr type="h" for="ch" forName="imageaccent2" refType="h" fact="0.0271"/>
          <dgm:constr type="l" for="ch" forName="textaccent3" refType="w" fact="0.2501"/>
          <dgm:constr type="t" for="ch" forName="textaccent3" refType="h" fact="0.1318"/>
          <dgm:constr type="w" for="ch" forName="textaccent3" refType="w" fact="0.0189"/>
          <dgm:constr type="h" for="ch" forName="textaccent3" refType="h" fact="0.0271"/>
          <dgm:constr type="l" for="ch" forName="imageaccent3" refType="w" fact="0.2839"/>
          <dgm:constr type="t" for="ch" forName="imageaccent3" refType="h" fact="0.1025"/>
          <dgm:constr type="w" for="ch" forName="imageaccent3" refType="w" fact="0.0189"/>
          <dgm:constr type="h" for="ch" forName="imageaccent3" refType="h" fact="0.0271"/>
          <dgm:constr type="l" for="ch" forName="textaccent4" refType="w" fact="0.5593"/>
          <dgm:constr type="t" for="ch" forName="textaccent4" refType="h" fact="0.2307"/>
          <dgm:constr type="w" for="ch" forName="textaccent4" refType="w" fact="0.0189"/>
          <dgm:constr type="h" for="ch" forName="textaccent4" refType="h" fact="0.0271"/>
          <dgm:constr type="l" for="ch" forName="imageaccent4" refType="w" fact="0.5901"/>
          <dgm:constr type="t" for="ch" forName="imageaccent4" refType="h" fact="0.2624"/>
          <dgm:constr type="w" for="ch" forName="imageaccent4" refType="w" fact="0.0189"/>
          <dgm:constr type="h" for="ch" forName="imageaccent4" refType="h" fact="0.0271"/>
          <dgm:constr type="l" for="ch" forName="textaccent5" refType="w" fact="0.6989"/>
          <dgm:constr type="t" for="ch" forName="textaccent5" refType="h" fact="0.1062"/>
          <dgm:constr type="w" for="ch" forName="textaccent5" refType="w" fact="0.0189"/>
          <dgm:constr type="h" for="ch" forName="textaccent5" refType="h" fact="0.0271"/>
          <dgm:constr type="l" for="ch" forName="imageaccent5" refType="w" fact="0.7305"/>
          <dgm:constr type="t" for="ch" forName="imageaccent5" refType="h" fact="0.1367"/>
          <dgm:constr type="w" for="ch" forName="imageaccent5" refType="w" fact="0.0189"/>
          <dgm:constr type="h" for="ch" forName="imageaccent5" refType="h" fact="0.0271"/>
          <dgm:constr type="l" for="ch" forName="image6" refType="w" fact="0.5585"/>
          <dgm:constr type="t" for="ch" forName="image6" refType="h" fact="0.5137"/>
          <dgm:constr type="w" for="ch" forName="image6" refType="w" fact="0.1623"/>
          <dgm:constr type="h" for="ch" forName="image6" refType="h" fact="0.2314"/>
          <dgm:constr type="l" for="ch" forName="text6" refType="w" fact="0.6982"/>
          <dgm:constr type="t" for="ch" forName="text6" refType="h" fact="0.387"/>
          <dgm:constr type="w" for="ch" forName="text6" refType="w" fact="0.1623"/>
          <dgm:constr type="h" for="ch" forName="text6" refType="h" fact="0.2314"/>
          <dgm:constr type="l" for="ch" forName="imageaccent6" refType="w" fact="0.7002"/>
          <dgm:constr type="t" for="ch" forName="imageaccent6" refType="h" fact="0.6152"/>
          <dgm:constr type="w" for="ch" forName="imageaccent6" refType="w" fact="0.0189"/>
          <dgm:constr type="h" for="ch" forName="imageaccent6" refType="h" fact="0.0271"/>
          <dgm:constr type="l" for="ch" forName="textaccent6" refType="w" fact="0.7303"/>
          <dgm:constr type="t" for="ch" forName="textaccent6" refType="h" fact="0.5897"/>
          <dgm:constr type="w" for="ch" forName="textaccent6" refType="w" fact="0.0189"/>
          <dgm:constr type="h" for="ch" forName="textaccent6" refType="h" fact="0.0271"/>
          <dgm:constr type="l" for="ch" forName="text7" refType="w" fact="0.2792"/>
          <dgm:constr type="t" for="ch" forName="text7" refType="h" fact="0.5122"/>
          <dgm:constr type="w" for="ch" forName="text7" refType="w" fact="0.1623"/>
          <dgm:constr type="h" for="ch" forName="text7" refType="h" fact="0.2314"/>
          <dgm:constr type="l" for="ch" forName="image7" refType="w" fact="0.1395"/>
          <dgm:constr type="t" for="ch" forName="image7" refType="h" fact="0.6409"/>
          <dgm:constr type="w" for="ch" forName="image7" refType="w" fact="0.1623"/>
          <dgm:constr type="h" for="ch" forName="image7" refType="h" fact="0.2314"/>
          <dgm:constr type="l" for="ch" forName="imageaccent7" refType="w" fact="0.25"/>
          <dgm:constr type="t" for="ch" forName="imageaccent7" refType="h" fact="0.6441"/>
          <dgm:constr type="w" for="ch" forName="imageaccent7" refType="w" fact="0.0189"/>
          <dgm:constr type="h" for="ch" forName="imageaccent7" refType="h" fact="0.0271"/>
          <dgm:constr type="l" for="ch" forName="textaccent7" refType="w" fact="0.2838"/>
          <dgm:constr type="t" for="ch" forName="textaccent7" refType="h" fact="0.6148"/>
          <dgm:constr type="w" for="ch" forName="textaccent7" refType="w" fact="0.0189"/>
          <dgm:constr type="h" for="ch" forName="textaccent7" refType="h" fact="0.0271"/>
          <dgm:constr type="l" for="ch" forName="image8" refType="w" fact="0.6975"/>
          <dgm:constr type="t" for="ch" forName="image8" refType="h" fact="0.6433"/>
          <dgm:constr type="w" for="ch" forName="image8" refType="w" fact="0.1623"/>
          <dgm:constr type="h" for="ch" forName="image8" refType="h" fact="0.2314"/>
          <dgm:constr type="l" for="ch" forName="text8" refType="w" fact="0.8371"/>
          <dgm:constr type="t" for="ch" forName="text8" refType="h" fact="0.5167"/>
          <dgm:constr type="w" for="ch" forName="text8" refType="w" fact="0.1623"/>
          <dgm:constr type="h" for="ch" forName="text8" refType="h" fact="0.2314"/>
          <dgm:constr type="l" for="ch" forName="imageaccent8" refType="w" fact="0.8392"/>
          <dgm:constr type="t" for="ch" forName="imageaccent8" refType="h" fact="0.7449"/>
          <dgm:constr type="w" for="ch" forName="imageaccent8" refType="w" fact="0.0189"/>
          <dgm:constr type="h" for="ch" forName="imageaccent8" refType="h" fact="0.0271"/>
          <dgm:constr type="l" for="ch" forName="textaccent8" refType="w" fact="0.8693"/>
          <dgm:constr type="t" for="ch" forName="textaccent8" refType="h" fact="0.7194"/>
          <dgm:constr type="w" for="ch" forName="textaccent8" refType="w" fact="0.0189"/>
          <dgm:constr type="h" for="ch" forName="textaccent8" refType="h" fact="0.0271"/>
          <dgm:constr type="l" for="ch" forName="text9" refType="w" fact="0.8377"/>
          <dgm:constr type="t" for="ch" forName="text9" refType="h" fact="0.005"/>
          <dgm:constr type="w" for="ch" forName="text9" refType="w" fact="0.1623"/>
          <dgm:constr type="h" for="ch" forName="text9" refType="h" fact="0.2314"/>
          <dgm:constr type="l" for="ch" forName="textaccent9" refType="w" fact="0.95"/>
          <dgm:constr type="t" for="ch" forName="textaccent9" refType="h" fact="0.2084"/>
          <dgm:constr type="w" for="ch" forName="textaccent9" refType="w" fact="0.0189"/>
          <dgm:constr type="h" for="ch" forName="textaccent9" refType="h" fact="0.0271"/>
          <dgm:constr type="l" for="ch" forName="image9" refType="w" fact="0.8377"/>
          <dgm:constr type="t" for="ch" forName="image9" refType="h" fact="0.2604"/>
          <dgm:constr type="w" for="ch" forName="image9" refType="w" fact="0.1623"/>
          <dgm:constr type="h" for="ch" forName="image9" refType="h" fact="0.2314"/>
          <dgm:constr type="l" for="ch" forName="imageaccent9" refType="w" fact="0.95"/>
          <dgm:constr type="t" for="ch" forName="imageaccent9" refType="h" fact="0.2618"/>
          <dgm:constr type="w" for="ch" forName="imageaccent9" refType="w" fact="0.0189"/>
          <dgm:constr type="h" for="ch" forName="imageaccent9" refType="h" fact="0.0271"/>
          <dgm:constr type="l" for="ch" forName="image10" refType="w" fact="0.2786"/>
          <dgm:constr type="t" for="ch" forName="image10" refType="h" fact="0.7686"/>
          <dgm:constr type="w" for="ch" forName="image10" refType="w" fact="0.1623"/>
          <dgm:constr type="h" for="ch" forName="image10" refType="h" fact="0.2314"/>
          <dgm:constr type="l" for="ch" forName="text10" refType="w" fact="0.4183"/>
          <dgm:constr type="t" for="ch" forName="text10" refType="h" fact="0.6419"/>
          <dgm:constr type="w" for="ch" forName="text10" refType="w" fact="0.1623"/>
          <dgm:constr type="h" for="ch" forName="text10" refType="h" fact="0.2314"/>
          <dgm:constr type="l" for="ch" forName="imageaccent10" refType="w" fact="0.4203"/>
          <dgm:constr type="t" for="ch" forName="imageaccent10" refType="h" fact="0.8701"/>
          <dgm:constr type="w" for="ch" forName="imageaccent10" refType="w" fact="0.0189"/>
          <dgm:constr type="h" for="ch" forName="imageaccent10" refType="h" fact="0.0271"/>
          <dgm:constr type="l" for="ch" forName="textaccent10" refType="w" fact="0.4504"/>
          <dgm:constr type="t" for="ch" forName="textaccent10" refType="h" fact="0.8446"/>
          <dgm:constr type="w" for="ch" forName="textaccent10" refType="w" fact="0.0189"/>
          <dgm:constr type="h" for="ch" forName="textaccent10" refType="h" fact="0.0271"/>
        </dgm:constrLst>
      </dgm:if>
      <dgm:if name="Name12" axis="ch" ptType="node" func="cnt" op="equ" val="11">
        <dgm:alg type="composite">
          <dgm:param type="ar" val="1.4704"/>
        </dgm:alg>
        <dgm:constrLst>
          <dgm:constr type="primFontSz" for="des" ptType="node" op="equ" val="65"/>
          <dgm:constr type="l" for="ch" forName="image4" refType="w" fact="0.5585"/>
          <dgm:constr type="t" for="ch" forName="image4" refType="h" fact="0.2287"/>
          <dgm:constr type="w" for="ch" forName="image4" refType="w" fact="0.1623"/>
          <dgm:constr type="h" for="ch" forName="image4" refType="h" fact="0.2049"/>
          <dgm:constr type="l" for="ch" forName="text5" refType="w" fact="0.5585"/>
          <dgm:constr type="t" for="ch" forName="text5" refType="h" fact="0.0022"/>
          <dgm:constr type="w" for="ch" forName="text5" refType="w" fact="0.1623"/>
          <dgm:constr type="h" for="ch" forName="text5" refType="h" fact="0.2049"/>
          <dgm:constr type="l" for="ch" forName="image5" refType="w" fact="0.6982"/>
          <dgm:constr type="t" for="ch" forName="image5" refType="h" fact="0.1165"/>
          <dgm:constr type="w" for="ch" forName="image5" refType="w" fact="0.1623"/>
          <dgm:constr type="h" for="ch" forName="image5" refType="h" fact="0.2049"/>
          <dgm:constr type="l" for="ch" forName="image2" refType="w" fact="0.4189"/>
          <dgm:constr type="t" for="ch" forName="image2" refType="h" fact="0.34"/>
          <dgm:constr type="w" for="ch" forName="image2" refType="w" fact="0.1623"/>
          <dgm:constr type="h" for="ch" forName="image2" refType="h" fact="0.2049"/>
          <dgm:constr type="l" for="ch" forName="text4" refType="w" fact="0.4189"/>
          <dgm:constr type="t" for="ch" forName="text4" refType="h" fact="0.1135"/>
          <dgm:constr type="w" for="ch" forName="text4" refType="w" fact="0.1623"/>
          <dgm:constr type="h" for="ch" forName="text4" refType="h" fact="0.2049"/>
          <dgm:constr type="l" for="ch" forName="text2" refType="w" fact="0.2793"/>
          <dgm:constr type="t" for="ch" forName="text2" refType="h" fact="0.2265"/>
          <dgm:constr type="w" for="ch" forName="text2" refType="w" fact="0.1623"/>
          <dgm:constr type="h" for="ch" forName="text2" refType="h" fact="0.2049"/>
          <dgm:constr type="l" for="ch" forName="image3" refType="w" fact="0.2793"/>
          <dgm:constr type="t" for="ch" forName="image3" refType="h" fact="0"/>
          <dgm:constr type="w" for="ch" forName="image3" refType="w" fact="0.1623"/>
          <dgm:constr type="h" for="ch" forName="image3" refType="h" fact="0.2049"/>
          <dgm:constr type="l" for="ch" forName="text1" refType="w" fact="0.1396"/>
          <dgm:constr type="t" for="ch" forName="text1" refType="h" fact="0.3404"/>
          <dgm:constr type="w" for="ch" forName="text1" refType="w" fact="0.1623"/>
          <dgm:constr type="h" for="ch" forName="text1" refType="h" fact="0.2049"/>
          <dgm:constr type="l" for="ch" forName="text3" refType="w" fact="0.1396"/>
          <dgm:constr type="t" for="ch" forName="text3" refType="h" fact="0.1139"/>
          <dgm:constr type="w" for="ch" forName="text3" refType="w" fact="0.1623"/>
          <dgm:constr type="h" for="ch" forName="text3" refType="h" fact="0.2049"/>
          <dgm:constr type="l" for="ch" forName="textaccent1" refType="w" fact="0.1435"/>
          <dgm:constr type="t" for="ch" forName="textaccent1" refType="h" fact="0.432"/>
          <dgm:constr type="w" for="ch" forName="textaccent1" refType="w" fact="0.0189"/>
          <dgm:constr type="h" for="ch" forName="textaccent1" refType="h" fact="0.024"/>
          <dgm:constr type="l" for="ch" forName="image1" refType="w" fact="0"/>
          <dgm:constr type="t" for="ch" forName="image1" refType="h" fact="0.2272"/>
          <dgm:constr type="w" for="ch" forName="image1" refType="w" fact="0.1623"/>
          <dgm:constr type="h" for="ch" forName="image1" refType="h" fact="0.2049"/>
          <dgm:constr type="l" for="ch" forName="imageaccent1" refType="w" fact="0.1111"/>
          <dgm:constr type="t" for="ch" forName="imageaccent1" refType="h" fact="0.4048"/>
          <dgm:constr type="w" for="ch" forName="imageaccent1" refType="w" fact="0.0189"/>
          <dgm:constr type="h" for="ch" forName="imageaccent1" refType="h" fact="0.024"/>
          <dgm:constr type="l" for="ch" forName="textaccent2" refType="w" fact="0.391"/>
          <dgm:constr type="t" for="ch" forName="textaccent2" refType="h" fact="0.4038"/>
          <dgm:constr type="w" for="ch" forName="textaccent2" refType="w" fact="0.0189"/>
          <dgm:constr type="h" for="ch" forName="textaccent2" refType="h" fact="0.024"/>
          <dgm:constr type="l" for="ch" forName="imageaccent2" refType="w" fact="0.4228"/>
          <dgm:constr type="t" for="ch" forName="imageaccent2" refType="h" fact="0.4312"/>
          <dgm:constr type="w" for="ch" forName="imageaccent2" refType="w" fact="0.0189"/>
          <dgm:constr type="h" for="ch" forName="imageaccent2" refType="h" fact="0.024"/>
          <dgm:constr type="l" for="ch" forName="textaccent3" refType="w" fact="0.2501"/>
          <dgm:constr type="t" for="ch" forName="textaccent3" refType="h" fact="0.1167"/>
          <dgm:constr type="w" for="ch" forName="textaccent3" refType="w" fact="0.0189"/>
          <dgm:constr type="h" for="ch" forName="textaccent3" refType="h" fact="0.024"/>
          <dgm:constr type="l" for="ch" forName="imageaccent3" refType="w" fact="0.2839"/>
          <dgm:constr type="t" for="ch" forName="imageaccent3" refType="h" fact="0.0908"/>
          <dgm:constr type="w" for="ch" forName="imageaccent3" refType="w" fact="0.0189"/>
          <dgm:constr type="h" for="ch" forName="imageaccent3" refType="h" fact="0.024"/>
          <dgm:constr type="l" for="ch" forName="textaccent4" refType="w" fact="0.5593"/>
          <dgm:constr type="t" for="ch" forName="textaccent4" refType="h" fact="0.2042"/>
          <dgm:constr type="w" for="ch" forName="textaccent4" refType="w" fact="0.0189"/>
          <dgm:constr type="h" for="ch" forName="textaccent4" refType="h" fact="0.024"/>
          <dgm:constr type="l" for="ch" forName="imageaccent4" refType="w" fact="0.5901"/>
          <dgm:constr type="t" for="ch" forName="imageaccent4" refType="h" fact="0.2323"/>
          <dgm:constr type="w" for="ch" forName="imageaccent4" refType="w" fact="0.0189"/>
          <dgm:constr type="h" for="ch" forName="imageaccent4" refType="h" fact="0.024"/>
          <dgm:constr type="l" for="ch" forName="textaccent5" refType="w" fact="0.6989"/>
          <dgm:constr type="t" for="ch" forName="textaccent5" refType="h" fact="0.094"/>
          <dgm:constr type="w" for="ch" forName="textaccent5" refType="w" fact="0.0189"/>
          <dgm:constr type="h" for="ch" forName="textaccent5" refType="h" fact="0.024"/>
          <dgm:constr type="l" for="ch" forName="imageaccent5" refType="w" fact="0.7305"/>
          <dgm:constr type="t" for="ch" forName="imageaccent5" refType="h" fact="0.121"/>
          <dgm:constr type="w" for="ch" forName="imageaccent5" refType="w" fact="0.0189"/>
          <dgm:constr type="h" for="ch" forName="imageaccent5" refType="h" fact="0.024"/>
          <dgm:constr type="l" for="ch" forName="image6" refType="w" fact="0.5585"/>
          <dgm:constr type="t" for="ch" forName="image6" refType="h" fact="0.4548"/>
          <dgm:constr type="w" for="ch" forName="image6" refType="w" fact="0.1623"/>
          <dgm:constr type="h" for="ch" forName="image6" refType="h" fact="0.2049"/>
          <dgm:constr type="l" for="ch" forName="text6" refType="w" fact="0.6982"/>
          <dgm:constr type="t" for="ch" forName="text6" refType="h" fact="0.3426"/>
          <dgm:constr type="w" for="ch" forName="text6" refType="w" fact="0.1623"/>
          <dgm:constr type="h" for="ch" forName="text6" refType="h" fact="0.2049"/>
          <dgm:constr type="l" for="ch" forName="imageaccent6" refType="w" fact="0.7002"/>
          <dgm:constr type="t" for="ch" forName="imageaccent6" refType="h" fact="0.5447"/>
          <dgm:constr type="w" for="ch" forName="imageaccent6" refType="w" fact="0.0189"/>
          <dgm:constr type="h" for="ch" forName="imageaccent6" refType="h" fact="0.024"/>
          <dgm:constr type="l" for="ch" forName="textaccent6" refType="w" fact="0.7303"/>
          <dgm:constr type="t" for="ch" forName="textaccent6" refType="h" fact="0.5221"/>
          <dgm:constr type="w" for="ch" forName="textaccent6" refType="w" fact="0.0189"/>
          <dgm:constr type="h" for="ch" forName="textaccent6" refType="h" fact="0.024"/>
          <dgm:constr type="l" for="ch" forName="text7" refType="w" fact="0.2792"/>
          <dgm:constr type="t" for="ch" forName="text7" refType="h" fact="0.4535"/>
          <dgm:constr type="w" for="ch" forName="text7" refType="w" fact="0.1623"/>
          <dgm:constr type="h" for="ch" forName="text7" refType="h" fact="0.2049"/>
          <dgm:constr type="l" for="ch" forName="image7" refType="w" fact="0.1395"/>
          <dgm:constr type="t" for="ch" forName="image7" refType="h" fact="0.5674"/>
          <dgm:constr type="w" for="ch" forName="image7" refType="w" fact="0.1623"/>
          <dgm:constr type="h" for="ch" forName="image7" refType="h" fact="0.2049"/>
          <dgm:constr type="l" for="ch" forName="imageaccent7" refType="w" fact="0.25"/>
          <dgm:constr type="t" for="ch" forName="imageaccent7" refType="h" fact="0.5703"/>
          <dgm:constr type="w" for="ch" forName="imageaccent7" refType="w" fact="0.0189"/>
          <dgm:constr type="h" for="ch" forName="imageaccent7" refType="h" fact="0.024"/>
          <dgm:constr type="l" for="ch" forName="textaccent7" refType="w" fact="0.2838"/>
          <dgm:constr type="t" for="ch" forName="textaccent7" refType="h" fact="0.5443"/>
          <dgm:constr type="w" for="ch" forName="textaccent7" refType="w" fact="0.0189"/>
          <dgm:constr type="h" for="ch" forName="textaccent7" refType="h" fact="0.024"/>
          <dgm:constr type="l" for="ch" forName="image8" refType="w" fact="0.6975"/>
          <dgm:constr type="t" for="ch" forName="image8" refType="h" fact="0.5696"/>
          <dgm:constr type="w" for="ch" forName="image8" refType="w" fact="0.1623"/>
          <dgm:constr type="h" for="ch" forName="image8" refType="h" fact="0.2049"/>
          <dgm:constr type="l" for="ch" forName="text8" refType="w" fact="0.8371"/>
          <dgm:constr type="t" for="ch" forName="text8" refType="h" fact="0.4574"/>
          <dgm:constr type="w" for="ch" forName="text8" refType="w" fact="0.1623"/>
          <dgm:constr type="h" for="ch" forName="text8" refType="h" fact="0.2049"/>
          <dgm:constr type="l" for="ch" forName="imageaccent8" refType="w" fact="0.8392"/>
          <dgm:constr type="t" for="ch" forName="imageaccent8" refType="h" fact="0.6595"/>
          <dgm:constr type="w" for="ch" forName="imageaccent8" refType="w" fact="0.0189"/>
          <dgm:constr type="h" for="ch" forName="imageaccent8" refType="h" fact="0.024"/>
          <dgm:constr type="l" for="ch" forName="textaccent8" refType="w" fact="0.8693"/>
          <dgm:constr type="t" for="ch" forName="textaccent8" refType="h" fact="0.6369"/>
          <dgm:constr type="w" for="ch" forName="textaccent8" refType="w" fact="0.0189"/>
          <dgm:constr type="h" for="ch" forName="textaccent8" refType="h" fact="0.024"/>
          <dgm:constr type="l" for="ch" forName="text9" refType="w" fact="0.8377"/>
          <dgm:constr type="t" for="ch" forName="text9" refType="h" fact="0.0044"/>
          <dgm:constr type="w" for="ch" forName="text9" refType="w" fact="0.1623"/>
          <dgm:constr type="h" for="ch" forName="text9" refType="h" fact="0.2049"/>
          <dgm:constr type="l" for="ch" forName="textaccent9" refType="w" fact="0.95"/>
          <dgm:constr type="t" for="ch" forName="textaccent9" refType="h" fact="0.1846"/>
          <dgm:constr type="w" for="ch" forName="textaccent9" refType="w" fact="0.0189"/>
          <dgm:constr type="h" for="ch" forName="textaccent9" refType="h" fact="0.024"/>
          <dgm:constr type="l" for="ch" forName="image9" refType="w" fact="0.8377"/>
          <dgm:constr type="t" for="ch" forName="image9" refType="h" fact="0.2306"/>
          <dgm:constr type="w" for="ch" forName="image9" refType="w" fact="0.1623"/>
          <dgm:constr type="h" for="ch" forName="image9" refType="h" fact="0.2049"/>
          <dgm:constr type="l" for="ch" forName="imageaccent9" refType="w" fact="0.95"/>
          <dgm:constr type="t" for="ch" forName="imageaccent9" refType="h" fact="0.2318"/>
          <dgm:constr type="w" for="ch" forName="imageaccent9" refType="w" fact="0.0189"/>
          <dgm:constr type="h" for="ch" forName="imageaccent9" refType="h" fact="0.024"/>
          <dgm:constr type="l" for="ch" forName="image10" refType="w" fact="0.2786"/>
          <dgm:constr type="t" for="ch" forName="image10" refType="h" fact="0.6805"/>
          <dgm:constr type="w" for="ch" forName="image10" refType="w" fact="0.1623"/>
          <dgm:constr type="h" for="ch" forName="image10" refType="h" fact="0.2049"/>
          <dgm:constr type="l" for="ch" forName="text10" refType="w" fact="0.4183"/>
          <dgm:constr type="t" for="ch" forName="text10" refType="h" fact="0.5683"/>
          <dgm:constr type="w" for="ch" forName="text10" refType="w" fact="0.1623"/>
          <dgm:constr type="h" for="ch" forName="text10" refType="h" fact="0.2049"/>
          <dgm:constr type="l" for="ch" forName="imageaccent10" refType="w" fact="0.4203"/>
          <dgm:constr type="t" for="ch" forName="imageaccent10" refType="h" fact="0.7704"/>
          <dgm:constr type="w" for="ch" forName="imageaccent10" refType="w" fact="0.0189"/>
          <dgm:constr type="h" for="ch" forName="imageaccent10" refType="h" fact="0.024"/>
          <dgm:constr type="l" for="ch" forName="textaccent10" refType="w" fact="0.4504"/>
          <dgm:constr type="t" for="ch" forName="textaccent10" refType="h" fact="0.7478"/>
          <dgm:constr type="w" for="ch" forName="textaccent10" refType="w" fact="0.0189"/>
          <dgm:constr type="h" for="ch" forName="textaccent10" refType="h" fact="0.024"/>
          <dgm:constr type="l" for="ch" forName="text11" refType="w" fact="0.6971"/>
          <dgm:constr type="t" for="ch" forName="text11" refType="h" fact="0.7951"/>
          <dgm:constr type="w" for="ch" forName="text11" refType="w" fact="0.1623"/>
          <dgm:constr type="h" for="ch" forName="text11" refType="h" fact="0.2049"/>
          <dgm:constr type="l" for="ch" forName="image11" refType="w" fact="0.5575"/>
          <dgm:constr type="t" for="ch" forName="image11" refType="h" fact="0.6816"/>
          <dgm:constr type="w" for="ch" forName="image11" refType="w" fact="0.1623"/>
          <dgm:constr type="h" for="ch" forName="image11" refType="h" fact="0.2049"/>
          <dgm:constr type="l" for="ch" forName="imageaccent11" refType="w" fact="0.6692"/>
          <dgm:constr type="t" for="ch" forName="imageaccent11" refType="h" fact="0.8589"/>
          <dgm:constr type="w" for="ch" forName="imageaccent11" refType="w" fact="0.0189"/>
          <dgm:constr type="h" for="ch" forName="imageaccent11" refType="h" fact="0.024"/>
          <dgm:constr type="l" for="ch" forName="textaccent11" refType="w" fact="0.701"/>
          <dgm:constr type="t" for="ch" forName="textaccent11" refType="h" fact="0.8863"/>
          <dgm:constr type="w" for="ch" forName="textaccent11" refType="w" fact="0.0189"/>
          <dgm:constr type="h" for="ch" forName="textaccent11" refType="h" fact="0.024"/>
        </dgm:constrLst>
      </dgm:if>
      <dgm:else name="Name13">
        <dgm:alg type="composite">
          <dgm:param type="ar" val="1.675"/>
        </dgm:alg>
        <dgm:constrLst>
          <dgm:constr type="primFontSz" for="des" ptType="node" op="equ" val="65"/>
          <dgm:constr type="l" for="ch" forName="image4" refType="w" fact="0.4903"/>
          <dgm:constr type="t" for="ch" forName="image4" refType="h" fact="0.2287"/>
          <dgm:constr type="w" for="ch" forName="image4" refType="w" fact="0.1425"/>
          <dgm:constr type="h" for="ch" forName="image4" refType="h" fact="0.2049"/>
          <dgm:constr type="l" for="ch" forName="text5" refType="w" fact="0.4903"/>
          <dgm:constr type="t" for="ch" forName="text5" refType="h" fact="0.0022"/>
          <dgm:constr type="w" for="ch" forName="text5" refType="w" fact="0.1425"/>
          <dgm:constr type="h" for="ch" forName="text5" refType="h" fact="0.2049"/>
          <dgm:constr type="l" for="ch" forName="image5" refType="w" fact="0.6129"/>
          <dgm:constr type="t" for="ch" forName="image5" refType="h" fact="0.1165"/>
          <dgm:constr type="w" for="ch" forName="image5" refType="w" fact="0.1425"/>
          <dgm:constr type="h" for="ch" forName="image5" refType="h" fact="0.2049"/>
          <dgm:constr type="l" for="ch" forName="image2" refType="w" fact="0.3677"/>
          <dgm:constr type="t" for="ch" forName="image2" refType="h" fact="0.34"/>
          <dgm:constr type="w" for="ch" forName="image2" refType="w" fact="0.1425"/>
          <dgm:constr type="h" for="ch" forName="image2" refType="h" fact="0.2049"/>
          <dgm:constr type="l" for="ch" forName="text4" refType="w" fact="0.3677"/>
          <dgm:constr type="t" for="ch" forName="text4" refType="h" fact="0.1135"/>
          <dgm:constr type="w" for="ch" forName="text4" refType="w" fact="0.1425"/>
          <dgm:constr type="h" for="ch" forName="text4" refType="h" fact="0.2049"/>
          <dgm:constr type="l" for="ch" forName="text2" refType="w" fact="0.2452"/>
          <dgm:constr type="t" for="ch" forName="text2" refType="h" fact="0.2265"/>
          <dgm:constr type="w" for="ch" forName="text2" refType="w" fact="0.1425"/>
          <dgm:constr type="h" for="ch" forName="text2" refType="h" fact="0.2049"/>
          <dgm:constr type="l" for="ch" forName="image3" refType="w" fact="0.2452"/>
          <dgm:constr type="t" for="ch" forName="image3" refType="h" fact="0"/>
          <dgm:constr type="w" for="ch" forName="image3" refType="w" fact="0.1425"/>
          <dgm:constr type="h" for="ch" forName="image3" refType="h" fact="0.2049"/>
          <dgm:constr type="l" for="ch" forName="text1" refType="w" fact="0.1226"/>
          <dgm:constr type="t" for="ch" forName="text1" refType="h" fact="0.3404"/>
          <dgm:constr type="w" for="ch" forName="text1" refType="w" fact="0.1425"/>
          <dgm:constr type="h" for="ch" forName="text1" refType="h" fact="0.2049"/>
          <dgm:constr type="l" for="ch" forName="text3" refType="w" fact="0.1226"/>
          <dgm:constr type="t" for="ch" forName="text3" refType="h" fact="0.1139"/>
          <dgm:constr type="w" for="ch" forName="text3" refType="w" fact="0.1425"/>
          <dgm:constr type="h" for="ch" forName="text3" refType="h" fact="0.2049"/>
          <dgm:constr type="l" for="ch" forName="textaccent1" refType="w" fact="0.126"/>
          <dgm:constr type="t" for="ch" forName="textaccent1" refType="h" fact="0.432"/>
          <dgm:constr type="w" for="ch" forName="textaccent1" refType="w" fact="0.0166"/>
          <dgm:constr type="h" for="ch" forName="textaccent1" refType="h" fact="0.024"/>
          <dgm:constr type="l" for="ch" forName="image1" refType="w" fact="0"/>
          <dgm:constr type="t" for="ch" forName="image1" refType="h" fact="0.2272"/>
          <dgm:constr type="w" for="ch" forName="image1" refType="w" fact="0.1425"/>
          <dgm:constr type="h" for="ch" forName="image1" refType="h" fact="0.2049"/>
          <dgm:constr type="l" for="ch" forName="imageaccent1" refType="w" fact="0.0976"/>
          <dgm:constr type="t" for="ch" forName="imageaccent1" refType="h" fact="0.4048"/>
          <dgm:constr type="w" for="ch" forName="imageaccent1" refType="w" fact="0.0166"/>
          <dgm:constr type="h" for="ch" forName="imageaccent1" refType="h" fact="0.024"/>
          <dgm:constr type="l" for="ch" forName="textaccent2" refType="w" fact="0.3432"/>
          <dgm:constr type="t" for="ch" forName="textaccent2" refType="h" fact="0.4038"/>
          <dgm:constr type="w" for="ch" forName="textaccent2" refType="w" fact="0.0166"/>
          <dgm:constr type="h" for="ch" forName="textaccent2" refType="h" fact="0.024"/>
          <dgm:constr type="l" for="ch" forName="imageaccent2" refType="w" fact="0.3712"/>
          <dgm:constr type="t" for="ch" forName="imageaccent2" refType="h" fact="0.4312"/>
          <dgm:constr type="w" for="ch" forName="imageaccent2" refType="w" fact="0.0166"/>
          <dgm:constr type="h" for="ch" forName="imageaccent2" refType="h" fact="0.024"/>
          <dgm:constr type="l" for="ch" forName="textaccent3" refType="w" fact="0.2196"/>
          <dgm:constr type="t" for="ch" forName="textaccent3" refType="h" fact="0.1167"/>
          <dgm:constr type="w" for="ch" forName="textaccent3" refType="w" fact="0.0166"/>
          <dgm:constr type="h" for="ch" forName="textaccent3" refType="h" fact="0.024"/>
          <dgm:constr type="l" for="ch" forName="imageaccent3" refType="w" fact="0.2492"/>
          <dgm:constr type="t" for="ch" forName="imageaccent3" refType="h" fact="0.0908"/>
          <dgm:constr type="w" for="ch" forName="imageaccent3" refType="w" fact="0.0166"/>
          <dgm:constr type="h" for="ch" forName="imageaccent3" refType="h" fact="0.024"/>
          <dgm:constr type="l" for="ch" forName="textaccent4" refType="w" fact="0.491"/>
          <dgm:constr type="t" for="ch" forName="textaccent4" refType="h" fact="0.2042"/>
          <dgm:constr type="w" for="ch" forName="textaccent4" refType="w" fact="0.0166"/>
          <dgm:constr type="h" for="ch" forName="textaccent4" refType="h" fact="0.024"/>
          <dgm:constr type="l" for="ch" forName="imageaccent4" refType="w" fact="0.5181"/>
          <dgm:constr type="t" for="ch" forName="imageaccent4" refType="h" fact="0.2323"/>
          <dgm:constr type="w" for="ch" forName="imageaccent4" refType="w" fact="0.0166"/>
          <dgm:constr type="h" for="ch" forName="imageaccent4" refType="h" fact="0.024"/>
          <dgm:constr type="l" for="ch" forName="textaccent5" refType="w" fact="0.6136"/>
          <dgm:constr type="t" for="ch" forName="textaccent5" refType="h" fact="0.094"/>
          <dgm:constr type="w" for="ch" forName="textaccent5" refType="w" fact="0.0166"/>
          <dgm:constr type="h" for="ch" forName="textaccent5" refType="h" fact="0.024"/>
          <dgm:constr type="l" for="ch" forName="imageaccent5" refType="w" fact="0.6413"/>
          <dgm:constr type="t" for="ch" forName="imageaccent5" refType="h" fact="0.121"/>
          <dgm:constr type="w" for="ch" forName="imageaccent5" refType="w" fact="0.0166"/>
          <dgm:constr type="h" for="ch" forName="imageaccent5" refType="h" fact="0.024"/>
          <dgm:constr type="l" for="ch" forName="image6" refType="w" fact="0.4903"/>
          <dgm:constr type="t" for="ch" forName="image6" refType="h" fact="0.4548"/>
          <dgm:constr type="w" for="ch" forName="image6" refType="w" fact="0.1425"/>
          <dgm:constr type="h" for="ch" forName="image6" refType="h" fact="0.2049"/>
          <dgm:constr type="l" for="ch" forName="text6" refType="w" fact="0.6129"/>
          <dgm:constr type="t" for="ch" forName="text6" refType="h" fact="0.3426"/>
          <dgm:constr type="w" for="ch" forName="text6" refType="w" fact="0.1425"/>
          <dgm:constr type="h" for="ch" forName="text6" refType="h" fact="0.2049"/>
          <dgm:constr type="l" for="ch" forName="imageaccent6" refType="w" fact="0.6147"/>
          <dgm:constr type="t" for="ch" forName="imageaccent6" refType="h" fact="0.5447"/>
          <dgm:constr type="w" for="ch" forName="imageaccent6" refType="w" fact="0.0166"/>
          <dgm:constr type="h" for="ch" forName="imageaccent6" refType="h" fact="0.024"/>
          <dgm:constr type="l" for="ch" forName="textaccent6" refType="w" fact="0.6411"/>
          <dgm:constr type="t" for="ch" forName="textaccent6" refType="h" fact="0.5221"/>
          <dgm:constr type="w" for="ch" forName="textaccent6" refType="w" fact="0.0166"/>
          <dgm:constr type="h" for="ch" forName="textaccent6" refType="h" fact="0.024"/>
          <dgm:constr type="l" for="ch" forName="text7" refType="w" fact="0.2451"/>
          <dgm:constr type="t" for="ch" forName="text7" refType="h" fact="0.4535"/>
          <dgm:constr type="w" for="ch" forName="text7" refType="w" fact="0.1425"/>
          <dgm:constr type="h" for="ch" forName="text7" refType="h" fact="0.2049"/>
          <dgm:constr type="l" for="ch" forName="image7" refType="w" fact="0.1225"/>
          <dgm:constr type="t" for="ch" forName="image7" refType="h" fact="0.5674"/>
          <dgm:constr type="w" for="ch" forName="image7" refType="w" fact="0.1425"/>
          <dgm:constr type="h" for="ch" forName="image7" refType="h" fact="0.2049"/>
          <dgm:constr type="l" for="ch" forName="imageaccent7" refType="w" fact="0.2195"/>
          <dgm:constr type="t" for="ch" forName="imageaccent7" refType="h" fact="0.5703"/>
          <dgm:constr type="w" for="ch" forName="imageaccent7" refType="w" fact="0.0166"/>
          <dgm:constr type="h" for="ch" forName="imageaccent7" refType="h" fact="0.024"/>
          <dgm:constr type="l" for="ch" forName="textaccent7" refType="w" fact="0.2491"/>
          <dgm:constr type="t" for="ch" forName="textaccent7" refType="h" fact="0.5443"/>
          <dgm:constr type="w" for="ch" forName="textaccent7" refType="w" fact="0.0166"/>
          <dgm:constr type="h" for="ch" forName="textaccent7" refType="h" fact="0.024"/>
          <dgm:constr type="l" for="ch" forName="image8" refType="w" fact="0.6123"/>
          <dgm:constr type="t" for="ch" forName="image8" refType="h" fact="0.5696"/>
          <dgm:constr type="w" for="ch" forName="image8" refType="w" fact="0.1425"/>
          <dgm:constr type="h" for="ch" forName="image8" refType="h" fact="0.2049"/>
          <dgm:constr type="l" for="ch" forName="text8" refType="w" fact="0.7349"/>
          <dgm:constr type="t" for="ch" forName="text8" refType="h" fact="0.4574"/>
          <dgm:constr type="w" for="ch" forName="text8" refType="w" fact="0.1425"/>
          <dgm:constr type="h" for="ch" forName="text8" refType="h" fact="0.2049"/>
          <dgm:constr type="l" for="ch" forName="imageaccent8" refType="w" fact="0.7367"/>
          <dgm:constr type="t" for="ch" forName="imageaccent8" refType="h" fact="0.6595"/>
          <dgm:constr type="w" for="ch" forName="imageaccent8" refType="w" fact="0.0166"/>
          <dgm:constr type="h" for="ch" forName="imageaccent8" refType="h" fact="0.024"/>
          <dgm:constr type="l" for="ch" forName="textaccent8" refType="w" fact="0.7631"/>
          <dgm:constr type="t" for="ch" forName="textaccent8" refType="h" fact="0.6369"/>
          <dgm:constr type="w" for="ch" forName="textaccent8" refType="w" fact="0.0166"/>
          <dgm:constr type="h" for="ch" forName="textaccent8" refType="h" fact="0.024"/>
          <dgm:constr type="l" for="ch" forName="text9" refType="w" fact="0.7354"/>
          <dgm:constr type="t" for="ch" forName="text9" refType="h" fact="0.0044"/>
          <dgm:constr type="w" for="ch" forName="text9" refType="w" fact="0.1425"/>
          <dgm:constr type="h" for="ch" forName="text9" refType="h" fact="0.2049"/>
          <dgm:constr type="l" for="ch" forName="textaccent9" refType="w" fact="0.8339"/>
          <dgm:constr type="t" for="ch" forName="textaccent9" refType="h" fact="0.1846"/>
          <dgm:constr type="w" for="ch" forName="textaccent9" refType="w" fact="0.0166"/>
          <dgm:constr type="h" for="ch" forName="textaccent9" refType="h" fact="0.024"/>
          <dgm:constr type="l" for="ch" forName="image9" refType="w" fact="0.7354"/>
          <dgm:constr type="t" for="ch" forName="image9" refType="h" fact="0.2306"/>
          <dgm:constr type="w" for="ch" forName="image9" refType="w" fact="0.1425"/>
          <dgm:constr type="h" for="ch" forName="image9" refType="h" fact="0.2049"/>
          <dgm:constr type="l" for="ch" forName="imageaccent9" refType="w" fact="0.8339"/>
          <dgm:constr type="t" for="ch" forName="imageaccent9" refType="h" fact="0.2318"/>
          <dgm:constr type="w" for="ch" forName="imageaccent9" refType="w" fact="0.0166"/>
          <dgm:constr type="h" for="ch" forName="imageaccent9" refType="h" fact="0.024"/>
          <dgm:constr type="l" for="ch" forName="image10" refType="w" fact="0.2446"/>
          <dgm:constr type="t" for="ch" forName="image10" refType="h" fact="0.6805"/>
          <dgm:constr type="w" for="ch" forName="image10" refType="w" fact="0.1425"/>
          <dgm:constr type="h" for="ch" forName="image10" refType="h" fact="0.2049"/>
          <dgm:constr type="l" for="ch" forName="text10" refType="w" fact="0.3672"/>
          <dgm:constr type="t" for="ch" forName="text10" refType="h" fact="0.5683"/>
          <dgm:constr type="w" for="ch" forName="text10" refType="w" fact="0.1425"/>
          <dgm:constr type="h" for="ch" forName="text10" refType="h" fact="0.2049"/>
          <dgm:constr type="l" for="ch" forName="imageaccent10" refType="w" fact="0.369"/>
          <dgm:constr type="t" for="ch" forName="imageaccent10" refType="h" fact="0.7704"/>
          <dgm:constr type="w" for="ch" forName="imageaccent10" refType="w" fact="0.0166"/>
          <dgm:constr type="h" for="ch" forName="imageaccent10" refType="h" fact="0.024"/>
          <dgm:constr type="l" for="ch" forName="textaccent10" refType="w" fact="0.3954"/>
          <dgm:constr type="t" for="ch" forName="textaccent10" refType="h" fact="0.7478"/>
          <dgm:constr type="w" for="ch" forName="textaccent10" refType="w" fact="0.0166"/>
          <dgm:constr type="h" for="ch" forName="textaccent10" refType="h" fact="0.024"/>
          <dgm:constr type="l" for="ch" forName="text11" refType="w" fact="0.612"/>
          <dgm:constr type="t" for="ch" forName="text11" refType="h" fact="0.7951"/>
          <dgm:constr type="w" for="ch" forName="text11" refType="w" fact="0.1425"/>
          <dgm:constr type="h" for="ch" forName="text11" refType="h" fact="0.2049"/>
          <dgm:constr type="l" for="ch" forName="image11" refType="w" fact="0.4894"/>
          <dgm:constr type="t" for="ch" forName="image11" refType="h" fact="0.6816"/>
          <dgm:constr type="w" for="ch" forName="image11" refType="w" fact="0.1425"/>
          <dgm:constr type="h" for="ch" forName="image11" refType="h" fact="0.2049"/>
          <dgm:constr type="l" for="ch" forName="imageaccent11" refType="w" fact="0.5874"/>
          <dgm:constr type="t" for="ch" forName="imageaccent11" refType="h" fact="0.8589"/>
          <dgm:constr type="w" for="ch" forName="imageaccent11" refType="w" fact="0.0166"/>
          <dgm:constr type="h" for="ch" forName="imageaccent11" refType="h" fact="0.024"/>
          <dgm:constr type="l" for="ch" forName="textaccent11" refType="w" fact="0.6154"/>
          <dgm:constr type="t" for="ch" forName="textaccent11" refType="h" fact="0.8863"/>
          <dgm:constr type="w" for="ch" forName="textaccent11" refType="w" fact="0.0166"/>
          <dgm:constr type="h" for="ch" forName="textaccent11" refType="h" fact="0.024"/>
          <dgm:constr type="l" for="ch" forName="text12" refType="w" fact="0.735"/>
          <dgm:constr type="t" for="ch" forName="text12" refType="h" fact="0.684"/>
          <dgm:constr type="w" for="ch" forName="text12" refType="w" fact="0.1425"/>
          <dgm:constr type="h" for="ch" forName="text12" refType="h" fact="0.2049"/>
          <dgm:constr type="l" for="ch" forName="image12" refType="w" fact="0.8575"/>
          <dgm:constr type="t" for="ch" forName="image12" refType="h" fact="0.5718"/>
          <dgm:constr type="w" for="ch" forName="image12" refType="w" fact="0.1425"/>
          <dgm:constr type="h" for="ch" forName="image12" refType="h" fact="0.2049"/>
          <dgm:constr type="l" for="ch" forName="textaccent12" refType="w" fact="0.8594"/>
          <dgm:constr type="t" for="ch" forName="textaccent12" refType="h" fact="0.7739"/>
          <dgm:constr type="w" for="ch" forName="textaccent12" refType="w" fact="0.0166"/>
          <dgm:constr type="h" for="ch" forName="textaccent12" refType="h" fact="0.024"/>
          <dgm:constr type="l" for="ch" forName="imageaccent12" refType="w" fact="0.8858"/>
          <dgm:constr type="t" for="ch" forName="imageaccent12" refType="h" fact="0.7513"/>
          <dgm:constr type="w" for="ch" forName="imageaccent12" refType="w" fact="0.0166"/>
          <dgm:constr type="h" for="ch" forName="imageaccent12" refType="h" fact="0.024"/>
        </dgm:constrLst>
      </dgm:else>
    </dgm:choose>
    <dgm:forEach name="wrapper" axis="self" ptType="parTrans">
      <dgm:forEach name="wrapper2" axis="self" ptType="sibTrans" st="2">
        <dgm:forEach name="textRepeat" axis="self">
          <dgm:layoutNode name="textRepeatNode" styleLbl="alignNode1">
            <dgm:varLst>
              <dgm:chMax val="0"/>
              <dgm:chPref val="0"/>
              <dgm:bulletEnabled val="1"/>
            </dgm:varLst>
            <dgm:alg type="tx"/>
            <dgm:shape xmlns:r="http://schemas.openxmlformats.org/officeDocument/2006/relationships" type="hexagon" r:blip="">
              <dgm:adjLst>
                <dgm:adj idx="1" val="0.25"/>
                <dgm:adj idx="2" val="1.1547"/>
              </dgm:adjLst>
            </dgm:shape>
            <dgm:presOf axis="desOrSelf" ptType="node"/>
            <dgm:constrLst>
              <dgm:constr type="lMarg" refType="primFontSz" fact="0"/>
              <dgm:constr type="rMarg" refType="primFontSz" fact="0"/>
              <dgm:constr type="tMarg" refType="primFontSz" fact="0.1"/>
              <dgm:constr type="bMarg" refType="primFontSz" fact="0.1"/>
            </dgm:constrLst>
            <dgm:ruleLst>
              <dgm:rule type="primFontSz" val="5" fact="NaN" max="NaN"/>
            </dgm:ruleLst>
          </dgm:layoutNode>
        </dgm:forEach>
        <dgm:forEach name="accentRepeat" axis="self">
          <dgm:layoutNode name="accentRepeatNode" styleLbl="solidAlignAcc1">
            <dgm:alg type="sp"/>
            <dgm:shape xmlns:r="http://schemas.openxmlformats.org/officeDocument/2006/relationships" type="hexagon" r:blip="">
              <dgm:adjLst>
                <dgm:adj idx="1" val="0.25"/>
                <dgm:adj idx="2" val="1.1547"/>
              </dgm:adjLst>
            </dgm:shape>
            <dgm:presOf/>
          </dgm:layoutNode>
        </dgm:forEach>
        <dgm:forEach name="imageRepeat" axis="self">
          <dgm:layoutNode name="imageRepeatNode" styleLbl="alignAcc1">
            <dgm:alg type="sp"/>
            <dgm:shape xmlns:r="http://schemas.openxmlformats.org/officeDocument/2006/relationships" type="hexagon" r:blip="" blipPhldr="1">
              <dgm:adjLst>
                <dgm:adj idx="1" val="0.25"/>
                <dgm:adj idx="2" val="1.1547"/>
              </dgm:adjLst>
            </dgm:shape>
            <dgm:presOf axis="self"/>
          </dgm:layoutNode>
        </dgm:forEach>
      </dgm:forEach>
    </dgm:forEach>
    <dgm:forEach name="Name14" axis="ch" ptType="node" cnt="1">
      <dgm:layoutNode name="text1">
        <dgm:alg type="sp"/>
        <dgm:shape xmlns:r="http://schemas.openxmlformats.org/officeDocument/2006/relationships" r:blip="">
          <dgm:adjLst/>
        </dgm:shape>
        <dgm:presOf/>
        <dgm:constrLst/>
        <dgm:forEach name="Name15" ref="textRepeat"/>
      </dgm:layoutNode>
      <dgm:layoutNode name="textaccent1">
        <dgm:alg type="sp"/>
        <dgm:shape xmlns:r="http://schemas.openxmlformats.org/officeDocument/2006/relationships" r:blip="">
          <dgm:adjLst/>
        </dgm:shape>
        <dgm:presOf/>
        <dgm:constrLst/>
        <dgm:forEach name="Name16" ref="accentRepeat"/>
      </dgm:layoutNode>
    </dgm:forEach>
    <dgm:forEach name="Name17" axis="ch" ptType="sibTrans" hideLastTrans="0" cnt="1">
      <dgm:layoutNode name="image1">
        <dgm:alg type="sp"/>
        <dgm:shape xmlns:r="http://schemas.openxmlformats.org/officeDocument/2006/relationships" r:blip="">
          <dgm:adjLst/>
        </dgm:shape>
        <dgm:presOf/>
        <dgm:constrLst/>
        <dgm:forEach name="Name18" ref="imageRepeat"/>
      </dgm:layoutNode>
      <dgm:layoutNode name="imageaccent1">
        <dgm:alg type="sp"/>
        <dgm:shape xmlns:r="http://schemas.openxmlformats.org/officeDocument/2006/relationships" r:blip="">
          <dgm:adjLst/>
        </dgm:shape>
        <dgm:presOf/>
        <dgm:constrLst/>
        <dgm:forEach name="Name19" ref="accentRepeat"/>
      </dgm:layoutNode>
    </dgm:forEach>
    <dgm:forEach name="Name20" axis="ch" ptType="node" st="2" cnt="1">
      <dgm:layoutNode name="text2">
        <dgm:alg type="sp"/>
        <dgm:shape xmlns:r="http://schemas.openxmlformats.org/officeDocument/2006/relationships" r:blip="">
          <dgm:adjLst/>
        </dgm:shape>
        <dgm:presOf/>
        <dgm:constrLst/>
        <dgm:forEach name="Name21" ref="textRepeat"/>
      </dgm:layoutNode>
      <dgm:layoutNode name="textaccent2">
        <dgm:alg type="sp"/>
        <dgm:shape xmlns:r="http://schemas.openxmlformats.org/officeDocument/2006/relationships" r:blip="">
          <dgm:adjLst/>
        </dgm:shape>
        <dgm:presOf/>
        <dgm:constrLst/>
        <dgm:forEach name="Name22" ref="accentRepeat"/>
      </dgm:layoutNode>
    </dgm:forEach>
    <dgm:forEach name="Name23" axis="ch" ptType="sibTrans" hideLastTrans="0" st="2" cnt="1">
      <dgm:layoutNode name="image2">
        <dgm:alg type="sp"/>
        <dgm:shape xmlns:r="http://schemas.openxmlformats.org/officeDocument/2006/relationships" r:blip="">
          <dgm:adjLst/>
        </dgm:shape>
        <dgm:presOf/>
        <dgm:constrLst/>
        <dgm:forEach name="Name24" ref="imageRepeat"/>
      </dgm:layoutNode>
      <dgm:layoutNode name="imageaccent2">
        <dgm:alg type="sp"/>
        <dgm:shape xmlns:r="http://schemas.openxmlformats.org/officeDocument/2006/relationships" r:blip="">
          <dgm:adjLst/>
        </dgm:shape>
        <dgm:presOf/>
        <dgm:constrLst/>
        <dgm:forEach name="Name25" ref="accentRepeat"/>
      </dgm:layoutNode>
    </dgm:forEach>
    <dgm:forEach name="Name26" axis="ch" ptType="node" st="3" cnt="1">
      <dgm:layoutNode name="text3">
        <dgm:alg type="sp"/>
        <dgm:shape xmlns:r="http://schemas.openxmlformats.org/officeDocument/2006/relationships" r:blip="">
          <dgm:adjLst/>
        </dgm:shape>
        <dgm:presOf/>
        <dgm:constrLst/>
        <dgm:forEach name="Name27" ref="textRepeat"/>
      </dgm:layoutNode>
      <dgm:layoutNode name="textaccent3">
        <dgm:alg type="sp"/>
        <dgm:shape xmlns:r="http://schemas.openxmlformats.org/officeDocument/2006/relationships" r:blip="">
          <dgm:adjLst/>
        </dgm:shape>
        <dgm:presOf/>
        <dgm:constrLst/>
        <dgm:forEach name="Name28" ref="accentRepeat"/>
      </dgm:layoutNode>
    </dgm:forEach>
    <dgm:forEach name="Name29" axis="ch" ptType="sibTrans" hideLastTrans="0" st="3" cnt="1">
      <dgm:layoutNode name="image3">
        <dgm:alg type="sp"/>
        <dgm:shape xmlns:r="http://schemas.openxmlformats.org/officeDocument/2006/relationships" r:blip="">
          <dgm:adjLst/>
        </dgm:shape>
        <dgm:presOf/>
        <dgm:constrLst/>
        <dgm:forEach name="Name30" ref="imageRepeat"/>
      </dgm:layoutNode>
      <dgm:layoutNode name="imageaccent3">
        <dgm:alg type="sp"/>
        <dgm:shape xmlns:r="http://schemas.openxmlformats.org/officeDocument/2006/relationships" r:blip="">
          <dgm:adjLst/>
        </dgm:shape>
        <dgm:presOf/>
        <dgm:constrLst/>
        <dgm:forEach name="Name31" ref="accentRepeat"/>
      </dgm:layoutNode>
    </dgm:forEach>
    <dgm:forEach name="Name32" axis="ch" ptType="node" st="4" cnt="1">
      <dgm:layoutNode name="text4">
        <dgm:alg type="sp"/>
        <dgm:shape xmlns:r="http://schemas.openxmlformats.org/officeDocument/2006/relationships" r:blip="">
          <dgm:adjLst/>
        </dgm:shape>
        <dgm:presOf/>
        <dgm:constrLst/>
        <dgm:forEach name="Name33" ref="textRepeat"/>
      </dgm:layoutNode>
      <dgm:layoutNode name="textaccent4">
        <dgm:alg type="sp"/>
        <dgm:shape xmlns:r="http://schemas.openxmlformats.org/officeDocument/2006/relationships" r:blip="">
          <dgm:adjLst/>
        </dgm:shape>
        <dgm:presOf/>
        <dgm:constrLst/>
        <dgm:forEach name="Name34" ref="accentRepeat"/>
      </dgm:layoutNode>
    </dgm:forEach>
    <dgm:forEach name="Name35" axis="ch" ptType="sibTrans" hideLastTrans="0" st="4" cnt="1">
      <dgm:layoutNode name="image4">
        <dgm:alg type="sp"/>
        <dgm:shape xmlns:r="http://schemas.openxmlformats.org/officeDocument/2006/relationships" r:blip="">
          <dgm:adjLst/>
        </dgm:shape>
        <dgm:presOf/>
        <dgm:constrLst/>
        <dgm:forEach name="Name36" ref="imageRepeat"/>
      </dgm:layoutNode>
      <dgm:layoutNode name="imageaccent4">
        <dgm:alg type="sp"/>
        <dgm:shape xmlns:r="http://schemas.openxmlformats.org/officeDocument/2006/relationships" r:blip="">
          <dgm:adjLst/>
        </dgm:shape>
        <dgm:presOf/>
        <dgm:constrLst/>
        <dgm:forEach name="Name37" ref="accentRepeat"/>
      </dgm:layoutNode>
    </dgm:forEach>
    <dgm:forEach name="Name38" axis="ch" ptType="node" st="5" cnt="1">
      <dgm:layoutNode name="text5">
        <dgm:alg type="sp"/>
        <dgm:shape xmlns:r="http://schemas.openxmlformats.org/officeDocument/2006/relationships" r:blip="">
          <dgm:adjLst/>
        </dgm:shape>
        <dgm:presOf/>
        <dgm:constrLst/>
        <dgm:forEach name="Name39" ref="textRepeat"/>
      </dgm:layoutNode>
      <dgm:layoutNode name="textaccent5">
        <dgm:alg type="sp"/>
        <dgm:shape xmlns:r="http://schemas.openxmlformats.org/officeDocument/2006/relationships" r:blip="">
          <dgm:adjLst/>
        </dgm:shape>
        <dgm:presOf/>
        <dgm:constrLst/>
        <dgm:forEach name="Name40" ref="accentRepeat"/>
      </dgm:layoutNode>
    </dgm:forEach>
    <dgm:forEach name="Name41" axis="ch" ptType="sibTrans" hideLastTrans="0" st="5" cnt="1">
      <dgm:layoutNode name="image5">
        <dgm:alg type="sp"/>
        <dgm:shape xmlns:r="http://schemas.openxmlformats.org/officeDocument/2006/relationships" r:blip="">
          <dgm:adjLst/>
        </dgm:shape>
        <dgm:presOf/>
        <dgm:constrLst/>
        <dgm:forEach name="Name42" ref="imageRepeat"/>
      </dgm:layoutNode>
      <dgm:layoutNode name="imageaccent5">
        <dgm:alg type="sp"/>
        <dgm:shape xmlns:r="http://schemas.openxmlformats.org/officeDocument/2006/relationships" r:blip="">
          <dgm:adjLst/>
        </dgm:shape>
        <dgm:presOf/>
        <dgm:constrLst/>
        <dgm:forEach name="Name43" ref="accentRepeat"/>
      </dgm:layoutNode>
    </dgm:forEach>
    <dgm:forEach name="Name44" axis="ch" ptType="node" st="6" cnt="1">
      <dgm:layoutNode name="text6">
        <dgm:alg type="sp"/>
        <dgm:shape xmlns:r="http://schemas.openxmlformats.org/officeDocument/2006/relationships" r:blip="">
          <dgm:adjLst/>
        </dgm:shape>
        <dgm:presOf/>
        <dgm:constrLst/>
        <dgm:forEach name="Name45" ref="textRepeat"/>
      </dgm:layoutNode>
      <dgm:layoutNode name="textaccent6">
        <dgm:alg type="sp"/>
        <dgm:shape xmlns:r="http://schemas.openxmlformats.org/officeDocument/2006/relationships" r:blip="">
          <dgm:adjLst/>
        </dgm:shape>
        <dgm:presOf/>
        <dgm:constrLst/>
        <dgm:forEach name="Name46" ref="accentRepeat"/>
      </dgm:layoutNode>
    </dgm:forEach>
    <dgm:forEach name="Name47" axis="ch" ptType="sibTrans" hideLastTrans="0" st="6" cnt="1">
      <dgm:layoutNode name="image6">
        <dgm:alg type="sp"/>
        <dgm:shape xmlns:r="http://schemas.openxmlformats.org/officeDocument/2006/relationships" r:blip="">
          <dgm:adjLst/>
        </dgm:shape>
        <dgm:presOf/>
        <dgm:constrLst/>
        <dgm:forEach name="Name48" ref="imageRepeat"/>
      </dgm:layoutNode>
      <dgm:layoutNode name="imageaccent6">
        <dgm:alg type="sp"/>
        <dgm:shape xmlns:r="http://schemas.openxmlformats.org/officeDocument/2006/relationships" r:blip="">
          <dgm:adjLst/>
        </dgm:shape>
        <dgm:presOf/>
        <dgm:constrLst/>
        <dgm:forEach name="Name49" ref="accentRepeat"/>
      </dgm:layoutNode>
    </dgm:forEach>
    <dgm:forEach name="Name50" axis="ch" ptType="node" st="7" cnt="1">
      <dgm:layoutNode name="text7">
        <dgm:alg type="sp"/>
        <dgm:shape xmlns:r="http://schemas.openxmlformats.org/officeDocument/2006/relationships" r:blip="">
          <dgm:adjLst/>
        </dgm:shape>
        <dgm:presOf/>
        <dgm:constrLst/>
        <dgm:forEach name="Name51" ref="textRepeat"/>
      </dgm:layoutNode>
      <dgm:layoutNode name="textaccent7">
        <dgm:alg type="sp"/>
        <dgm:shape xmlns:r="http://schemas.openxmlformats.org/officeDocument/2006/relationships" r:blip="">
          <dgm:adjLst/>
        </dgm:shape>
        <dgm:presOf/>
        <dgm:constrLst/>
        <dgm:forEach name="Name52" ref="accentRepeat"/>
      </dgm:layoutNode>
    </dgm:forEach>
    <dgm:forEach name="Name53" axis="ch" ptType="sibTrans" hideLastTrans="0" st="7" cnt="1">
      <dgm:layoutNode name="image7">
        <dgm:alg type="sp"/>
        <dgm:shape xmlns:r="http://schemas.openxmlformats.org/officeDocument/2006/relationships" r:blip="">
          <dgm:adjLst/>
        </dgm:shape>
        <dgm:presOf/>
        <dgm:constrLst/>
        <dgm:forEach name="Name54" ref="imageRepeat"/>
      </dgm:layoutNode>
      <dgm:layoutNode name="imageaccent7">
        <dgm:alg type="sp"/>
        <dgm:shape xmlns:r="http://schemas.openxmlformats.org/officeDocument/2006/relationships" r:blip="">
          <dgm:adjLst/>
        </dgm:shape>
        <dgm:presOf/>
        <dgm:constrLst/>
        <dgm:forEach name="Name55" ref="accentRepeat"/>
      </dgm:layoutNode>
    </dgm:forEach>
    <dgm:forEach name="Name56" axis="ch" ptType="node" st="8" cnt="1">
      <dgm:layoutNode name="text8">
        <dgm:alg type="sp"/>
        <dgm:shape xmlns:r="http://schemas.openxmlformats.org/officeDocument/2006/relationships" r:blip="">
          <dgm:adjLst/>
        </dgm:shape>
        <dgm:presOf/>
        <dgm:constrLst/>
        <dgm:forEach name="Name57" ref="textRepeat"/>
      </dgm:layoutNode>
      <dgm:layoutNode name="textaccent8">
        <dgm:alg type="sp"/>
        <dgm:shape xmlns:r="http://schemas.openxmlformats.org/officeDocument/2006/relationships" r:blip="">
          <dgm:adjLst/>
        </dgm:shape>
        <dgm:presOf/>
        <dgm:constrLst/>
        <dgm:forEach name="Name58" ref="accentRepeat"/>
      </dgm:layoutNode>
    </dgm:forEach>
    <dgm:forEach name="Name59" axis="ch" ptType="sibTrans" hideLastTrans="0" st="8" cnt="1">
      <dgm:layoutNode name="image8">
        <dgm:alg type="sp"/>
        <dgm:shape xmlns:r="http://schemas.openxmlformats.org/officeDocument/2006/relationships" r:blip="">
          <dgm:adjLst/>
        </dgm:shape>
        <dgm:presOf/>
        <dgm:constrLst/>
        <dgm:forEach name="Name60" ref="imageRepeat"/>
      </dgm:layoutNode>
      <dgm:layoutNode name="imageaccent8">
        <dgm:alg type="sp"/>
        <dgm:shape xmlns:r="http://schemas.openxmlformats.org/officeDocument/2006/relationships" r:blip="">
          <dgm:adjLst/>
        </dgm:shape>
        <dgm:presOf/>
        <dgm:constrLst/>
        <dgm:forEach name="Name61" ref="accentRepeat"/>
      </dgm:layoutNode>
    </dgm:forEach>
    <dgm:forEach name="Name62" axis="ch" ptType="node" st="9" cnt="1">
      <dgm:layoutNode name="text9">
        <dgm:alg type="sp"/>
        <dgm:shape xmlns:r="http://schemas.openxmlformats.org/officeDocument/2006/relationships" r:blip="">
          <dgm:adjLst/>
        </dgm:shape>
        <dgm:presOf/>
        <dgm:constrLst/>
        <dgm:forEach name="Name63" ref="textRepeat"/>
      </dgm:layoutNode>
      <dgm:layoutNode name="textaccent9">
        <dgm:alg type="sp"/>
        <dgm:shape xmlns:r="http://schemas.openxmlformats.org/officeDocument/2006/relationships" r:blip="">
          <dgm:adjLst/>
        </dgm:shape>
        <dgm:presOf/>
        <dgm:constrLst/>
        <dgm:forEach name="Name64" ref="accentRepeat"/>
      </dgm:layoutNode>
    </dgm:forEach>
    <dgm:forEach name="Name65" axis="ch" ptType="sibTrans" hideLastTrans="0" st="9" cnt="1">
      <dgm:layoutNode name="image9">
        <dgm:alg type="sp"/>
        <dgm:shape xmlns:r="http://schemas.openxmlformats.org/officeDocument/2006/relationships" r:blip="">
          <dgm:adjLst/>
        </dgm:shape>
        <dgm:presOf/>
        <dgm:constrLst/>
        <dgm:forEach name="Name66" ref="imageRepeat"/>
      </dgm:layoutNode>
      <dgm:layoutNode name="imageaccent9">
        <dgm:alg type="sp"/>
        <dgm:shape xmlns:r="http://schemas.openxmlformats.org/officeDocument/2006/relationships" r:blip="">
          <dgm:adjLst/>
        </dgm:shape>
        <dgm:presOf/>
        <dgm:constrLst/>
        <dgm:forEach name="Name67" ref="accentRepeat"/>
      </dgm:layoutNode>
    </dgm:forEach>
    <dgm:forEach name="Name68" axis="ch" ptType="node" st="10" cnt="1">
      <dgm:layoutNode name="text10">
        <dgm:alg type="sp"/>
        <dgm:shape xmlns:r="http://schemas.openxmlformats.org/officeDocument/2006/relationships" r:blip="">
          <dgm:adjLst/>
        </dgm:shape>
        <dgm:presOf/>
        <dgm:constrLst/>
        <dgm:forEach name="Name69" ref="textRepeat"/>
      </dgm:layoutNode>
      <dgm:layoutNode name="textaccent10">
        <dgm:alg type="sp"/>
        <dgm:shape xmlns:r="http://schemas.openxmlformats.org/officeDocument/2006/relationships" r:blip="">
          <dgm:adjLst/>
        </dgm:shape>
        <dgm:presOf/>
        <dgm:constrLst/>
        <dgm:forEach name="Name70" ref="accentRepeat"/>
      </dgm:layoutNode>
    </dgm:forEach>
    <dgm:forEach name="Name71" axis="ch" ptType="sibTrans" hideLastTrans="0" st="10" cnt="1">
      <dgm:layoutNode name="image10">
        <dgm:alg type="sp"/>
        <dgm:shape xmlns:r="http://schemas.openxmlformats.org/officeDocument/2006/relationships" r:blip="">
          <dgm:adjLst/>
        </dgm:shape>
        <dgm:presOf/>
        <dgm:constrLst/>
        <dgm:forEach name="Name72" ref="imageRepeat"/>
      </dgm:layoutNode>
      <dgm:layoutNode name="imageaccent10">
        <dgm:alg type="sp"/>
        <dgm:shape xmlns:r="http://schemas.openxmlformats.org/officeDocument/2006/relationships" r:blip="">
          <dgm:adjLst/>
        </dgm:shape>
        <dgm:presOf/>
        <dgm:constrLst/>
        <dgm:forEach name="Name73" ref="accentRepeat"/>
      </dgm:layoutNode>
    </dgm:forEach>
    <dgm:forEach name="Name74" axis="ch" ptType="node" st="11" cnt="1">
      <dgm:layoutNode name="text11">
        <dgm:alg type="sp"/>
        <dgm:shape xmlns:r="http://schemas.openxmlformats.org/officeDocument/2006/relationships" r:blip="">
          <dgm:adjLst/>
        </dgm:shape>
        <dgm:presOf/>
        <dgm:constrLst/>
        <dgm:forEach name="Name75" ref="textRepeat"/>
      </dgm:layoutNode>
      <dgm:layoutNode name="textaccent11">
        <dgm:alg type="sp"/>
        <dgm:shape xmlns:r="http://schemas.openxmlformats.org/officeDocument/2006/relationships" r:blip="">
          <dgm:adjLst/>
        </dgm:shape>
        <dgm:presOf/>
        <dgm:constrLst/>
        <dgm:forEach name="Name76" ref="accentRepeat"/>
      </dgm:layoutNode>
    </dgm:forEach>
    <dgm:forEach name="Name77" axis="ch" ptType="sibTrans" hideLastTrans="0" st="11" cnt="1">
      <dgm:layoutNode name="image11">
        <dgm:alg type="sp"/>
        <dgm:shape xmlns:r="http://schemas.openxmlformats.org/officeDocument/2006/relationships" r:blip="">
          <dgm:adjLst/>
        </dgm:shape>
        <dgm:presOf/>
        <dgm:constrLst/>
        <dgm:forEach name="Name78" ref="imageRepeat"/>
      </dgm:layoutNode>
      <dgm:layoutNode name="imageaccent11">
        <dgm:alg type="sp"/>
        <dgm:shape xmlns:r="http://schemas.openxmlformats.org/officeDocument/2006/relationships" r:blip="">
          <dgm:adjLst/>
        </dgm:shape>
        <dgm:presOf/>
        <dgm:constrLst/>
        <dgm:forEach name="Name79" ref="accentRepeat"/>
      </dgm:layoutNode>
    </dgm:forEach>
    <dgm:forEach name="Name80" axis="ch" ptType="node" st="12" cnt="1">
      <dgm:layoutNode name="text12">
        <dgm:alg type="sp"/>
        <dgm:shape xmlns:r="http://schemas.openxmlformats.org/officeDocument/2006/relationships" r:blip="">
          <dgm:adjLst/>
        </dgm:shape>
        <dgm:presOf/>
        <dgm:constrLst/>
        <dgm:forEach name="Name81" ref="textRepeat"/>
      </dgm:layoutNode>
      <dgm:layoutNode name="textaccent12">
        <dgm:alg type="sp"/>
        <dgm:shape xmlns:r="http://schemas.openxmlformats.org/officeDocument/2006/relationships" r:blip="">
          <dgm:adjLst/>
        </dgm:shape>
        <dgm:presOf/>
        <dgm:constrLst/>
        <dgm:forEach name="Name82" ref="accentRepeat"/>
      </dgm:layoutNode>
    </dgm:forEach>
    <dgm:forEach name="Name83" axis="ch" ptType="sibTrans" hideLastTrans="0" st="12" cnt="1">
      <dgm:layoutNode name="image12">
        <dgm:alg type="sp"/>
        <dgm:shape xmlns:r="http://schemas.openxmlformats.org/officeDocument/2006/relationships" r:blip="">
          <dgm:adjLst/>
        </dgm:shape>
        <dgm:presOf/>
        <dgm:constrLst/>
        <dgm:forEach name="Name84" ref="imageRepeat"/>
      </dgm:layoutNode>
      <dgm:layoutNode name="imageaccent12">
        <dgm:alg type="sp"/>
        <dgm:shape xmlns:r="http://schemas.openxmlformats.org/officeDocument/2006/relationships" r:blip="">
          <dgm:adjLst/>
        </dgm:shape>
        <dgm:presOf/>
        <dgm:constrLst/>
        <dgm:forEach name="Name85" ref="accentRepeat"/>
      </dgm:layoutNode>
    </dgm:forEach>
  </dgm:layoutNode>
</dgm:layoutDef>
</file>

<file path=ppt/diagrams/layout3.xml><?xml version="1.0" encoding="utf-8"?>
<dgm:layoutDef xmlns:dgm="http://schemas.openxmlformats.org/drawingml/2006/diagram" xmlns:a="http://schemas.openxmlformats.org/drawingml/2006/main" uniqueId="urn:microsoft.com/office/officeart/2008/layout/HexagonCluster">
  <dgm:title val=""/>
  <dgm:desc val=""/>
  <dgm:catLst>
    <dgm:cat type="picture" pri="21000"/>
    <dgm:cat type="relationship" pri="3200"/>
    <dgm:cat type="pictureconvert" pri="21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tyleData>
  <dgm:clr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clrData>
  <dgm:layoutNode name="Name0">
    <dgm:varLst>
      <dgm:chMax val="21"/>
      <dgm:chPref val="21"/>
    </dgm:varLst>
    <dgm:shape xmlns:r="http://schemas.openxmlformats.org/officeDocument/2006/relationships" r:blip="">
      <dgm:adjLst/>
    </dgm:shape>
    <dgm:choose name="Name1">
      <dgm:if name="Name2" axis="ch" ptType="node" func="cnt" op="equ" val="1">
        <dgm:alg type="composite">
          <dgm:param type="ar" val="1.3871"/>
        </dgm:alg>
        <dgm:constrLst>
          <dgm:constr type="primFontSz" for="des" ptType="node" op="equ" val="65"/>
          <dgm:constr type="l" for="ch" forName="text1" refType="w" fact="0.4525"/>
          <dgm:constr type="t" for="ch" forName="text1" refType="h" fact="0.346"/>
          <dgm:constr type="w" for="ch" forName="text1" refType="w" fact="0.5475"/>
          <dgm:constr type="h" for="ch" forName="text1" refType="h" fact="0.654"/>
          <dgm:constr type="l" for="ch" forName="textaccent1" refType="w" fact="0.4652"/>
          <dgm:constr type="t" for="ch" forName="textaccent1" refType="h" fact="0.6348"/>
          <dgm:constr type="w" for="ch" forName="textaccent1" refType="w" fact="0.0639"/>
          <dgm:constr type="h" for="ch" forName="textaccent1" refType="h" fact="0.0765"/>
          <dgm:constr type="l" for="ch" forName="image1" refType="w" fact="0"/>
          <dgm:constr type="t" for="ch" forName="image1" refType="h" fact="0"/>
          <dgm:constr type="w" for="ch" forName="image1" refType="w" fact="0.5468"/>
          <dgm:constr type="h" for="ch" forName="image1" refType="h" fact="0.6538"/>
          <dgm:constr type="l" for="ch" forName="imageaccent1" refType="w" fact="0.3702"/>
          <dgm:constr type="t" for="ch" forName="imageaccent1" refType="h" fact="0.5633"/>
          <dgm:constr type="w" for="ch" forName="imageaccent1" refType="w" fact="0.0639"/>
          <dgm:constr type="h" for="ch" forName="imageaccent1" refType="h" fact="0.0765"/>
        </dgm:constrLst>
      </dgm:if>
      <dgm:if name="Name3" axis="ch" ptType="node" func="cnt" op="equ" val="2">
        <dgm:alg type="composite">
          <dgm:param type="ar" val="2.6443"/>
        </dgm:alg>
        <dgm:constrLst>
          <dgm:constr type="primFontSz" for="des" ptType="node" op="equ" val="65"/>
          <dgm:constr type="l" for="ch" forName="text1" refType="w" fact="0.2383"/>
          <dgm:constr type="t" for="ch" forName="text1" refType="h" fact="0.3501"/>
          <dgm:constr type="w" for="ch" forName="text1" refType="w" fact="0.285"/>
          <dgm:constr type="h" for="ch" forName="text1" refType="h" fact="0.6499"/>
          <dgm:constr type="l" for="ch" forName="textaccent1" refType="w" fact="0.2472"/>
          <dgm:constr type="t" for="ch" forName="textaccent1" refType="h" fact="0.6371"/>
          <dgm:constr type="w" for="ch" forName="textaccent1" refType="w" fact="0.0333"/>
          <dgm:constr type="h" for="ch" forName="textaccent1" refType="h" fact="0.076"/>
          <dgm:constr type="l" for="ch" forName="image1" refType="w" fact="0"/>
          <dgm:constr type="t" for="ch" forName="image1" refType="h" fact="0"/>
          <dgm:constr type="w" for="ch" forName="image1" refType="w" fact="0.285"/>
          <dgm:constr type="h" for="ch" forName="image1" refType="h" fact="0.6499"/>
          <dgm:constr type="l" for="ch" forName="imageaccent1" refType="w" fact="0.1942"/>
          <dgm:constr type="t" for="ch" forName="imageaccent1" refType="h" fact="0.5602"/>
          <dgm:constr type="w" for="ch" forName="imageaccent1" refType="w" fact="0.0333"/>
          <dgm:constr type="h" for="ch" forName="imageaccent1" refType="h" fact="0.076"/>
          <dgm:constr type="l" for="ch" forName="text2" refType="w" fact="0.4767"/>
          <dgm:constr type="t" for="ch" forName="text2" refType="h" fact="0"/>
          <dgm:constr type="w" for="ch" forName="text2" refType="w" fact="0.285"/>
          <dgm:constr type="h" for="ch" forName="text2" refType="h" fact="0.6499"/>
          <dgm:constr type="l" for="ch" forName="textaccent2" refType="w" fact="0.6709"/>
          <dgm:constr type="t" for="ch" forName="textaccent2" refType="h" fact="0.5602"/>
          <dgm:constr type="w" for="ch" forName="textaccent2" refType="w" fact="0.0333"/>
          <dgm:constr type="h" for="ch" forName="textaccent2" refType="h" fact="0.076"/>
          <dgm:constr type="l" for="ch" forName="image2" refType="w" fact="0.715"/>
          <dgm:constr type="t" for="ch" forName="image2" refType="h" fact="0.3501"/>
          <dgm:constr type="w" for="ch" forName="image2" refType="w" fact="0.285"/>
          <dgm:constr type="h" for="ch" forName="image2" refType="h" fact="0.6499"/>
          <dgm:constr type="l" for="ch" forName="imageaccent2" refType="w" fact="0.7239"/>
          <dgm:constr type="t" for="ch" forName="imageaccent2" refType="h" fact="0.6371"/>
          <dgm:constr type="w" for="ch" forName="imageaccent2" refType="w" fact="0.0333"/>
          <dgm:constr type="h" for="ch" forName="imageaccent2" refType="h" fact="0.076"/>
        </dgm:constrLst>
      </dgm:if>
      <dgm:if name="Name4" axis="ch" ptType="node" func="cnt" op="equ" val="3">
        <dgm:alg type="composite">
          <dgm:param type="ar" val="1.5623"/>
        </dgm:alg>
        <dgm:constrLst>
          <dgm:constr type="primFontSz" for="des" ptType="node" op="equ" val="65"/>
          <dgm:constr type="l" for="ch" forName="text1" refType="w" fact="0.2402"/>
          <dgm:constr type="t" for="ch" forName="text1" refType="h" fact="0.6215"/>
          <dgm:constr type="w" for="ch" forName="text1" refType="w" fact="0.281"/>
          <dgm:constr type="h" for="ch" forName="text1" refType="h" fact="0.3785"/>
          <dgm:constr type="l" for="ch" forName="textaccent1" refType="w" fact="0.2475"/>
          <dgm:constr type="t" for="ch" forName="textaccent1" refType="h" fact="0.7886"/>
          <dgm:constr type="w" for="ch" forName="textaccent1" refType="w" fact="0.0329"/>
          <dgm:constr type="h" for="ch" forName="textaccent1" refType="h" fact="0.0443"/>
          <dgm:constr type="l" for="ch" forName="image1" refType="w" fact="0"/>
          <dgm:constr type="t" for="ch" forName="image1" refType="h" fact="0.4182"/>
          <dgm:constr type="w" for="ch" forName="image1" refType="w" fact="0.281"/>
          <dgm:constr type="h" for="ch" forName="image1" refType="h" fact="0.3785"/>
          <dgm:constr type="l" for="ch" forName="imageaccent1" refType="w" fact="0.1913"/>
          <dgm:constr type="t" for="ch" forName="imageaccent1" refType="h" fact="0.7467"/>
          <dgm:constr type="w" for="ch" forName="imageaccent1" refType="w" fact="0.0329"/>
          <dgm:constr type="h" for="ch" forName="imageaccent1" refType="h" fact="0.0443"/>
          <dgm:constr type="l" for="ch" forName="text2" refType="w" fact="0.4796"/>
          <dgm:constr type="t" for="ch" forName="text2" refType="h" fact="0.4137"/>
          <dgm:constr type="w" for="ch" forName="text2" refType="w" fact="0.281"/>
          <dgm:constr type="h" for="ch" forName="text2" refType="h" fact="0.3785"/>
          <dgm:constr type="l" for="ch" forName="textaccent2" refType="w" fact="0.6717"/>
          <dgm:constr type="t" for="ch" forName="textaccent2" refType="h" fact="0.7418"/>
          <dgm:constr type="w" for="ch" forName="textaccent2" refType="w" fact="0.0329"/>
          <dgm:constr type="h" for="ch" forName="textaccent2" refType="h" fact="0.0443"/>
          <dgm:constr type="l" for="ch" forName="image2" refType="w" fact="0.719"/>
          <dgm:constr type="t" for="ch" forName="image2" refType="h" fact="0.6215"/>
          <dgm:constr type="w" for="ch" forName="image2" refType="w" fact="0.281"/>
          <dgm:constr type="h" for="ch" forName="image2" refType="h" fact="0.3785"/>
          <dgm:constr type="l" for="ch" forName="imageaccent2" refType="w" fact="0.7263"/>
          <dgm:constr type="t" for="ch" forName="imageaccent2" refType="h" fact="0.7886"/>
          <dgm:constr type="w" for="ch" forName="imageaccent2" refType="w" fact="0.0329"/>
          <dgm:constr type="h" for="ch" forName="imageaccent2" refType="h" fact="0.0443"/>
          <dgm:constr type="l" for="ch" forName="text3" refType="w" fact="0.2402"/>
          <dgm:constr type="t" for="ch" forName="text3" refType="h" fact="0.2068"/>
          <dgm:constr type="w" for="ch" forName="text3" refType="w" fact="0.281"/>
          <dgm:constr type="h" for="ch" forName="text3" refType="h" fact="0.3785"/>
          <dgm:constr type="l" for="ch" forName="textaccent3" refType="w" fact="0.4307"/>
          <dgm:constr type="t" for="ch" forName="textaccent3" refType="h" fact="0.215"/>
          <dgm:constr type="w" for="ch" forName="textaccent3" refType="w" fact="0.0329"/>
          <dgm:constr type="h" for="ch" forName="textaccent3" refType="h" fact="0.0443"/>
          <dgm:constr type="l" for="ch" forName="image3" refType="w" fact="0.4796"/>
          <dgm:constr type="t" for="ch" forName="image3" refType="h" fact="0"/>
          <dgm:constr type="w" for="ch" forName="image3" refType="w" fact="0.281"/>
          <dgm:constr type="h" for="ch" forName="image3" refType="h" fact="0.3785"/>
          <dgm:constr type="l" for="ch" forName="imageaccent3" refType="w" fact="0.4879"/>
          <dgm:constr type="t" for="ch" forName="imageaccent3" refType="h" fact="0.1662"/>
          <dgm:constr type="w" for="ch" forName="imageaccent3" refType="w" fact="0.0329"/>
          <dgm:constr type="h" for="ch" forName="imageaccent3" refType="h" fact="0.0443"/>
        </dgm:constrLst>
      </dgm:if>
      <dgm:if name="Name5" axis="ch" ptType="node" func="cnt" op="equ" val="4">
        <dgm:alg type="composite">
          <dgm:param type="ar" val="1.943"/>
        </dgm:alg>
        <dgm:constrLst>
          <dgm:constr type="primFontSz" for="des" ptType="node" op="equ" val="65"/>
          <dgm:constr type="l" for="ch" forName="image2" refType="w" fact="0.5787"/>
          <dgm:constr type="t" for="ch" forName="image2" refType="h" fact="0.6208"/>
          <dgm:constr type="w" for="ch" forName="image2" refType="w" fact="0.227"/>
          <dgm:constr type="h" for="ch" forName="image2" refType="h" fact="0.3786"/>
          <dgm:constr type="l" for="ch" forName="text4" refType="w" fact="0.5787"/>
          <dgm:constr type="t" for="ch" forName="text4" refType="h" fact="0.2081"/>
          <dgm:constr type="w" for="ch" forName="text4" refType="w" fact="0.227"/>
          <dgm:constr type="h" for="ch" forName="text4" refType="h" fact="0.3786"/>
          <dgm:constr type="l" for="ch" forName="text2" refType="w" fact="0.3852"/>
          <dgm:constr type="t" for="ch" forName="text2" refType="h" fact="0.4127"/>
          <dgm:constr type="w" for="ch" forName="text2" refType="w" fact="0.227"/>
          <dgm:constr type="h" for="ch" forName="text2" refType="h" fact="0.3786"/>
          <dgm:constr type="l" for="ch" forName="image3" refType="w" fact="0.3852"/>
          <dgm:constr type="t" for="ch" forName="image3" refType="h" fact="0"/>
          <dgm:constr type="w" for="ch" forName="image3" refType="w" fact="0.227"/>
          <dgm:constr type="h" for="ch" forName="image3" refType="h" fact="0.3786"/>
          <dgm:constr type="l" for="ch" forName="text1" refType="w" fact="0.1927"/>
          <dgm:constr type="t" for="ch" forName="text1" refType="h" fact="0.6214"/>
          <dgm:constr type="w" for="ch" forName="text1" refType="w" fact="0.227"/>
          <dgm:constr type="h" for="ch" forName="text1" refType="h" fact="0.3786"/>
          <dgm:constr type="l" for="ch" forName="textaccent1" refType="w" fact="0.1998"/>
          <dgm:constr type="t" for="ch" forName="textaccent1" refType="h" fact="0.7887"/>
          <dgm:constr type="w" for="ch" forName="textaccent1" refType="w" fact="0.0265"/>
          <dgm:constr type="h" for="ch" forName="textaccent1" refType="h" fact="0.0444"/>
          <dgm:constr type="l" for="ch" forName="image1" refType="w" fact="0"/>
          <dgm:constr type="t" for="ch" forName="image1" refType="h" fact="0.4156"/>
          <dgm:constr type="w" for="ch" forName="image1" refType="w" fact="0.227"/>
          <dgm:constr type="h" for="ch" forName="image1" refType="h" fact="0.3786"/>
          <dgm:constr type="l" for="ch" forName="imageaccent1" refType="w" fact="0.1537"/>
          <dgm:constr type="t" for="ch" forName="imageaccent1" refType="h" fact="0.7417"/>
          <dgm:constr type="w" for="ch" forName="imageaccent1" refType="w" fact="0.0265"/>
          <dgm:constr type="h" for="ch" forName="imageaccent1" refType="h" fact="0.0444"/>
          <dgm:constr type="l" for="ch" forName="textaccent2" refType="w" fact="0.5407"/>
          <dgm:constr type="t" for="ch" forName="textaccent2" refType="h" fact="0.7384"/>
          <dgm:constr type="w" for="ch" forName="textaccent2" refType="w" fact="0.0265"/>
          <dgm:constr type="h" for="ch" forName="textaccent2" refType="h" fact="0.0444"/>
          <dgm:constr type="l" for="ch" forName="imageaccent2" refType="w" fact="0.5839"/>
          <dgm:constr type="t" for="ch" forName="imageaccent2" refType="h" fact="0.7904"/>
          <dgm:constr type="w" for="ch" forName="imageaccent2" refType="w" fact="0.0265"/>
          <dgm:constr type="h" for="ch" forName="imageaccent2" refType="h" fact="0.0444"/>
          <dgm:constr type="l" for="ch" forName="text3" refType="w" fact="0.1927"/>
          <dgm:constr type="t" for="ch" forName="text3" refType="h" fact="0.2087"/>
          <dgm:constr type="w" for="ch" forName="text3" refType="w" fact="0.227"/>
          <dgm:constr type="h" for="ch" forName="text3" refType="h" fact="0.3786"/>
          <dgm:constr type="l" for="ch" forName="textaccent3" refType="w" fact="0.3472"/>
          <dgm:constr type="t" for="ch" forName="textaccent3" refType="h" fact="0.2165"/>
          <dgm:constr type="w" for="ch" forName="textaccent3" refType="w" fact="0.0265"/>
          <dgm:constr type="h" for="ch" forName="textaccent3" refType="h" fact="0.0444"/>
          <dgm:constr type="l" for="ch" forName="imageaccent3" refType="w" fact="0.3904"/>
          <dgm:constr type="t" for="ch" forName="imageaccent3" refType="h" fact="0.1678"/>
          <dgm:constr type="w" for="ch" forName="imageaccent3" refType="w" fact="0.0265"/>
          <dgm:constr type="h" for="ch" forName="imageaccent3" refType="h" fact="0.0444"/>
          <dgm:constr type="l" for="ch" forName="textaccent4" refType="w" fact="0.7739"/>
          <dgm:constr type="t" for="ch" forName="textaccent4" refType="h" fact="0.3752"/>
          <dgm:constr type="w" for="ch" forName="textaccent4" refType="w" fact="0.0265"/>
          <dgm:constr type="h" for="ch" forName="textaccent4" refType="h" fact="0.0444"/>
          <dgm:constr type="l" for="ch" forName="image4" refType="w" fact="0.773"/>
          <dgm:constr type="t" for="ch" forName="image4" refType="h" fact="0.4162"/>
          <dgm:constr type="w" for="ch" forName="image4" refType="w" fact="0.227"/>
          <dgm:constr type="h" for="ch" forName="image4" refType="h" fact="0.3786"/>
          <dgm:constr type="l" for="ch" forName="imageaccent4" refType="w" fact="0.8188"/>
          <dgm:constr type="t" for="ch" forName="imageaccent4" refType="h" fact="0.4229"/>
          <dgm:constr type="w" for="ch" forName="imageaccent4" refType="w" fact="0.0265"/>
          <dgm:constr type="h" for="ch" forName="imageaccent4" refType="h" fact="0.0444"/>
        </dgm:constrLst>
      </dgm:if>
      <dgm:if name="Name6" axis="ch" ptType="node" func="cnt" op="equ" val="5">
        <dgm:alg type="composite">
          <dgm:param type="ar" val="2.3203"/>
        </dgm:alg>
        <dgm:constrLst>
          <dgm:constr type="primFontSz" for="des" ptType="node" op="equ" val="65"/>
          <dgm:constr type="l" for="ch" forName="image4" refType="w" fact="0.6491"/>
          <dgm:constr type="t" for="ch" forName="image4" refType="h" fact="0.4193"/>
          <dgm:constr type="w" for="ch" forName="image4" refType="w" fact="0.1886"/>
          <dgm:constr type="h" for="ch" forName="image4" refType="h" fact="0.3757"/>
          <dgm:constr type="l" for="ch" forName="text5" refType="w" fact="0.6491"/>
          <dgm:constr type="t" for="ch" forName="text5" refType="h" fact="0.004"/>
          <dgm:constr type="w" for="ch" forName="text5" refType="w" fact="0.1886"/>
          <dgm:constr type="h" for="ch" forName="text5" refType="h" fact="0.3757"/>
          <dgm:constr type="l" for="ch" forName="image5" refType="w" fact="0.8114"/>
          <dgm:constr type="t" for="ch" forName="image5" refType="h" fact="0.2136"/>
          <dgm:constr type="w" for="ch" forName="image5" refType="w" fact="0.1886"/>
          <dgm:constr type="h" for="ch" forName="image5" refType="h" fact="0.3757"/>
          <dgm:constr type="l" for="ch" forName="image2" refType="w" fact="0.4868"/>
          <dgm:constr type="t" for="ch" forName="image2" refType="h" fact="0.6235"/>
          <dgm:constr type="w" for="ch" forName="image2" refType="w" fact="0.1886"/>
          <dgm:constr type="h" for="ch" forName="image2" refType="h" fact="0.3757"/>
          <dgm:constr type="l" for="ch" forName="text4" refType="w" fact="0.4868"/>
          <dgm:constr type="t" for="ch" forName="text4" refType="h" fact="0.2081"/>
          <dgm:constr type="w" for="ch" forName="text4" refType="w" fact="0.1886"/>
          <dgm:constr type="h" for="ch" forName="text4" refType="h" fact="0.3757"/>
          <dgm:constr type="l" for="ch" forName="text2" refType="w" fact="0.3246"/>
          <dgm:constr type="t" for="ch" forName="text2" refType="h" fact="0.4154"/>
          <dgm:constr type="w" for="ch" forName="text2" refType="w" fact="0.1886"/>
          <dgm:constr type="h" for="ch" forName="text2" refType="h" fact="0.3757"/>
          <dgm:constr type="l" for="ch" forName="image3" refType="w" fact="0.3246"/>
          <dgm:constr type="t" for="ch" forName="image3" refType="h" fact="0"/>
          <dgm:constr type="w" for="ch" forName="image3" refType="w" fact="0.1886"/>
          <dgm:constr type="h" for="ch" forName="image3" refType="h" fact="0.3757"/>
          <dgm:constr type="l" for="ch" forName="text1" refType="w" fact="0.1623"/>
          <dgm:constr type="t" for="ch" forName="text1" refType="h" fact="0.6243"/>
          <dgm:constr type="w" for="ch" forName="text1" refType="w" fact="0.1886"/>
          <dgm:constr type="h" for="ch" forName="text1" refType="h" fact="0.3757"/>
          <dgm:constr type="l" for="ch" forName="text3" refType="w" fact="0.1623"/>
          <dgm:constr type="t" for="ch" forName="text3" refType="h" fact="0.2089"/>
          <dgm:constr type="w" for="ch" forName="text3" refType="w" fact="0.1886"/>
          <dgm:constr type="h" for="ch" forName="text3" refType="h" fact="0.3757"/>
          <dgm:constr type="l" for="ch" forName="textaccent1" refType="w" fact="0.1668"/>
          <dgm:constr type="t" for="ch" forName="textaccent1" refType="h" fact="0.7923"/>
          <dgm:constr type="w" for="ch" forName="textaccent1" refType="w" fact="0.022"/>
          <dgm:constr type="h" for="ch" forName="textaccent1" refType="h" fact="0.044"/>
          <dgm:constr type="l" for="ch" forName="image1" refType="w" fact="0"/>
          <dgm:constr type="t" for="ch" forName="image1" refType="h" fact="0.4166"/>
          <dgm:constr type="w" for="ch" forName="image1" refType="w" fact="0.1886"/>
          <dgm:constr type="h" for="ch" forName="image1" refType="h" fact="0.3757"/>
          <dgm:constr type="l" for="ch" forName="imageaccent1" refType="w" fact="0.1292"/>
          <dgm:constr type="t" for="ch" forName="imageaccent1" refType="h" fact="0.7424"/>
          <dgm:constr type="w" for="ch" forName="imageaccent1" refType="w" fact="0.022"/>
          <dgm:constr type="h" for="ch" forName="imageaccent1" refType="h" fact="0.044"/>
          <dgm:constr type="l" for="ch" forName="textaccent2" refType="w" fact="0.4544"/>
          <dgm:constr type="t" for="ch" forName="textaccent2" refType="h" fact="0.7404"/>
          <dgm:constr type="w" for="ch" forName="textaccent2" refType="w" fact="0.022"/>
          <dgm:constr type="h" for="ch" forName="textaccent2" refType="h" fact="0.044"/>
          <dgm:constr type="l" for="ch" forName="imageaccent2" refType="w" fact="0.4914"/>
          <dgm:constr type="t" for="ch" forName="imageaccent2" refType="h" fact="0.7907"/>
          <dgm:constr type="w" for="ch" forName="imageaccent2" refType="w" fact="0.022"/>
          <dgm:constr type="h" for="ch" forName="imageaccent2" refType="h" fact="0.044"/>
          <dgm:constr type="l" for="ch" forName="textaccent3" refType="w" fact="0.2915"/>
          <dgm:constr type="t" for="ch" forName="textaccent3" refType="h" fact="0.216"/>
          <dgm:constr type="w" for="ch" forName="textaccent3" refType="w" fact="0.022"/>
          <dgm:constr type="h" for="ch" forName="textaccent3" refType="h" fact="0.044"/>
          <dgm:constr type="l" for="ch" forName="imageaccent3" refType="w" fact="0.3299"/>
          <dgm:constr type="t" for="ch" forName="imageaccent3" refType="h" fact="0.1665"/>
          <dgm:constr type="w" for="ch" forName="imageaccent3" refType="w" fact="0.022"/>
          <dgm:constr type="h" for="ch" forName="imageaccent3" refType="h" fact="0.044"/>
          <dgm:constr type="l" for="ch" forName="textaccent4" refType="w" fact="0.65"/>
          <dgm:constr type="t" for="ch" forName="textaccent4" refType="h" fact="0.3746"/>
          <dgm:constr type="w" for="ch" forName="textaccent4" refType="w" fact="0.022"/>
          <dgm:constr type="h" for="ch" forName="textaccent4" refType="h" fact="0.044"/>
          <dgm:constr type="l" for="ch" forName="imageaccent4" refType="w" fact="0.6859"/>
          <dgm:constr type="t" for="ch" forName="imageaccent4" refType="h" fact="0.4261"/>
          <dgm:constr type="w" for="ch" forName="imageaccent4" refType="w" fact="0.022"/>
          <dgm:constr type="h" for="ch" forName="imageaccent4" refType="h" fact="0.044"/>
          <dgm:constr type="l" for="ch" forName="textaccent5" refType="w" fact="0.8123"/>
          <dgm:constr type="t" for="ch" forName="textaccent5" refType="h" fact="0.1724"/>
          <dgm:constr type="w" for="ch" forName="textaccent5" refType="w" fact="0.022"/>
          <dgm:constr type="h" for="ch" forName="textaccent5" refType="h" fact="0.044"/>
          <dgm:constr type="l" for="ch" forName="imageaccent5" refType="w" fact="0.849"/>
          <dgm:constr type="t" for="ch" forName="imageaccent5" refType="h" fact="0.222"/>
          <dgm:constr type="w" for="ch" forName="imageaccent5" refType="w" fact="0.022"/>
          <dgm:constr type="h" for="ch" forName="imageaccent5" refType="h" fact="0.044"/>
        </dgm:constrLst>
      </dgm:if>
      <dgm:if name="Name7" axis="ch" ptType="node" func="cnt" op="equ" val="6">
        <dgm:alg type="composite">
          <dgm:param type="ar" val="1.9179"/>
        </dgm:alg>
        <dgm:constrLst>
          <dgm:constr type="primFontSz" for="des" ptType="node" op="equ" val="65"/>
          <dgm:constr type="l" for="ch" forName="image4" refType="w" fact="0.6491"/>
          <dgm:constr type="t" for="ch" forName="image4" refType="h" fact="0.3466"/>
          <dgm:constr type="w" for="ch" forName="image4" refType="w" fact="0.1886"/>
          <dgm:constr type="h" for="ch" forName="image4" refType="h" fact="0.3106"/>
          <dgm:constr type="l" for="ch" forName="text5" refType="w" fact="0.6491"/>
          <dgm:constr type="t" for="ch" forName="text5" refType="h" fact="0.0033"/>
          <dgm:constr type="w" for="ch" forName="text5" refType="w" fact="0.1886"/>
          <dgm:constr type="h" for="ch" forName="text5" refType="h" fact="0.3106"/>
          <dgm:constr type="l" for="ch" forName="image5" refType="w" fact="0.8114"/>
          <dgm:constr type="t" for="ch" forName="image5" refType="h" fact="0.1766"/>
          <dgm:constr type="w" for="ch" forName="image5" refType="w" fact="0.1886"/>
          <dgm:constr type="h" for="ch" forName="image5" refType="h" fact="0.3106"/>
          <dgm:constr type="l" for="ch" forName="image2" refType="w" fact="0.4868"/>
          <dgm:constr type="t" for="ch" forName="image2" refType="h" fact="0.5154"/>
          <dgm:constr type="w" for="ch" forName="image2" refType="w" fact="0.1886"/>
          <dgm:constr type="h" for="ch" forName="image2" refType="h" fact="0.3106"/>
          <dgm:constr type="l" for="ch" forName="text4" refType="w" fact="0.4868"/>
          <dgm:constr type="t" for="ch" forName="text4" refType="h" fact="0.172"/>
          <dgm:constr type="w" for="ch" forName="text4" refType="w" fact="0.1886"/>
          <dgm:constr type="h" for="ch" forName="text4" refType="h" fact="0.3106"/>
          <dgm:constr type="l" for="ch" forName="text2" refType="w" fact="0.3246"/>
          <dgm:constr type="t" for="ch" forName="text2" refType="h" fact="0.3434"/>
          <dgm:constr type="w" for="ch" forName="text2" refType="w" fact="0.1886"/>
          <dgm:constr type="h" for="ch" forName="text2" refType="h" fact="0.3106"/>
          <dgm:constr type="l" for="ch" forName="image3" refType="w" fact="0.3246"/>
          <dgm:constr type="t" for="ch" forName="image3" refType="h" fact="0"/>
          <dgm:constr type="w" for="ch" forName="image3" refType="w" fact="0.1886"/>
          <dgm:constr type="h" for="ch" forName="image3" refType="h" fact="0.3106"/>
          <dgm:constr type="l" for="ch" forName="text1" refType="w" fact="0.1623"/>
          <dgm:constr type="t" for="ch" forName="text1" refType="h" fact="0.516"/>
          <dgm:constr type="w" for="ch" forName="text1" refType="w" fact="0.1886"/>
          <dgm:constr type="h" for="ch" forName="text1" refType="h" fact="0.3106"/>
          <dgm:constr type="l" for="ch" forName="text3" refType="w" fact="0.1623"/>
          <dgm:constr type="t" for="ch" forName="text3" refType="h" fact="0.1727"/>
          <dgm:constr type="w" for="ch" forName="text3" refType="w" fact="0.1886"/>
          <dgm:constr type="h" for="ch" forName="text3" refType="h" fact="0.3106"/>
          <dgm:constr type="l" for="ch" forName="textaccent1" refType="w" fact="0.1668"/>
          <dgm:constr type="t" for="ch" forName="textaccent1" refType="h" fact="0.6549"/>
          <dgm:constr type="w" for="ch" forName="textaccent1" refType="w" fact="0.022"/>
          <dgm:constr type="h" for="ch" forName="textaccent1" refType="h" fact="0.0364"/>
          <dgm:constr type="l" for="ch" forName="image1" refType="w" fact="0"/>
          <dgm:constr type="t" for="ch" forName="image1" refType="h" fact="0.3443"/>
          <dgm:constr type="w" for="ch" forName="image1" refType="w" fact="0.1886"/>
          <dgm:constr type="h" for="ch" forName="image1" refType="h" fact="0.3106"/>
          <dgm:constr type="l" for="ch" forName="imageaccent1" refType="w" fact="0.1292"/>
          <dgm:constr type="t" for="ch" forName="imageaccent1" refType="h" fact="0.6137"/>
          <dgm:constr type="w" for="ch" forName="imageaccent1" refType="w" fact="0.022"/>
          <dgm:constr type="h" for="ch" forName="imageaccent1" refType="h" fact="0.0364"/>
          <dgm:constr type="l" for="ch" forName="textaccent2" refType="w" fact="0.4544"/>
          <dgm:constr type="t" for="ch" forName="textaccent2" refType="h" fact="0.612"/>
          <dgm:constr type="w" for="ch" forName="textaccent2" refType="w" fact="0.022"/>
          <dgm:constr type="h" for="ch" forName="textaccent2" refType="h" fact="0.0364"/>
          <dgm:constr type="l" for="ch" forName="imageaccent2" refType="w" fact="0.4914"/>
          <dgm:constr type="t" for="ch" forName="imageaccent2" refType="h" fact="0.6536"/>
          <dgm:constr type="w" for="ch" forName="imageaccent2" refType="w" fact="0.022"/>
          <dgm:constr type="h" for="ch" forName="imageaccent2" refType="h" fact="0.0364"/>
          <dgm:constr type="l" for="ch" forName="textaccent3" refType="w" fact="0.2915"/>
          <dgm:constr type="t" for="ch" forName="textaccent3" refType="h" fact="0.1786"/>
          <dgm:constr type="w" for="ch" forName="textaccent3" refType="w" fact="0.022"/>
          <dgm:constr type="h" for="ch" forName="textaccent3" refType="h" fact="0.0364"/>
          <dgm:constr type="l" for="ch" forName="imageaccent3" refType="w" fact="0.3299"/>
          <dgm:constr type="t" for="ch" forName="imageaccent3" refType="h" fact="0.1376"/>
          <dgm:constr type="w" for="ch" forName="imageaccent3" refType="w" fact="0.022"/>
          <dgm:constr type="h" for="ch" forName="imageaccent3" refType="h" fact="0.0364"/>
          <dgm:constr type="l" for="ch" forName="textaccent4" refType="w" fact="0.65"/>
          <dgm:constr type="t" for="ch" forName="textaccent4" refType="h" fact="0.3096"/>
          <dgm:constr type="w" for="ch" forName="textaccent4" refType="w" fact="0.022"/>
          <dgm:constr type="h" for="ch" forName="textaccent4" refType="h" fact="0.0364"/>
          <dgm:constr type="l" for="ch" forName="imageaccent4" refType="w" fact="0.6859"/>
          <dgm:constr type="t" for="ch" forName="imageaccent4" refType="h" fact="0.3522"/>
          <dgm:constr type="w" for="ch" forName="imageaccent4" refType="w" fact="0.022"/>
          <dgm:constr type="h" for="ch" forName="imageaccent4" refType="h" fact="0.0364"/>
          <dgm:constr type="l" for="ch" forName="textaccent5" refType="w" fact="0.8123"/>
          <dgm:constr type="t" for="ch" forName="textaccent5" refType="h" fact="0.1425"/>
          <dgm:constr type="w" for="ch" forName="textaccent5" refType="w" fact="0.022"/>
          <dgm:constr type="h" for="ch" forName="textaccent5" refType="h" fact="0.0364"/>
          <dgm:constr type="l" for="ch" forName="imageaccent5" refType="w" fact="0.849"/>
          <dgm:constr type="t" for="ch" forName="imageaccent5" refType="h" fact="0.1835"/>
          <dgm:constr type="w" for="ch" forName="imageaccent5" refType="w" fact="0.022"/>
          <dgm:constr type="h" for="ch" forName="imageaccent5" refType="h" fact="0.0364"/>
          <dgm:constr type="l" for="ch" forName="image6" refType="w" fact="0.6491"/>
          <dgm:constr type="t" for="ch" forName="image6" refType="h" fact="0.6894"/>
          <dgm:constr type="w" for="ch" forName="image6" refType="w" fact="0.1886"/>
          <dgm:constr type="h" for="ch" forName="image6" refType="h" fact="0.3106"/>
          <dgm:constr type="l" for="ch" forName="text6" refType="w" fact="0.8114"/>
          <dgm:constr type="t" for="ch" forName="text6" refType="h" fact="0.5194"/>
          <dgm:constr type="w" for="ch" forName="text6" refType="w" fact="0.1886"/>
          <dgm:constr type="h" for="ch" forName="text6" refType="h" fact="0.3106"/>
          <dgm:constr type="l" for="ch" forName="imageaccent6" refType="w" fact="0.8138"/>
          <dgm:constr type="t" for="ch" forName="imageaccent6" refType="h" fact="0.8257"/>
          <dgm:constr type="w" for="ch" forName="imageaccent6" refType="w" fact="0.022"/>
          <dgm:constr type="h" for="ch" forName="imageaccent6" refType="h" fact="0.0364"/>
          <dgm:constr type="l" for="ch" forName="textaccent6" refType="w" fact="0.8488"/>
          <dgm:constr type="t" for="ch" forName="textaccent6" refType="h" fact="0.7914"/>
          <dgm:constr type="w" for="ch" forName="textaccent6" refType="w" fact="0.022"/>
          <dgm:constr type="h" for="ch" forName="textaccent6" refType="h" fact="0.0364"/>
        </dgm:constrLst>
      </dgm:if>
      <dgm:if name="Name8" axis="ch" ptType="node" func="cnt" op="equ" val="7">
        <dgm:alg type="composite">
          <dgm:param type="ar" val="1.6382"/>
        </dgm:alg>
        <dgm:constrLst>
          <dgm:constr type="primFontSz" for="des" ptType="node" op="equ" val="65"/>
          <dgm:constr type="l" for="ch" forName="image4" refType="w" fact="0.6491"/>
          <dgm:constr type="t" for="ch" forName="image4" refType="h" fact="0.2961"/>
          <dgm:constr type="w" for="ch" forName="image4" refType="w" fact="0.1886"/>
          <dgm:constr type="h" for="ch" forName="image4" refType="h" fact="0.2653"/>
          <dgm:constr type="l" for="ch" forName="text5" refType="w" fact="0.6491"/>
          <dgm:constr type="t" for="ch" forName="text5" refType="h" fact="0.0028"/>
          <dgm:constr type="w" for="ch" forName="text5" refType="w" fact="0.1886"/>
          <dgm:constr type="h" for="ch" forName="text5" refType="h" fact="0.2653"/>
          <dgm:constr type="l" for="ch" forName="image5" refType="w" fact="0.8114"/>
          <dgm:constr type="t" for="ch" forName="image5" refType="h" fact="0.1508"/>
          <dgm:constr type="w" for="ch" forName="image5" refType="w" fact="0.1886"/>
          <dgm:constr type="h" for="ch" forName="image5" refType="h" fact="0.2653"/>
          <dgm:constr type="l" for="ch" forName="image2" refType="w" fact="0.4868"/>
          <dgm:constr type="t" for="ch" forName="image2" refType="h" fact="0.4402"/>
          <dgm:constr type="w" for="ch" forName="image2" refType="w" fact="0.1886"/>
          <dgm:constr type="h" for="ch" forName="image2" refType="h" fact="0.2653"/>
          <dgm:constr type="l" for="ch" forName="text4" refType="w" fact="0.4868"/>
          <dgm:constr type="t" for="ch" forName="text4" refType="h" fact="0.1469"/>
          <dgm:constr type="w" for="ch" forName="text4" refType="w" fact="0.1886"/>
          <dgm:constr type="h" for="ch" forName="text4" refType="h" fact="0.2653"/>
          <dgm:constr type="l" for="ch" forName="text2" refType="w" fact="0.3246"/>
          <dgm:constr type="t" for="ch" forName="text2" refType="h" fact="0.2933"/>
          <dgm:constr type="w" for="ch" forName="text2" refType="w" fact="0.1886"/>
          <dgm:constr type="h" for="ch" forName="text2" refType="h" fact="0.2653"/>
          <dgm:constr type="l" for="ch" forName="image3" refType="w" fact="0.3246"/>
          <dgm:constr type="t" for="ch" forName="image3" refType="h" fact="0"/>
          <dgm:constr type="w" for="ch" forName="image3" refType="w" fact="0.1886"/>
          <dgm:constr type="h" for="ch" forName="image3" refType="h" fact="0.2653"/>
          <dgm:constr type="l" for="ch" forName="text1" refType="w" fact="0.1623"/>
          <dgm:constr type="t" for="ch" forName="text1" refType="h" fact="0.4408"/>
          <dgm:constr type="w" for="ch" forName="text1" refType="w" fact="0.1886"/>
          <dgm:constr type="h" for="ch" forName="text1" refType="h" fact="0.2653"/>
          <dgm:constr type="l" for="ch" forName="text3" refType="w" fact="0.1623"/>
          <dgm:constr type="t" for="ch" forName="text3" refType="h" fact="0.1475"/>
          <dgm:constr type="w" for="ch" forName="text3" refType="w" fact="0.1886"/>
          <dgm:constr type="h" for="ch" forName="text3" refType="h" fact="0.2653"/>
          <dgm:constr type="l" for="ch" forName="textaccent1" refType="w" fact="0.1668"/>
          <dgm:constr type="t" for="ch" forName="textaccent1" refType="h" fact="0.5594"/>
          <dgm:constr type="w" for="ch" forName="textaccent1" refType="w" fact="0.022"/>
          <dgm:constr type="h" for="ch" forName="textaccent1" refType="h" fact="0.0311"/>
          <dgm:constr type="l" for="ch" forName="image1" refType="w" fact="0"/>
          <dgm:constr type="t" for="ch" forName="image1" refType="h" fact="0.2941"/>
          <dgm:constr type="w" for="ch" forName="image1" refType="w" fact="0.1886"/>
          <dgm:constr type="h" for="ch" forName="image1" refType="h" fact="0.2653"/>
          <dgm:constr type="l" for="ch" forName="imageaccent1" refType="w" fact="0.1292"/>
          <dgm:constr type="t" for="ch" forName="imageaccent1" refType="h" fact="0.5242"/>
          <dgm:constr type="w" for="ch" forName="imageaccent1" refType="w" fact="0.022"/>
          <dgm:constr type="h" for="ch" forName="imageaccent1" refType="h" fact="0.0311"/>
          <dgm:constr type="l" for="ch" forName="textaccent2" refType="w" fact="0.4544"/>
          <dgm:constr type="t" for="ch" forName="textaccent2" refType="h" fact="0.5228"/>
          <dgm:constr type="w" for="ch" forName="textaccent2" refType="w" fact="0.022"/>
          <dgm:constr type="h" for="ch" forName="textaccent2" refType="h" fact="0.0311"/>
          <dgm:constr type="l" for="ch" forName="imageaccent2" refType="w" fact="0.4914"/>
          <dgm:constr type="t" for="ch" forName="imageaccent2" refType="h" fact="0.5583"/>
          <dgm:constr type="w" for="ch" forName="imageaccent2" refType="w" fact="0.022"/>
          <dgm:constr type="h" for="ch" forName="imageaccent2" refType="h" fact="0.0311"/>
          <dgm:constr type="l" for="ch" forName="textaccent3" refType="w" fact="0.2907"/>
          <dgm:constr type="t" for="ch" forName="textaccent3" refType="h" fact="0.1511"/>
          <dgm:constr type="w" for="ch" forName="textaccent3" refType="w" fact="0.022"/>
          <dgm:constr type="h" for="ch" forName="textaccent3" refType="h" fact="0.0311"/>
          <dgm:constr type="l" for="ch" forName="imageaccent3" refType="w" fact="0.3299"/>
          <dgm:constr type="t" for="ch" forName="imageaccent3" refType="h" fact="0.1175"/>
          <dgm:constr type="w" for="ch" forName="imageaccent3" refType="w" fact="0.022"/>
          <dgm:constr type="h" for="ch" forName="imageaccent3" refType="h" fact="0.0311"/>
          <dgm:constr type="l" for="ch" forName="textaccent4" refType="w" fact="0.65"/>
          <dgm:constr type="t" for="ch" forName="textaccent4" refType="h" fact="0.2645"/>
          <dgm:constr type="w" for="ch" forName="textaccent4" refType="w" fact="0.022"/>
          <dgm:constr type="h" for="ch" forName="textaccent4" refType="h" fact="0.0311"/>
          <dgm:constr type="l" for="ch" forName="imageaccent4" refType="w" fact="0.6859"/>
          <dgm:constr type="t" for="ch" forName="imageaccent4" refType="h" fact="0.3008"/>
          <dgm:constr type="w" for="ch" forName="imageaccent4" refType="w" fact="0.022"/>
          <dgm:constr type="h" for="ch" forName="imageaccent4" refType="h" fact="0.0311"/>
          <dgm:constr type="l" for="ch" forName="textaccent5" refType="w" fact="0.8123"/>
          <dgm:constr type="t" for="ch" forName="textaccent5" refType="h" fact="0.1217"/>
          <dgm:constr type="w" for="ch" forName="textaccent5" refType="w" fact="0.022"/>
          <dgm:constr type="h" for="ch" forName="textaccent5" refType="h" fact="0.0311"/>
          <dgm:constr type="l" for="ch" forName="imageaccent5" refType="w" fact="0.849"/>
          <dgm:constr type="t" for="ch" forName="imageaccent5" refType="h" fact="0.1567"/>
          <dgm:constr type="w" for="ch" forName="imageaccent5" refType="w" fact="0.022"/>
          <dgm:constr type="h" for="ch" forName="imageaccent5" refType="h" fact="0.0311"/>
          <dgm:constr type="l" for="ch" forName="image6" refType="w" fact="0.6491"/>
          <dgm:constr type="t" for="ch" forName="image6" refType="h" fact="0.5889"/>
          <dgm:constr type="w" for="ch" forName="image6" refType="w" fact="0.1886"/>
          <dgm:constr type="h" for="ch" forName="image6" refType="h" fact="0.2653"/>
          <dgm:constr type="l" for="ch" forName="text6" refType="w" fact="0.8114"/>
          <dgm:constr type="t" for="ch" forName="text6" refType="h" fact="0.4436"/>
          <dgm:constr type="w" for="ch" forName="text6" refType="w" fact="0.1886"/>
          <dgm:constr type="h" for="ch" forName="text6" refType="h" fact="0.2653"/>
          <dgm:constr type="l" for="ch" forName="imageaccent6" refType="w" fact="0.8138"/>
          <dgm:constr type="t" for="ch" forName="imageaccent6" refType="h" fact="0.7053"/>
          <dgm:constr type="w" for="ch" forName="imageaccent6" refType="w" fact="0.022"/>
          <dgm:constr type="h" for="ch" forName="imageaccent6" refType="h" fact="0.0311"/>
          <dgm:constr type="l" for="ch" forName="textaccent6" refType="w" fact="0.8488"/>
          <dgm:constr type="t" for="ch" forName="textaccent6" refType="h" fact="0.676"/>
          <dgm:constr type="w" for="ch" forName="textaccent6" refType="w" fact="0.022"/>
          <dgm:constr type="h" for="ch" forName="textaccent6" refType="h" fact="0.0311"/>
          <dgm:constr type="l" for="ch" forName="text7" refType="w" fact="0.3244"/>
          <dgm:constr type="t" for="ch" forName="text7" refType="h" fact="0.5872"/>
          <dgm:constr type="w" for="ch" forName="text7" refType="w" fact="0.1886"/>
          <dgm:constr type="h" for="ch" forName="text7" refType="h" fact="0.2653"/>
          <dgm:constr type="l" for="ch" forName="image7" refType="w" fact="0.1622"/>
          <dgm:constr type="t" for="ch" forName="image7" refType="h" fact="0.7347"/>
          <dgm:constr type="w" for="ch" forName="image7" refType="w" fact="0.1886"/>
          <dgm:constr type="h" for="ch" forName="image7" refType="h" fact="0.2653"/>
          <dgm:constr type="l" for="ch" forName="imageaccent7" refType="w" fact="0.2905"/>
          <dgm:constr type="t" for="ch" forName="imageaccent7" refType="h" fact="0.7384"/>
          <dgm:constr type="w" for="ch" forName="imageaccent7" refType="w" fact="0.022"/>
          <dgm:constr type="h" for="ch" forName="imageaccent7" refType="h" fact="0.0311"/>
          <dgm:constr type="l" for="ch" forName="textaccent7" refType="w" fact="0.3298"/>
          <dgm:constr type="t" for="ch" forName="textaccent7" refType="h" fact="0.7048"/>
          <dgm:constr type="w" for="ch" forName="textaccent7" refType="w" fact="0.022"/>
          <dgm:constr type="h" for="ch" forName="textaccent7" refType="h" fact="0.0311"/>
        </dgm:constrLst>
      </dgm:if>
      <dgm:if name="Name9" axis="ch" ptType="node" func="cnt" op="equ" val="8">
        <dgm:alg type="composite">
          <dgm:param type="ar" val="1.8974"/>
        </dgm:alg>
        <dgm:constrLst>
          <dgm:constr type="primFontSz" for="des" ptType="node" op="equ" val="65"/>
          <dgm:constr type="l" for="ch" forName="image4" refType="w" fact="0.5589"/>
          <dgm:constr type="t" for="ch" forName="image4" refType="h" fact="0.2952"/>
          <dgm:constr type="w" for="ch" forName="image4" refType="w" fact="0.1624"/>
          <dgm:constr type="h" for="ch" forName="image4" refType="h" fact="0.2645"/>
          <dgm:constr type="l" for="ch" forName="text5" refType="w" fact="0.5589"/>
          <dgm:constr type="t" for="ch" forName="text5" refType="h" fact="0.0028"/>
          <dgm:constr type="w" for="ch" forName="text5" refType="w" fact="0.1624"/>
          <dgm:constr type="h" for="ch" forName="text5" refType="h" fact="0.2645"/>
          <dgm:constr type="l" for="ch" forName="image5" refType="w" fact="0.6986"/>
          <dgm:constr type="t" for="ch" forName="image5" refType="h" fact="0.1504"/>
          <dgm:constr type="w" for="ch" forName="image5" refType="w" fact="0.1624"/>
          <dgm:constr type="h" for="ch" forName="image5" refType="h" fact="0.2645"/>
          <dgm:constr type="l" for="ch" forName="image2" refType="w" fact="0.4192"/>
          <dgm:constr type="t" for="ch" forName="image2" refType="h" fact="0.439"/>
          <dgm:constr type="w" for="ch" forName="image2" refType="w" fact="0.1624"/>
          <dgm:constr type="h" for="ch" forName="image2" refType="h" fact="0.2645"/>
          <dgm:constr type="l" for="ch" forName="text4" refType="w" fact="0.4192"/>
          <dgm:constr type="t" for="ch" forName="text4" refType="h" fact="0.1465"/>
          <dgm:constr type="w" for="ch" forName="text4" refType="w" fact="0.1624"/>
          <dgm:constr type="h" for="ch" forName="text4" refType="h" fact="0.2645"/>
          <dgm:constr type="l" for="ch" forName="text2" refType="w" fact="0.2794"/>
          <dgm:constr type="t" for="ch" forName="text2" refType="h" fact="0.2925"/>
          <dgm:constr type="w" for="ch" forName="text2" refType="w" fact="0.1624"/>
          <dgm:constr type="h" for="ch" forName="text2" refType="h" fact="0.2645"/>
          <dgm:constr type="l" for="ch" forName="image3" refType="w" fact="0.2794"/>
          <dgm:constr type="t" for="ch" forName="image3" refType="h" fact="0"/>
          <dgm:constr type="w" for="ch" forName="image3" refType="w" fact="0.1624"/>
          <dgm:constr type="h" for="ch" forName="image3" refType="h" fact="0.2645"/>
          <dgm:constr type="l" for="ch" forName="text1" refType="w" fact="0.1397"/>
          <dgm:constr type="t" for="ch" forName="text1" refType="h" fact="0.4395"/>
          <dgm:constr type="w" for="ch" forName="text1" refType="w" fact="0.1624"/>
          <dgm:constr type="h" for="ch" forName="text1" refType="h" fact="0.2645"/>
          <dgm:constr type="l" for="ch" forName="text3" refType="w" fact="0.1397"/>
          <dgm:constr type="t" for="ch" forName="text3" refType="h" fact="0.1471"/>
          <dgm:constr type="w" for="ch" forName="text3" refType="w" fact="0.1624"/>
          <dgm:constr type="h" for="ch" forName="text3" refType="h" fact="0.2645"/>
          <dgm:constr type="l" for="ch" forName="textaccent1" refType="w" fact="0.1436"/>
          <dgm:constr type="t" for="ch" forName="textaccent1" refType="h" fact="0.5578"/>
          <dgm:constr type="w" for="ch" forName="textaccent1" refType="w" fact="0.0189"/>
          <dgm:constr type="h" for="ch" forName="textaccent1" refType="h" fact="0.031"/>
          <dgm:constr type="l" for="ch" forName="image1" refType="w" fact="0"/>
          <dgm:constr type="t" for="ch" forName="image1" refType="h" fact="0.2933"/>
          <dgm:constr type="w" for="ch" forName="image1" refType="w" fact="0.1624"/>
          <dgm:constr type="h" for="ch" forName="image1" refType="h" fact="0.2645"/>
          <dgm:constr type="l" for="ch" forName="imageaccent1" refType="w" fact="0.1112"/>
          <dgm:constr type="t" for="ch" forName="imageaccent1" refType="h" fact="0.5227"/>
          <dgm:constr type="w" for="ch" forName="imageaccent1" refType="w" fact="0.0189"/>
          <dgm:constr type="h" for="ch" forName="imageaccent1" refType="h" fact="0.031"/>
          <dgm:constr type="l" for="ch" forName="textaccent2" refType="w" fact="0.3912"/>
          <dgm:constr type="t" for="ch" forName="textaccent2" refType="h" fact="0.5213"/>
          <dgm:constr type="w" for="ch" forName="textaccent2" refType="w" fact="0.0189"/>
          <dgm:constr type="h" for="ch" forName="textaccent2" refType="h" fact="0.031"/>
          <dgm:constr type="l" for="ch" forName="imageaccent2" refType="w" fact="0.4231"/>
          <dgm:constr type="t" for="ch" forName="imageaccent2" refType="h" fact="0.5567"/>
          <dgm:constr type="w" for="ch" forName="imageaccent2" refType="w" fact="0.0189"/>
          <dgm:constr type="h" for="ch" forName="imageaccent2" refType="h" fact="0.031"/>
          <dgm:constr type="l" for="ch" forName="textaccent3" refType="w" fact="0.2502"/>
          <dgm:constr type="t" for="ch" forName="textaccent3" refType="h" fact="0.1507"/>
          <dgm:constr type="w" for="ch" forName="textaccent3" refType="w" fact="0.0189"/>
          <dgm:constr type="h" for="ch" forName="textaccent3" refType="h" fact="0.031"/>
          <dgm:constr type="l" for="ch" forName="imageaccent3" refType="w" fact="0.2841"/>
          <dgm:constr type="t" for="ch" forName="imageaccent3" refType="h" fact="0.1172"/>
          <dgm:constr type="w" for="ch" forName="imageaccent3" refType="w" fact="0.0189"/>
          <dgm:constr type="h" for="ch" forName="imageaccent3" refType="h" fact="0.031"/>
          <dgm:constr type="l" for="ch" forName="textaccent4" refType="w" fact="0.5596"/>
          <dgm:constr type="t" for="ch" forName="textaccent4" refType="h" fact="0.2637"/>
          <dgm:constr type="w" for="ch" forName="textaccent4" refType="w" fact="0.0189"/>
          <dgm:constr type="h" for="ch" forName="textaccent4" refType="h" fact="0.031"/>
          <dgm:constr type="l" for="ch" forName="imageaccent4" refType="w" fact="0.5905"/>
          <dgm:constr type="t" for="ch" forName="imageaccent4" refType="h" fact="0.3"/>
          <dgm:constr type="w" for="ch" forName="imageaccent4" refType="w" fact="0.0189"/>
          <dgm:constr type="h" for="ch" forName="imageaccent4" refType="h" fact="0.031"/>
          <dgm:constr type="l" for="ch" forName="textaccent5" refType="w" fact="0.6993"/>
          <dgm:constr type="t" for="ch" forName="textaccent5" refType="h" fact="0.1214"/>
          <dgm:constr type="w" for="ch" forName="textaccent5" refType="w" fact="0.0189"/>
          <dgm:constr type="h" for="ch" forName="textaccent5" refType="h" fact="0.031"/>
          <dgm:constr type="l" for="ch" forName="imageaccent5" refType="w" fact="0.731"/>
          <dgm:constr type="t" for="ch" forName="imageaccent5" refType="h" fact="0.1563"/>
          <dgm:constr type="w" for="ch" forName="imageaccent5" refType="w" fact="0.0189"/>
          <dgm:constr type="h" for="ch" forName="imageaccent5" refType="h" fact="0.031"/>
          <dgm:constr type="l" for="ch" forName="image6" refType="w" fact="0.5589"/>
          <dgm:constr type="t" for="ch" forName="image6" refType="h" fact="0.5872"/>
          <dgm:constr type="w" for="ch" forName="image6" refType="w" fact="0.1624"/>
          <dgm:constr type="h" for="ch" forName="image6" refType="h" fact="0.2645"/>
          <dgm:constr type="l" for="ch" forName="text6" refType="w" fact="0.6986"/>
          <dgm:constr type="t" for="ch" forName="text6" refType="h" fact="0.4424"/>
          <dgm:constr type="w" for="ch" forName="text6" refType="w" fact="0.1624"/>
          <dgm:constr type="h" for="ch" forName="text6" refType="h" fact="0.2645"/>
          <dgm:constr type="l" for="ch" forName="imageaccent6" refType="w" fact="0.7007"/>
          <dgm:constr type="t" for="ch" forName="imageaccent6" refType="h" fact="0.7033"/>
          <dgm:constr type="w" for="ch" forName="imageaccent6" refType="w" fact="0.0189"/>
          <dgm:constr type="h" for="ch" forName="imageaccent6" refType="h" fact="0.031"/>
          <dgm:constr type="l" for="ch" forName="textaccent6" refType="w" fact="0.7308"/>
          <dgm:constr type="t" for="ch" forName="textaccent6" refType="h" fact="0.6741"/>
          <dgm:constr type="w" for="ch" forName="textaccent6" refType="w" fact="0.0189"/>
          <dgm:constr type="h" for="ch" forName="textaccent6" refType="h" fact="0.031"/>
          <dgm:constr type="l" for="ch" forName="text7" refType="w" fact="0.2793"/>
          <dgm:constr type="t" for="ch" forName="text7" refType="h" fact="0.5856"/>
          <dgm:constr type="w" for="ch" forName="text7" refType="w" fact="0.1624"/>
          <dgm:constr type="h" for="ch" forName="text7" refType="h" fact="0.2645"/>
          <dgm:constr type="l" for="ch" forName="image7" refType="w" fact="0.1396"/>
          <dgm:constr type="t" for="ch" forName="image7" refType="h" fact="0.7326"/>
          <dgm:constr type="w" for="ch" forName="image7" refType="w" fact="0.1624"/>
          <dgm:constr type="h" for="ch" forName="image7" refType="h" fact="0.2645"/>
          <dgm:constr type="l" for="ch" forName="imageaccent7" refType="w" fact="0.2501"/>
          <dgm:constr type="t" for="ch" forName="imageaccent7" refType="h" fact="0.7363"/>
          <dgm:constr type="w" for="ch" forName="imageaccent7" refType="w" fact="0.0189"/>
          <dgm:constr type="h" for="ch" forName="imageaccent7" refType="h" fact="0.031"/>
          <dgm:constr type="l" for="ch" forName="textaccent7" refType="w" fact="0.284"/>
          <dgm:constr type="t" for="ch" forName="textaccent7" refType="h" fact="0.7028"/>
          <dgm:constr type="w" for="ch" forName="textaccent7" refType="w" fact="0.0189"/>
          <dgm:constr type="h" for="ch" forName="textaccent7" refType="h" fact="0.031"/>
          <dgm:constr type="l" for="ch" forName="image8" refType="w" fact="0.6979"/>
          <dgm:constr type="t" for="ch" forName="image8" refType="h" fact="0.7355"/>
          <dgm:constr type="w" for="ch" forName="image8" refType="w" fact="0.1624"/>
          <dgm:constr type="h" for="ch" forName="image8" refType="h" fact="0.2645"/>
          <dgm:constr type="l" for="ch" forName="text8" refType="w" fact="0.8376"/>
          <dgm:constr type="t" for="ch" forName="text8" refType="h" fact="0.5906"/>
          <dgm:constr type="w" for="ch" forName="text8" refType="w" fact="0.1624"/>
          <dgm:constr type="h" for="ch" forName="text8" refType="h" fact="0.2645"/>
          <dgm:constr type="l" for="ch" forName="imageaccent8" refType="w" fact="0.8397"/>
          <dgm:constr type="t" for="ch" forName="imageaccent8" refType="h" fact="0.8516"/>
          <dgm:constr type="w" for="ch" forName="imageaccent8" refType="w" fact="0.0189"/>
          <dgm:constr type="h" for="ch" forName="imageaccent8" refType="h" fact="0.031"/>
          <dgm:constr type="l" for="ch" forName="textaccent8" refType="w" fact="0.8698"/>
          <dgm:constr type="t" for="ch" forName="textaccent8" refType="h" fact="0.8223"/>
          <dgm:constr type="w" for="ch" forName="textaccent8" refType="w" fact="0.0189"/>
          <dgm:constr type="h" for="ch" forName="textaccent8" refType="h" fact="0.031"/>
        </dgm:constrLst>
      </dgm:if>
      <dgm:if name="Name10" axis="ch" ptType="node" func="cnt" op="equ" val="9">
        <dgm:alg type="composite">
          <dgm:param type="ar" val="1.8986"/>
        </dgm:alg>
        <dgm:constrLst>
          <dgm:constr type="primFontSz" for="des" ptType="node" op="equ" val="65"/>
          <dgm:constr type="l" for="ch" forName="image4" refType="w" fact="0.5585"/>
          <dgm:constr type="t" for="ch" forName="image4" refType="h" fact="0.2952"/>
          <dgm:constr type="w" for="ch" forName="image4" refType="w" fact="0.1623"/>
          <dgm:constr type="h" for="ch" forName="image4" refType="h" fact="0.2645"/>
          <dgm:constr type="l" for="ch" forName="text5" refType="w" fact="0.5585"/>
          <dgm:constr type="t" for="ch" forName="text5" refType="h" fact="0.0028"/>
          <dgm:constr type="w" for="ch" forName="text5" refType="w" fact="0.1623"/>
          <dgm:constr type="h" for="ch" forName="text5" refType="h" fact="0.2645"/>
          <dgm:constr type="l" for="ch" forName="image5" refType="w" fact="0.6982"/>
          <dgm:constr type="t" for="ch" forName="image5" refType="h" fact="0.1504"/>
          <dgm:constr type="w" for="ch" forName="image5" refType="w" fact="0.1623"/>
          <dgm:constr type="h" for="ch" forName="image5" refType="h" fact="0.2645"/>
          <dgm:constr type="l" for="ch" forName="image2" refType="w" fact="0.4189"/>
          <dgm:constr type="t" for="ch" forName="image2" refType="h" fact="0.439"/>
          <dgm:constr type="w" for="ch" forName="image2" refType="w" fact="0.1623"/>
          <dgm:constr type="h" for="ch" forName="image2" refType="h" fact="0.2645"/>
          <dgm:constr type="l" for="ch" forName="text4" refType="w" fact="0.4189"/>
          <dgm:constr type="t" for="ch" forName="text4" refType="h" fact="0.1465"/>
          <dgm:constr type="w" for="ch" forName="text4" refType="w" fact="0.1623"/>
          <dgm:constr type="h" for="ch" forName="text4" refType="h" fact="0.2645"/>
          <dgm:constr type="l" for="ch" forName="text2" refType="w" fact="0.2793"/>
          <dgm:constr type="t" for="ch" forName="text2" refType="h" fact="0.2925"/>
          <dgm:constr type="w" for="ch" forName="text2" refType="w" fact="0.1623"/>
          <dgm:constr type="h" for="ch" forName="text2" refType="h" fact="0.2645"/>
          <dgm:constr type="l" for="ch" forName="image3" refType="w" fact="0.2793"/>
          <dgm:constr type="t" for="ch" forName="image3" refType="h" fact="0"/>
          <dgm:constr type="w" for="ch" forName="image3" refType="w" fact="0.1623"/>
          <dgm:constr type="h" for="ch" forName="image3" refType="h" fact="0.2645"/>
          <dgm:constr type="l" for="ch" forName="text1" refType="w" fact="0.1396"/>
          <dgm:constr type="t" for="ch" forName="text1" refType="h" fact="0.4395"/>
          <dgm:constr type="w" for="ch" forName="text1" refType="w" fact="0.1623"/>
          <dgm:constr type="h" for="ch" forName="text1" refType="h" fact="0.2645"/>
          <dgm:constr type="l" for="ch" forName="text3" refType="w" fact="0.1396"/>
          <dgm:constr type="t" for="ch" forName="text3" refType="h" fact="0.1471"/>
          <dgm:constr type="w" for="ch" forName="text3" refType="w" fact="0.1623"/>
          <dgm:constr type="h" for="ch" forName="text3" refType="h" fact="0.2645"/>
          <dgm:constr type="l" for="ch" forName="textaccent1" refType="w" fact="0.1435"/>
          <dgm:constr type="t" for="ch" forName="textaccent1" refType="h" fact="0.5578"/>
          <dgm:constr type="w" for="ch" forName="textaccent1" refType="w" fact="0.0189"/>
          <dgm:constr type="h" for="ch" forName="textaccent1" refType="h" fact="0.031"/>
          <dgm:constr type="l" for="ch" forName="image1" refType="w" fact="0"/>
          <dgm:constr type="t" for="ch" forName="image1" refType="h" fact="0.2933"/>
          <dgm:constr type="w" for="ch" forName="image1" refType="w" fact="0.1623"/>
          <dgm:constr type="h" for="ch" forName="image1" refType="h" fact="0.2645"/>
          <dgm:constr type="l" for="ch" forName="imageaccent1" refType="w" fact="0.1111"/>
          <dgm:constr type="t" for="ch" forName="imageaccent1" refType="h" fact="0.5227"/>
          <dgm:constr type="w" for="ch" forName="imageaccent1" refType="w" fact="0.0189"/>
          <dgm:constr type="h" for="ch" forName="imageaccent1" refType="h" fact="0.031"/>
          <dgm:constr type="l" for="ch" forName="textaccent2" refType="w" fact="0.391"/>
          <dgm:constr type="t" for="ch" forName="textaccent2" refType="h" fact="0.5213"/>
          <dgm:constr type="w" for="ch" forName="textaccent2" refType="w" fact="0.0189"/>
          <dgm:constr type="h" for="ch" forName="textaccent2" refType="h" fact="0.031"/>
          <dgm:constr type="l" for="ch" forName="imageaccent2" refType="w" fact="0.4228"/>
          <dgm:constr type="t" for="ch" forName="imageaccent2" refType="h" fact="0.5567"/>
          <dgm:constr type="w" for="ch" forName="imageaccent2" refType="w" fact="0.0189"/>
          <dgm:constr type="h" for="ch" forName="imageaccent2" refType="h" fact="0.031"/>
          <dgm:constr type="l" for="ch" forName="textaccent3" refType="w" fact="0.2501"/>
          <dgm:constr type="t" for="ch" forName="textaccent3" refType="h" fact="0.1507"/>
          <dgm:constr type="w" for="ch" forName="textaccent3" refType="w" fact="0.0189"/>
          <dgm:constr type="h" for="ch" forName="textaccent3" refType="h" fact="0.031"/>
          <dgm:constr type="l" for="ch" forName="imageaccent3" refType="w" fact="0.2839"/>
          <dgm:constr type="t" for="ch" forName="imageaccent3" refType="h" fact="0.1172"/>
          <dgm:constr type="w" for="ch" forName="imageaccent3" refType="w" fact="0.0189"/>
          <dgm:constr type="h" for="ch" forName="imageaccent3" refType="h" fact="0.031"/>
          <dgm:constr type="l" for="ch" forName="textaccent4" refType="w" fact="0.5593"/>
          <dgm:constr type="t" for="ch" forName="textaccent4" refType="h" fact="0.2637"/>
          <dgm:constr type="w" for="ch" forName="textaccent4" refType="w" fact="0.0189"/>
          <dgm:constr type="h" for="ch" forName="textaccent4" refType="h" fact="0.031"/>
          <dgm:constr type="l" for="ch" forName="imageaccent4" refType="w" fact="0.5901"/>
          <dgm:constr type="t" for="ch" forName="imageaccent4" refType="h" fact="0.3"/>
          <dgm:constr type="w" for="ch" forName="imageaccent4" refType="w" fact="0.0189"/>
          <dgm:constr type="h" for="ch" forName="imageaccent4" refType="h" fact="0.031"/>
          <dgm:constr type="l" for="ch" forName="textaccent5" refType="w" fact="0.6989"/>
          <dgm:constr type="t" for="ch" forName="textaccent5" refType="h" fact="0.1214"/>
          <dgm:constr type="w" for="ch" forName="textaccent5" refType="w" fact="0.0189"/>
          <dgm:constr type="h" for="ch" forName="textaccent5" refType="h" fact="0.031"/>
          <dgm:constr type="l" for="ch" forName="imageaccent5" refType="w" fact="0.7305"/>
          <dgm:constr type="t" for="ch" forName="imageaccent5" refType="h" fact="0.1563"/>
          <dgm:constr type="w" for="ch" forName="imageaccent5" refType="w" fact="0.0189"/>
          <dgm:constr type="h" for="ch" forName="imageaccent5" refType="h" fact="0.031"/>
          <dgm:constr type="l" for="ch" forName="image6" refType="w" fact="0.5585"/>
          <dgm:constr type="t" for="ch" forName="image6" refType="h" fact="0.5872"/>
          <dgm:constr type="w" for="ch" forName="image6" refType="w" fact="0.1623"/>
          <dgm:constr type="h" for="ch" forName="image6" refType="h" fact="0.2645"/>
          <dgm:constr type="l" for="ch" forName="text6" refType="w" fact="0.6982"/>
          <dgm:constr type="t" for="ch" forName="text6" refType="h" fact="0.4424"/>
          <dgm:constr type="w" for="ch" forName="text6" refType="w" fact="0.1623"/>
          <dgm:constr type="h" for="ch" forName="text6" refType="h" fact="0.2645"/>
          <dgm:constr type="l" for="ch" forName="imageaccent6" refType="w" fact="0.7002"/>
          <dgm:constr type="t" for="ch" forName="imageaccent6" refType="h" fact="0.7033"/>
          <dgm:constr type="w" for="ch" forName="imageaccent6" refType="w" fact="0.0189"/>
          <dgm:constr type="h" for="ch" forName="imageaccent6" refType="h" fact="0.031"/>
          <dgm:constr type="l" for="ch" forName="textaccent6" refType="w" fact="0.7303"/>
          <dgm:constr type="t" for="ch" forName="textaccent6" refType="h" fact="0.6741"/>
          <dgm:constr type="w" for="ch" forName="textaccent6" refType="w" fact="0.0189"/>
          <dgm:constr type="h" for="ch" forName="textaccent6" refType="h" fact="0.031"/>
          <dgm:constr type="l" for="ch" forName="text7" refType="w" fact="0.2792"/>
          <dgm:constr type="t" for="ch" forName="text7" refType="h" fact="0.5856"/>
          <dgm:constr type="w" for="ch" forName="text7" refType="w" fact="0.1623"/>
          <dgm:constr type="h" for="ch" forName="text7" refType="h" fact="0.2645"/>
          <dgm:constr type="l" for="ch" forName="image7" refType="w" fact="0.1395"/>
          <dgm:constr type="t" for="ch" forName="image7" refType="h" fact="0.7326"/>
          <dgm:constr type="w" for="ch" forName="image7" refType="w" fact="0.1623"/>
          <dgm:constr type="h" for="ch" forName="image7" refType="h" fact="0.2645"/>
          <dgm:constr type="l" for="ch" forName="imageaccent7" refType="w" fact="0.25"/>
          <dgm:constr type="t" for="ch" forName="imageaccent7" refType="h" fact="0.7363"/>
          <dgm:constr type="w" for="ch" forName="imageaccent7" refType="w" fact="0.0189"/>
          <dgm:constr type="h" for="ch" forName="imageaccent7" refType="h" fact="0.031"/>
          <dgm:constr type="l" for="ch" forName="textaccent7" refType="w" fact="0.2838"/>
          <dgm:constr type="t" for="ch" forName="textaccent7" refType="h" fact="0.7028"/>
          <dgm:constr type="w" for="ch" forName="textaccent7" refType="w" fact="0.0189"/>
          <dgm:constr type="h" for="ch" forName="textaccent7" refType="h" fact="0.031"/>
          <dgm:constr type="l" for="ch" forName="image8" refType="w" fact="0.6975"/>
          <dgm:constr type="t" for="ch" forName="image8" refType="h" fact="0.7355"/>
          <dgm:constr type="w" for="ch" forName="image8" refType="w" fact="0.1623"/>
          <dgm:constr type="h" for="ch" forName="image8" refType="h" fact="0.2645"/>
          <dgm:constr type="l" for="ch" forName="text8" refType="w" fact="0.8371"/>
          <dgm:constr type="t" for="ch" forName="text8" refType="h" fact="0.5906"/>
          <dgm:constr type="w" for="ch" forName="text8" refType="w" fact="0.1623"/>
          <dgm:constr type="h" for="ch" forName="text8" refType="h" fact="0.2645"/>
          <dgm:constr type="l" for="ch" forName="imageaccent8" refType="w" fact="0.8392"/>
          <dgm:constr type="t" for="ch" forName="imageaccent8" refType="h" fact="0.8516"/>
          <dgm:constr type="w" for="ch" forName="imageaccent8" refType="w" fact="0.0189"/>
          <dgm:constr type="h" for="ch" forName="imageaccent8" refType="h" fact="0.031"/>
          <dgm:constr type="l" for="ch" forName="textaccent8" refType="w" fact="0.8693"/>
          <dgm:constr type="t" for="ch" forName="textaccent8" refType="h" fact="0.8223"/>
          <dgm:constr type="w" for="ch" forName="textaccent8" refType="w" fact="0.0189"/>
          <dgm:constr type="h" for="ch" forName="textaccent8" refType="h" fact="0.031"/>
          <dgm:constr type="l" for="ch" forName="text9" refType="w" fact="0.8377"/>
          <dgm:constr type="t" for="ch" forName="text9" refType="h" fact="0.0057"/>
          <dgm:constr type="w" for="ch" forName="text9" refType="w" fact="0.1623"/>
          <dgm:constr type="h" for="ch" forName="text9" refType="h" fact="0.2645"/>
          <dgm:constr type="l" for="ch" forName="textaccent9" refType="w" fact="0.95"/>
          <dgm:constr type="t" for="ch" forName="textaccent9" refType="h" fact="0.2383"/>
          <dgm:constr type="w" for="ch" forName="textaccent9" refType="w" fact="0.0189"/>
          <dgm:constr type="h" for="ch" forName="textaccent9" refType="h" fact="0.031"/>
          <dgm:constr type="l" for="ch" forName="image9" refType="w" fact="0.8377"/>
          <dgm:constr type="t" for="ch" forName="image9" refType="h" fact="0.2977"/>
          <dgm:constr type="w" for="ch" forName="image9" refType="w" fact="0.1623"/>
          <dgm:constr type="h" for="ch" forName="image9" refType="h" fact="0.2645"/>
          <dgm:constr type="l" for="ch" forName="imageaccent9" refType="w" fact="0.95"/>
          <dgm:constr type="t" for="ch" forName="imageaccent9" refType="h" fact="0.2993"/>
          <dgm:constr type="w" for="ch" forName="imageaccent9" refType="w" fact="0.0189"/>
          <dgm:constr type="h" for="ch" forName="imageaccent9" refType="h" fact="0.031"/>
        </dgm:constrLst>
      </dgm:if>
      <dgm:if name="Name11" axis="ch" ptType="node" func="cnt" op="equ" val="10">
        <dgm:alg type="composite">
          <dgm:param type="ar" val="1.6608"/>
        </dgm:alg>
        <dgm:constrLst>
          <dgm:constr type="primFontSz" for="des" ptType="node" op="equ" val="65"/>
          <dgm:constr type="l" for="ch" forName="image4" refType="w" fact="0.5585"/>
          <dgm:constr type="t" for="ch" forName="image4" refType="h" fact="0.2583"/>
          <dgm:constr type="w" for="ch" forName="image4" refType="w" fact="0.1623"/>
          <dgm:constr type="h" for="ch" forName="image4" refType="h" fact="0.2314"/>
          <dgm:constr type="l" for="ch" forName="text5" refType="w" fact="0.5585"/>
          <dgm:constr type="t" for="ch" forName="text5" refType="h" fact="0.0024"/>
          <dgm:constr type="w" for="ch" forName="text5" refType="w" fact="0.1623"/>
          <dgm:constr type="h" for="ch" forName="text5" refType="h" fact="0.2314"/>
          <dgm:constr type="l" for="ch" forName="image5" refType="w" fact="0.6982"/>
          <dgm:constr type="t" for="ch" forName="image5" refType="h" fact="0.1316"/>
          <dgm:constr type="w" for="ch" forName="image5" refType="w" fact="0.1623"/>
          <dgm:constr type="h" for="ch" forName="image5" refType="h" fact="0.2314"/>
          <dgm:constr type="l" for="ch" forName="image2" refType="w" fact="0.4189"/>
          <dgm:constr type="t" for="ch" forName="image2" refType="h" fact="0.384"/>
          <dgm:constr type="w" for="ch" forName="image2" refType="w" fact="0.1623"/>
          <dgm:constr type="h" for="ch" forName="image2" refType="h" fact="0.2314"/>
          <dgm:constr type="l" for="ch" forName="text4" refType="w" fact="0.4189"/>
          <dgm:constr type="t" for="ch" forName="text4" refType="h" fact="0.1282"/>
          <dgm:constr type="w" for="ch" forName="text4" refType="w" fact="0.1623"/>
          <dgm:constr type="h" for="ch" forName="text4" refType="h" fact="0.2314"/>
          <dgm:constr type="l" for="ch" forName="text2" refType="w" fact="0.2793"/>
          <dgm:constr type="t" for="ch" forName="text2" refType="h" fact="0.2558"/>
          <dgm:constr type="w" for="ch" forName="text2" refType="w" fact="0.1623"/>
          <dgm:constr type="h" for="ch" forName="text2" refType="h" fact="0.2314"/>
          <dgm:constr type="l" for="ch" forName="image3" refType="w" fact="0.2793"/>
          <dgm:constr type="t" for="ch" forName="image3" refType="h" fact="0"/>
          <dgm:constr type="w" for="ch" forName="image3" refType="w" fact="0.1623"/>
          <dgm:constr type="h" for="ch" forName="image3" refType="h" fact="0.2314"/>
          <dgm:constr type="l" for="ch" forName="text1" refType="w" fact="0.1396"/>
          <dgm:constr type="t" for="ch" forName="text1" refType="h" fact="0.3845"/>
          <dgm:constr type="w" for="ch" forName="text1" refType="w" fact="0.1623"/>
          <dgm:constr type="h" for="ch" forName="text1" refType="h" fact="0.2314"/>
          <dgm:constr type="l" for="ch" forName="text3" refType="w" fact="0.1396"/>
          <dgm:constr type="t" for="ch" forName="text3" refType="h" fact="0.1286"/>
          <dgm:constr type="w" for="ch" forName="text3" refType="w" fact="0.1623"/>
          <dgm:constr type="h" for="ch" forName="text3" refType="h" fact="0.2314"/>
          <dgm:constr type="l" for="ch" forName="textaccent1" refType="w" fact="0.1435"/>
          <dgm:constr type="t" for="ch" forName="textaccent1" refType="h" fact="0.488"/>
          <dgm:constr type="w" for="ch" forName="textaccent1" refType="w" fact="0.0189"/>
          <dgm:constr type="h" for="ch" forName="textaccent1" refType="h" fact="0.0271"/>
          <dgm:constr type="l" for="ch" forName="image1" refType="w" fact="0"/>
          <dgm:constr type="t" for="ch" forName="image1" refType="h" fact="0.2566"/>
          <dgm:constr type="w" for="ch" forName="image1" refType="w" fact="0.1623"/>
          <dgm:constr type="h" for="ch" forName="image1" refType="h" fact="0.2314"/>
          <dgm:constr type="l" for="ch" forName="imageaccent1" refType="w" fact="0.1111"/>
          <dgm:constr type="t" for="ch" forName="imageaccent1" refType="h" fact="0.4572"/>
          <dgm:constr type="w" for="ch" forName="imageaccent1" refType="w" fact="0.0189"/>
          <dgm:constr type="h" for="ch" forName="imageaccent1" refType="h" fact="0.0271"/>
          <dgm:constr type="l" for="ch" forName="textaccent2" refType="w" fact="0.391"/>
          <dgm:constr type="t" for="ch" forName="textaccent2" refType="h" fact="0.456"/>
          <dgm:constr type="w" for="ch" forName="textaccent2" refType="w" fact="0.0189"/>
          <dgm:constr type="h" for="ch" forName="textaccent2" refType="h" fact="0.0271"/>
          <dgm:constr type="l" for="ch" forName="imageaccent2" refType="w" fact="0.4228"/>
          <dgm:constr type="t" for="ch" forName="imageaccent2" refType="h" fact="0.487"/>
          <dgm:constr type="w" for="ch" forName="imageaccent2" refType="w" fact="0.0189"/>
          <dgm:constr type="h" for="ch" forName="imageaccent2" refType="h" fact="0.0271"/>
          <dgm:constr type="l" for="ch" forName="textaccent3" refType="w" fact="0.2501"/>
          <dgm:constr type="t" for="ch" forName="textaccent3" refType="h" fact="0.1318"/>
          <dgm:constr type="w" for="ch" forName="textaccent3" refType="w" fact="0.0189"/>
          <dgm:constr type="h" for="ch" forName="textaccent3" refType="h" fact="0.0271"/>
          <dgm:constr type="l" for="ch" forName="imageaccent3" refType="w" fact="0.2839"/>
          <dgm:constr type="t" for="ch" forName="imageaccent3" refType="h" fact="0.1025"/>
          <dgm:constr type="w" for="ch" forName="imageaccent3" refType="w" fact="0.0189"/>
          <dgm:constr type="h" for="ch" forName="imageaccent3" refType="h" fact="0.0271"/>
          <dgm:constr type="l" for="ch" forName="textaccent4" refType="w" fact="0.5593"/>
          <dgm:constr type="t" for="ch" forName="textaccent4" refType="h" fact="0.2307"/>
          <dgm:constr type="w" for="ch" forName="textaccent4" refType="w" fact="0.0189"/>
          <dgm:constr type="h" for="ch" forName="textaccent4" refType="h" fact="0.0271"/>
          <dgm:constr type="l" for="ch" forName="imageaccent4" refType="w" fact="0.5901"/>
          <dgm:constr type="t" for="ch" forName="imageaccent4" refType="h" fact="0.2624"/>
          <dgm:constr type="w" for="ch" forName="imageaccent4" refType="w" fact="0.0189"/>
          <dgm:constr type="h" for="ch" forName="imageaccent4" refType="h" fact="0.0271"/>
          <dgm:constr type="l" for="ch" forName="textaccent5" refType="w" fact="0.6989"/>
          <dgm:constr type="t" for="ch" forName="textaccent5" refType="h" fact="0.1062"/>
          <dgm:constr type="w" for="ch" forName="textaccent5" refType="w" fact="0.0189"/>
          <dgm:constr type="h" for="ch" forName="textaccent5" refType="h" fact="0.0271"/>
          <dgm:constr type="l" for="ch" forName="imageaccent5" refType="w" fact="0.7305"/>
          <dgm:constr type="t" for="ch" forName="imageaccent5" refType="h" fact="0.1367"/>
          <dgm:constr type="w" for="ch" forName="imageaccent5" refType="w" fact="0.0189"/>
          <dgm:constr type="h" for="ch" forName="imageaccent5" refType="h" fact="0.0271"/>
          <dgm:constr type="l" for="ch" forName="image6" refType="w" fact="0.5585"/>
          <dgm:constr type="t" for="ch" forName="image6" refType="h" fact="0.5137"/>
          <dgm:constr type="w" for="ch" forName="image6" refType="w" fact="0.1623"/>
          <dgm:constr type="h" for="ch" forName="image6" refType="h" fact="0.2314"/>
          <dgm:constr type="l" for="ch" forName="text6" refType="w" fact="0.6982"/>
          <dgm:constr type="t" for="ch" forName="text6" refType="h" fact="0.387"/>
          <dgm:constr type="w" for="ch" forName="text6" refType="w" fact="0.1623"/>
          <dgm:constr type="h" for="ch" forName="text6" refType="h" fact="0.2314"/>
          <dgm:constr type="l" for="ch" forName="imageaccent6" refType="w" fact="0.7002"/>
          <dgm:constr type="t" for="ch" forName="imageaccent6" refType="h" fact="0.6152"/>
          <dgm:constr type="w" for="ch" forName="imageaccent6" refType="w" fact="0.0189"/>
          <dgm:constr type="h" for="ch" forName="imageaccent6" refType="h" fact="0.0271"/>
          <dgm:constr type="l" for="ch" forName="textaccent6" refType="w" fact="0.7303"/>
          <dgm:constr type="t" for="ch" forName="textaccent6" refType="h" fact="0.5897"/>
          <dgm:constr type="w" for="ch" forName="textaccent6" refType="w" fact="0.0189"/>
          <dgm:constr type="h" for="ch" forName="textaccent6" refType="h" fact="0.0271"/>
          <dgm:constr type="l" for="ch" forName="text7" refType="w" fact="0.2792"/>
          <dgm:constr type="t" for="ch" forName="text7" refType="h" fact="0.5122"/>
          <dgm:constr type="w" for="ch" forName="text7" refType="w" fact="0.1623"/>
          <dgm:constr type="h" for="ch" forName="text7" refType="h" fact="0.2314"/>
          <dgm:constr type="l" for="ch" forName="image7" refType="w" fact="0.1395"/>
          <dgm:constr type="t" for="ch" forName="image7" refType="h" fact="0.6409"/>
          <dgm:constr type="w" for="ch" forName="image7" refType="w" fact="0.1623"/>
          <dgm:constr type="h" for="ch" forName="image7" refType="h" fact="0.2314"/>
          <dgm:constr type="l" for="ch" forName="imageaccent7" refType="w" fact="0.25"/>
          <dgm:constr type="t" for="ch" forName="imageaccent7" refType="h" fact="0.6441"/>
          <dgm:constr type="w" for="ch" forName="imageaccent7" refType="w" fact="0.0189"/>
          <dgm:constr type="h" for="ch" forName="imageaccent7" refType="h" fact="0.0271"/>
          <dgm:constr type="l" for="ch" forName="textaccent7" refType="w" fact="0.2838"/>
          <dgm:constr type="t" for="ch" forName="textaccent7" refType="h" fact="0.6148"/>
          <dgm:constr type="w" for="ch" forName="textaccent7" refType="w" fact="0.0189"/>
          <dgm:constr type="h" for="ch" forName="textaccent7" refType="h" fact="0.0271"/>
          <dgm:constr type="l" for="ch" forName="image8" refType="w" fact="0.6975"/>
          <dgm:constr type="t" for="ch" forName="image8" refType="h" fact="0.6433"/>
          <dgm:constr type="w" for="ch" forName="image8" refType="w" fact="0.1623"/>
          <dgm:constr type="h" for="ch" forName="image8" refType="h" fact="0.2314"/>
          <dgm:constr type="l" for="ch" forName="text8" refType="w" fact="0.8371"/>
          <dgm:constr type="t" for="ch" forName="text8" refType="h" fact="0.5167"/>
          <dgm:constr type="w" for="ch" forName="text8" refType="w" fact="0.1623"/>
          <dgm:constr type="h" for="ch" forName="text8" refType="h" fact="0.2314"/>
          <dgm:constr type="l" for="ch" forName="imageaccent8" refType="w" fact="0.8392"/>
          <dgm:constr type="t" for="ch" forName="imageaccent8" refType="h" fact="0.7449"/>
          <dgm:constr type="w" for="ch" forName="imageaccent8" refType="w" fact="0.0189"/>
          <dgm:constr type="h" for="ch" forName="imageaccent8" refType="h" fact="0.0271"/>
          <dgm:constr type="l" for="ch" forName="textaccent8" refType="w" fact="0.8693"/>
          <dgm:constr type="t" for="ch" forName="textaccent8" refType="h" fact="0.7194"/>
          <dgm:constr type="w" for="ch" forName="textaccent8" refType="w" fact="0.0189"/>
          <dgm:constr type="h" for="ch" forName="textaccent8" refType="h" fact="0.0271"/>
          <dgm:constr type="l" for="ch" forName="text9" refType="w" fact="0.8377"/>
          <dgm:constr type="t" for="ch" forName="text9" refType="h" fact="0.005"/>
          <dgm:constr type="w" for="ch" forName="text9" refType="w" fact="0.1623"/>
          <dgm:constr type="h" for="ch" forName="text9" refType="h" fact="0.2314"/>
          <dgm:constr type="l" for="ch" forName="textaccent9" refType="w" fact="0.95"/>
          <dgm:constr type="t" for="ch" forName="textaccent9" refType="h" fact="0.2084"/>
          <dgm:constr type="w" for="ch" forName="textaccent9" refType="w" fact="0.0189"/>
          <dgm:constr type="h" for="ch" forName="textaccent9" refType="h" fact="0.0271"/>
          <dgm:constr type="l" for="ch" forName="image9" refType="w" fact="0.8377"/>
          <dgm:constr type="t" for="ch" forName="image9" refType="h" fact="0.2604"/>
          <dgm:constr type="w" for="ch" forName="image9" refType="w" fact="0.1623"/>
          <dgm:constr type="h" for="ch" forName="image9" refType="h" fact="0.2314"/>
          <dgm:constr type="l" for="ch" forName="imageaccent9" refType="w" fact="0.95"/>
          <dgm:constr type="t" for="ch" forName="imageaccent9" refType="h" fact="0.2618"/>
          <dgm:constr type="w" for="ch" forName="imageaccent9" refType="w" fact="0.0189"/>
          <dgm:constr type="h" for="ch" forName="imageaccent9" refType="h" fact="0.0271"/>
          <dgm:constr type="l" for="ch" forName="image10" refType="w" fact="0.2786"/>
          <dgm:constr type="t" for="ch" forName="image10" refType="h" fact="0.7686"/>
          <dgm:constr type="w" for="ch" forName="image10" refType="w" fact="0.1623"/>
          <dgm:constr type="h" for="ch" forName="image10" refType="h" fact="0.2314"/>
          <dgm:constr type="l" for="ch" forName="text10" refType="w" fact="0.4183"/>
          <dgm:constr type="t" for="ch" forName="text10" refType="h" fact="0.6419"/>
          <dgm:constr type="w" for="ch" forName="text10" refType="w" fact="0.1623"/>
          <dgm:constr type="h" for="ch" forName="text10" refType="h" fact="0.2314"/>
          <dgm:constr type="l" for="ch" forName="imageaccent10" refType="w" fact="0.4203"/>
          <dgm:constr type="t" for="ch" forName="imageaccent10" refType="h" fact="0.8701"/>
          <dgm:constr type="w" for="ch" forName="imageaccent10" refType="w" fact="0.0189"/>
          <dgm:constr type="h" for="ch" forName="imageaccent10" refType="h" fact="0.0271"/>
          <dgm:constr type="l" for="ch" forName="textaccent10" refType="w" fact="0.4504"/>
          <dgm:constr type="t" for="ch" forName="textaccent10" refType="h" fact="0.8446"/>
          <dgm:constr type="w" for="ch" forName="textaccent10" refType="w" fact="0.0189"/>
          <dgm:constr type="h" for="ch" forName="textaccent10" refType="h" fact="0.0271"/>
        </dgm:constrLst>
      </dgm:if>
      <dgm:if name="Name12" axis="ch" ptType="node" func="cnt" op="equ" val="11">
        <dgm:alg type="composite">
          <dgm:param type="ar" val="1.4704"/>
        </dgm:alg>
        <dgm:constrLst>
          <dgm:constr type="primFontSz" for="des" ptType="node" op="equ" val="65"/>
          <dgm:constr type="l" for="ch" forName="image4" refType="w" fact="0.5585"/>
          <dgm:constr type="t" for="ch" forName="image4" refType="h" fact="0.2287"/>
          <dgm:constr type="w" for="ch" forName="image4" refType="w" fact="0.1623"/>
          <dgm:constr type="h" for="ch" forName="image4" refType="h" fact="0.2049"/>
          <dgm:constr type="l" for="ch" forName="text5" refType="w" fact="0.5585"/>
          <dgm:constr type="t" for="ch" forName="text5" refType="h" fact="0.0022"/>
          <dgm:constr type="w" for="ch" forName="text5" refType="w" fact="0.1623"/>
          <dgm:constr type="h" for="ch" forName="text5" refType="h" fact="0.2049"/>
          <dgm:constr type="l" for="ch" forName="image5" refType="w" fact="0.6982"/>
          <dgm:constr type="t" for="ch" forName="image5" refType="h" fact="0.1165"/>
          <dgm:constr type="w" for="ch" forName="image5" refType="w" fact="0.1623"/>
          <dgm:constr type="h" for="ch" forName="image5" refType="h" fact="0.2049"/>
          <dgm:constr type="l" for="ch" forName="image2" refType="w" fact="0.4189"/>
          <dgm:constr type="t" for="ch" forName="image2" refType="h" fact="0.34"/>
          <dgm:constr type="w" for="ch" forName="image2" refType="w" fact="0.1623"/>
          <dgm:constr type="h" for="ch" forName="image2" refType="h" fact="0.2049"/>
          <dgm:constr type="l" for="ch" forName="text4" refType="w" fact="0.4189"/>
          <dgm:constr type="t" for="ch" forName="text4" refType="h" fact="0.1135"/>
          <dgm:constr type="w" for="ch" forName="text4" refType="w" fact="0.1623"/>
          <dgm:constr type="h" for="ch" forName="text4" refType="h" fact="0.2049"/>
          <dgm:constr type="l" for="ch" forName="text2" refType="w" fact="0.2793"/>
          <dgm:constr type="t" for="ch" forName="text2" refType="h" fact="0.2265"/>
          <dgm:constr type="w" for="ch" forName="text2" refType="w" fact="0.1623"/>
          <dgm:constr type="h" for="ch" forName="text2" refType="h" fact="0.2049"/>
          <dgm:constr type="l" for="ch" forName="image3" refType="w" fact="0.2793"/>
          <dgm:constr type="t" for="ch" forName="image3" refType="h" fact="0"/>
          <dgm:constr type="w" for="ch" forName="image3" refType="w" fact="0.1623"/>
          <dgm:constr type="h" for="ch" forName="image3" refType="h" fact="0.2049"/>
          <dgm:constr type="l" for="ch" forName="text1" refType="w" fact="0.1396"/>
          <dgm:constr type="t" for="ch" forName="text1" refType="h" fact="0.3404"/>
          <dgm:constr type="w" for="ch" forName="text1" refType="w" fact="0.1623"/>
          <dgm:constr type="h" for="ch" forName="text1" refType="h" fact="0.2049"/>
          <dgm:constr type="l" for="ch" forName="text3" refType="w" fact="0.1396"/>
          <dgm:constr type="t" for="ch" forName="text3" refType="h" fact="0.1139"/>
          <dgm:constr type="w" for="ch" forName="text3" refType="w" fact="0.1623"/>
          <dgm:constr type="h" for="ch" forName="text3" refType="h" fact="0.2049"/>
          <dgm:constr type="l" for="ch" forName="textaccent1" refType="w" fact="0.1435"/>
          <dgm:constr type="t" for="ch" forName="textaccent1" refType="h" fact="0.432"/>
          <dgm:constr type="w" for="ch" forName="textaccent1" refType="w" fact="0.0189"/>
          <dgm:constr type="h" for="ch" forName="textaccent1" refType="h" fact="0.024"/>
          <dgm:constr type="l" for="ch" forName="image1" refType="w" fact="0"/>
          <dgm:constr type="t" for="ch" forName="image1" refType="h" fact="0.2272"/>
          <dgm:constr type="w" for="ch" forName="image1" refType="w" fact="0.1623"/>
          <dgm:constr type="h" for="ch" forName="image1" refType="h" fact="0.2049"/>
          <dgm:constr type="l" for="ch" forName="imageaccent1" refType="w" fact="0.1111"/>
          <dgm:constr type="t" for="ch" forName="imageaccent1" refType="h" fact="0.4048"/>
          <dgm:constr type="w" for="ch" forName="imageaccent1" refType="w" fact="0.0189"/>
          <dgm:constr type="h" for="ch" forName="imageaccent1" refType="h" fact="0.024"/>
          <dgm:constr type="l" for="ch" forName="textaccent2" refType="w" fact="0.391"/>
          <dgm:constr type="t" for="ch" forName="textaccent2" refType="h" fact="0.4038"/>
          <dgm:constr type="w" for="ch" forName="textaccent2" refType="w" fact="0.0189"/>
          <dgm:constr type="h" for="ch" forName="textaccent2" refType="h" fact="0.024"/>
          <dgm:constr type="l" for="ch" forName="imageaccent2" refType="w" fact="0.4228"/>
          <dgm:constr type="t" for="ch" forName="imageaccent2" refType="h" fact="0.4312"/>
          <dgm:constr type="w" for="ch" forName="imageaccent2" refType="w" fact="0.0189"/>
          <dgm:constr type="h" for="ch" forName="imageaccent2" refType="h" fact="0.024"/>
          <dgm:constr type="l" for="ch" forName="textaccent3" refType="w" fact="0.2501"/>
          <dgm:constr type="t" for="ch" forName="textaccent3" refType="h" fact="0.1167"/>
          <dgm:constr type="w" for="ch" forName="textaccent3" refType="w" fact="0.0189"/>
          <dgm:constr type="h" for="ch" forName="textaccent3" refType="h" fact="0.024"/>
          <dgm:constr type="l" for="ch" forName="imageaccent3" refType="w" fact="0.2839"/>
          <dgm:constr type="t" for="ch" forName="imageaccent3" refType="h" fact="0.0908"/>
          <dgm:constr type="w" for="ch" forName="imageaccent3" refType="w" fact="0.0189"/>
          <dgm:constr type="h" for="ch" forName="imageaccent3" refType="h" fact="0.024"/>
          <dgm:constr type="l" for="ch" forName="textaccent4" refType="w" fact="0.5593"/>
          <dgm:constr type="t" for="ch" forName="textaccent4" refType="h" fact="0.2042"/>
          <dgm:constr type="w" for="ch" forName="textaccent4" refType="w" fact="0.0189"/>
          <dgm:constr type="h" for="ch" forName="textaccent4" refType="h" fact="0.024"/>
          <dgm:constr type="l" for="ch" forName="imageaccent4" refType="w" fact="0.5901"/>
          <dgm:constr type="t" for="ch" forName="imageaccent4" refType="h" fact="0.2323"/>
          <dgm:constr type="w" for="ch" forName="imageaccent4" refType="w" fact="0.0189"/>
          <dgm:constr type="h" for="ch" forName="imageaccent4" refType="h" fact="0.024"/>
          <dgm:constr type="l" for="ch" forName="textaccent5" refType="w" fact="0.6989"/>
          <dgm:constr type="t" for="ch" forName="textaccent5" refType="h" fact="0.094"/>
          <dgm:constr type="w" for="ch" forName="textaccent5" refType="w" fact="0.0189"/>
          <dgm:constr type="h" for="ch" forName="textaccent5" refType="h" fact="0.024"/>
          <dgm:constr type="l" for="ch" forName="imageaccent5" refType="w" fact="0.7305"/>
          <dgm:constr type="t" for="ch" forName="imageaccent5" refType="h" fact="0.121"/>
          <dgm:constr type="w" for="ch" forName="imageaccent5" refType="w" fact="0.0189"/>
          <dgm:constr type="h" for="ch" forName="imageaccent5" refType="h" fact="0.024"/>
          <dgm:constr type="l" for="ch" forName="image6" refType="w" fact="0.5585"/>
          <dgm:constr type="t" for="ch" forName="image6" refType="h" fact="0.4548"/>
          <dgm:constr type="w" for="ch" forName="image6" refType="w" fact="0.1623"/>
          <dgm:constr type="h" for="ch" forName="image6" refType="h" fact="0.2049"/>
          <dgm:constr type="l" for="ch" forName="text6" refType="w" fact="0.6982"/>
          <dgm:constr type="t" for="ch" forName="text6" refType="h" fact="0.3426"/>
          <dgm:constr type="w" for="ch" forName="text6" refType="w" fact="0.1623"/>
          <dgm:constr type="h" for="ch" forName="text6" refType="h" fact="0.2049"/>
          <dgm:constr type="l" for="ch" forName="imageaccent6" refType="w" fact="0.7002"/>
          <dgm:constr type="t" for="ch" forName="imageaccent6" refType="h" fact="0.5447"/>
          <dgm:constr type="w" for="ch" forName="imageaccent6" refType="w" fact="0.0189"/>
          <dgm:constr type="h" for="ch" forName="imageaccent6" refType="h" fact="0.024"/>
          <dgm:constr type="l" for="ch" forName="textaccent6" refType="w" fact="0.7303"/>
          <dgm:constr type="t" for="ch" forName="textaccent6" refType="h" fact="0.5221"/>
          <dgm:constr type="w" for="ch" forName="textaccent6" refType="w" fact="0.0189"/>
          <dgm:constr type="h" for="ch" forName="textaccent6" refType="h" fact="0.024"/>
          <dgm:constr type="l" for="ch" forName="text7" refType="w" fact="0.2792"/>
          <dgm:constr type="t" for="ch" forName="text7" refType="h" fact="0.4535"/>
          <dgm:constr type="w" for="ch" forName="text7" refType="w" fact="0.1623"/>
          <dgm:constr type="h" for="ch" forName="text7" refType="h" fact="0.2049"/>
          <dgm:constr type="l" for="ch" forName="image7" refType="w" fact="0.1395"/>
          <dgm:constr type="t" for="ch" forName="image7" refType="h" fact="0.5674"/>
          <dgm:constr type="w" for="ch" forName="image7" refType="w" fact="0.1623"/>
          <dgm:constr type="h" for="ch" forName="image7" refType="h" fact="0.2049"/>
          <dgm:constr type="l" for="ch" forName="imageaccent7" refType="w" fact="0.25"/>
          <dgm:constr type="t" for="ch" forName="imageaccent7" refType="h" fact="0.5703"/>
          <dgm:constr type="w" for="ch" forName="imageaccent7" refType="w" fact="0.0189"/>
          <dgm:constr type="h" for="ch" forName="imageaccent7" refType="h" fact="0.024"/>
          <dgm:constr type="l" for="ch" forName="textaccent7" refType="w" fact="0.2838"/>
          <dgm:constr type="t" for="ch" forName="textaccent7" refType="h" fact="0.5443"/>
          <dgm:constr type="w" for="ch" forName="textaccent7" refType="w" fact="0.0189"/>
          <dgm:constr type="h" for="ch" forName="textaccent7" refType="h" fact="0.024"/>
          <dgm:constr type="l" for="ch" forName="image8" refType="w" fact="0.6975"/>
          <dgm:constr type="t" for="ch" forName="image8" refType="h" fact="0.5696"/>
          <dgm:constr type="w" for="ch" forName="image8" refType="w" fact="0.1623"/>
          <dgm:constr type="h" for="ch" forName="image8" refType="h" fact="0.2049"/>
          <dgm:constr type="l" for="ch" forName="text8" refType="w" fact="0.8371"/>
          <dgm:constr type="t" for="ch" forName="text8" refType="h" fact="0.4574"/>
          <dgm:constr type="w" for="ch" forName="text8" refType="w" fact="0.1623"/>
          <dgm:constr type="h" for="ch" forName="text8" refType="h" fact="0.2049"/>
          <dgm:constr type="l" for="ch" forName="imageaccent8" refType="w" fact="0.8392"/>
          <dgm:constr type="t" for="ch" forName="imageaccent8" refType="h" fact="0.6595"/>
          <dgm:constr type="w" for="ch" forName="imageaccent8" refType="w" fact="0.0189"/>
          <dgm:constr type="h" for="ch" forName="imageaccent8" refType="h" fact="0.024"/>
          <dgm:constr type="l" for="ch" forName="textaccent8" refType="w" fact="0.8693"/>
          <dgm:constr type="t" for="ch" forName="textaccent8" refType="h" fact="0.6369"/>
          <dgm:constr type="w" for="ch" forName="textaccent8" refType="w" fact="0.0189"/>
          <dgm:constr type="h" for="ch" forName="textaccent8" refType="h" fact="0.024"/>
          <dgm:constr type="l" for="ch" forName="text9" refType="w" fact="0.8377"/>
          <dgm:constr type="t" for="ch" forName="text9" refType="h" fact="0.0044"/>
          <dgm:constr type="w" for="ch" forName="text9" refType="w" fact="0.1623"/>
          <dgm:constr type="h" for="ch" forName="text9" refType="h" fact="0.2049"/>
          <dgm:constr type="l" for="ch" forName="textaccent9" refType="w" fact="0.95"/>
          <dgm:constr type="t" for="ch" forName="textaccent9" refType="h" fact="0.1846"/>
          <dgm:constr type="w" for="ch" forName="textaccent9" refType="w" fact="0.0189"/>
          <dgm:constr type="h" for="ch" forName="textaccent9" refType="h" fact="0.024"/>
          <dgm:constr type="l" for="ch" forName="image9" refType="w" fact="0.8377"/>
          <dgm:constr type="t" for="ch" forName="image9" refType="h" fact="0.2306"/>
          <dgm:constr type="w" for="ch" forName="image9" refType="w" fact="0.1623"/>
          <dgm:constr type="h" for="ch" forName="image9" refType="h" fact="0.2049"/>
          <dgm:constr type="l" for="ch" forName="imageaccent9" refType="w" fact="0.95"/>
          <dgm:constr type="t" for="ch" forName="imageaccent9" refType="h" fact="0.2318"/>
          <dgm:constr type="w" for="ch" forName="imageaccent9" refType="w" fact="0.0189"/>
          <dgm:constr type="h" for="ch" forName="imageaccent9" refType="h" fact="0.024"/>
          <dgm:constr type="l" for="ch" forName="image10" refType="w" fact="0.2786"/>
          <dgm:constr type="t" for="ch" forName="image10" refType="h" fact="0.6805"/>
          <dgm:constr type="w" for="ch" forName="image10" refType="w" fact="0.1623"/>
          <dgm:constr type="h" for="ch" forName="image10" refType="h" fact="0.2049"/>
          <dgm:constr type="l" for="ch" forName="text10" refType="w" fact="0.4183"/>
          <dgm:constr type="t" for="ch" forName="text10" refType="h" fact="0.5683"/>
          <dgm:constr type="w" for="ch" forName="text10" refType="w" fact="0.1623"/>
          <dgm:constr type="h" for="ch" forName="text10" refType="h" fact="0.2049"/>
          <dgm:constr type="l" for="ch" forName="imageaccent10" refType="w" fact="0.4203"/>
          <dgm:constr type="t" for="ch" forName="imageaccent10" refType="h" fact="0.7704"/>
          <dgm:constr type="w" for="ch" forName="imageaccent10" refType="w" fact="0.0189"/>
          <dgm:constr type="h" for="ch" forName="imageaccent10" refType="h" fact="0.024"/>
          <dgm:constr type="l" for="ch" forName="textaccent10" refType="w" fact="0.4504"/>
          <dgm:constr type="t" for="ch" forName="textaccent10" refType="h" fact="0.7478"/>
          <dgm:constr type="w" for="ch" forName="textaccent10" refType="w" fact="0.0189"/>
          <dgm:constr type="h" for="ch" forName="textaccent10" refType="h" fact="0.024"/>
          <dgm:constr type="l" for="ch" forName="text11" refType="w" fact="0.6971"/>
          <dgm:constr type="t" for="ch" forName="text11" refType="h" fact="0.7951"/>
          <dgm:constr type="w" for="ch" forName="text11" refType="w" fact="0.1623"/>
          <dgm:constr type="h" for="ch" forName="text11" refType="h" fact="0.2049"/>
          <dgm:constr type="l" for="ch" forName="image11" refType="w" fact="0.5575"/>
          <dgm:constr type="t" for="ch" forName="image11" refType="h" fact="0.6816"/>
          <dgm:constr type="w" for="ch" forName="image11" refType="w" fact="0.1623"/>
          <dgm:constr type="h" for="ch" forName="image11" refType="h" fact="0.2049"/>
          <dgm:constr type="l" for="ch" forName="imageaccent11" refType="w" fact="0.6692"/>
          <dgm:constr type="t" for="ch" forName="imageaccent11" refType="h" fact="0.8589"/>
          <dgm:constr type="w" for="ch" forName="imageaccent11" refType="w" fact="0.0189"/>
          <dgm:constr type="h" for="ch" forName="imageaccent11" refType="h" fact="0.024"/>
          <dgm:constr type="l" for="ch" forName="textaccent11" refType="w" fact="0.701"/>
          <dgm:constr type="t" for="ch" forName="textaccent11" refType="h" fact="0.8863"/>
          <dgm:constr type="w" for="ch" forName="textaccent11" refType="w" fact="0.0189"/>
          <dgm:constr type="h" for="ch" forName="textaccent11" refType="h" fact="0.024"/>
        </dgm:constrLst>
      </dgm:if>
      <dgm:else name="Name13">
        <dgm:alg type="composite">
          <dgm:param type="ar" val="1.675"/>
        </dgm:alg>
        <dgm:constrLst>
          <dgm:constr type="primFontSz" for="des" ptType="node" op="equ" val="65"/>
          <dgm:constr type="l" for="ch" forName="image4" refType="w" fact="0.4903"/>
          <dgm:constr type="t" for="ch" forName="image4" refType="h" fact="0.2287"/>
          <dgm:constr type="w" for="ch" forName="image4" refType="w" fact="0.1425"/>
          <dgm:constr type="h" for="ch" forName="image4" refType="h" fact="0.2049"/>
          <dgm:constr type="l" for="ch" forName="text5" refType="w" fact="0.4903"/>
          <dgm:constr type="t" for="ch" forName="text5" refType="h" fact="0.0022"/>
          <dgm:constr type="w" for="ch" forName="text5" refType="w" fact="0.1425"/>
          <dgm:constr type="h" for="ch" forName="text5" refType="h" fact="0.2049"/>
          <dgm:constr type="l" for="ch" forName="image5" refType="w" fact="0.6129"/>
          <dgm:constr type="t" for="ch" forName="image5" refType="h" fact="0.1165"/>
          <dgm:constr type="w" for="ch" forName="image5" refType="w" fact="0.1425"/>
          <dgm:constr type="h" for="ch" forName="image5" refType="h" fact="0.2049"/>
          <dgm:constr type="l" for="ch" forName="image2" refType="w" fact="0.3677"/>
          <dgm:constr type="t" for="ch" forName="image2" refType="h" fact="0.34"/>
          <dgm:constr type="w" for="ch" forName="image2" refType="w" fact="0.1425"/>
          <dgm:constr type="h" for="ch" forName="image2" refType="h" fact="0.2049"/>
          <dgm:constr type="l" for="ch" forName="text4" refType="w" fact="0.3677"/>
          <dgm:constr type="t" for="ch" forName="text4" refType="h" fact="0.1135"/>
          <dgm:constr type="w" for="ch" forName="text4" refType="w" fact="0.1425"/>
          <dgm:constr type="h" for="ch" forName="text4" refType="h" fact="0.2049"/>
          <dgm:constr type="l" for="ch" forName="text2" refType="w" fact="0.2452"/>
          <dgm:constr type="t" for="ch" forName="text2" refType="h" fact="0.2265"/>
          <dgm:constr type="w" for="ch" forName="text2" refType="w" fact="0.1425"/>
          <dgm:constr type="h" for="ch" forName="text2" refType="h" fact="0.2049"/>
          <dgm:constr type="l" for="ch" forName="image3" refType="w" fact="0.2452"/>
          <dgm:constr type="t" for="ch" forName="image3" refType="h" fact="0"/>
          <dgm:constr type="w" for="ch" forName="image3" refType="w" fact="0.1425"/>
          <dgm:constr type="h" for="ch" forName="image3" refType="h" fact="0.2049"/>
          <dgm:constr type="l" for="ch" forName="text1" refType="w" fact="0.1226"/>
          <dgm:constr type="t" for="ch" forName="text1" refType="h" fact="0.3404"/>
          <dgm:constr type="w" for="ch" forName="text1" refType="w" fact="0.1425"/>
          <dgm:constr type="h" for="ch" forName="text1" refType="h" fact="0.2049"/>
          <dgm:constr type="l" for="ch" forName="text3" refType="w" fact="0.1226"/>
          <dgm:constr type="t" for="ch" forName="text3" refType="h" fact="0.1139"/>
          <dgm:constr type="w" for="ch" forName="text3" refType="w" fact="0.1425"/>
          <dgm:constr type="h" for="ch" forName="text3" refType="h" fact="0.2049"/>
          <dgm:constr type="l" for="ch" forName="textaccent1" refType="w" fact="0.126"/>
          <dgm:constr type="t" for="ch" forName="textaccent1" refType="h" fact="0.432"/>
          <dgm:constr type="w" for="ch" forName="textaccent1" refType="w" fact="0.0166"/>
          <dgm:constr type="h" for="ch" forName="textaccent1" refType="h" fact="0.024"/>
          <dgm:constr type="l" for="ch" forName="image1" refType="w" fact="0"/>
          <dgm:constr type="t" for="ch" forName="image1" refType="h" fact="0.2272"/>
          <dgm:constr type="w" for="ch" forName="image1" refType="w" fact="0.1425"/>
          <dgm:constr type="h" for="ch" forName="image1" refType="h" fact="0.2049"/>
          <dgm:constr type="l" for="ch" forName="imageaccent1" refType="w" fact="0.0976"/>
          <dgm:constr type="t" for="ch" forName="imageaccent1" refType="h" fact="0.4048"/>
          <dgm:constr type="w" for="ch" forName="imageaccent1" refType="w" fact="0.0166"/>
          <dgm:constr type="h" for="ch" forName="imageaccent1" refType="h" fact="0.024"/>
          <dgm:constr type="l" for="ch" forName="textaccent2" refType="w" fact="0.3432"/>
          <dgm:constr type="t" for="ch" forName="textaccent2" refType="h" fact="0.4038"/>
          <dgm:constr type="w" for="ch" forName="textaccent2" refType="w" fact="0.0166"/>
          <dgm:constr type="h" for="ch" forName="textaccent2" refType="h" fact="0.024"/>
          <dgm:constr type="l" for="ch" forName="imageaccent2" refType="w" fact="0.3712"/>
          <dgm:constr type="t" for="ch" forName="imageaccent2" refType="h" fact="0.4312"/>
          <dgm:constr type="w" for="ch" forName="imageaccent2" refType="w" fact="0.0166"/>
          <dgm:constr type="h" for="ch" forName="imageaccent2" refType="h" fact="0.024"/>
          <dgm:constr type="l" for="ch" forName="textaccent3" refType="w" fact="0.2196"/>
          <dgm:constr type="t" for="ch" forName="textaccent3" refType="h" fact="0.1167"/>
          <dgm:constr type="w" for="ch" forName="textaccent3" refType="w" fact="0.0166"/>
          <dgm:constr type="h" for="ch" forName="textaccent3" refType="h" fact="0.024"/>
          <dgm:constr type="l" for="ch" forName="imageaccent3" refType="w" fact="0.2492"/>
          <dgm:constr type="t" for="ch" forName="imageaccent3" refType="h" fact="0.0908"/>
          <dgm:constr type="w" for="ch" forName="imageaccent3" refType="w" fact="0.0166"/>
          <dgm:constr type="h" for="ch" forName="imageaccent3" refType="h" fact="0.024"/>
          <dgm:constr type="l" for="ch" forName="textaccent4" refType="w" fact="0.491"/>
          <dgm:constr type="t" for="ch" forName="textaccent4" refType="h" fact="0.2042"/>
          <dgm:constr type="w" for="ch" forName="textaccent4" refType="w" fact="0.0166"/>
          <dgm:constr type="h" for="ch" forName="textaccent4" refType="h" fact="0.024"/>
          <dgm:constr type="l" for="ch" forName="imageaccent4" refType="w" fact="0.5181"/>
          <dgm:constr type="t" for="ch" forName="imageaccent4" refType="h" fact="0.2323"/>
          <dgm:constr type="w" for="ch" forName="imageaccent4" refType="w" fact="0.0166"/>
          <dgm:constr type="h" for="ch" forName="imageaccent4" refType="h" fact="0.024"/>
          <dgm:constr type="l" for="ch" forName="textaccent5" refType="w" fact="0.6136"/>
          <dgm:constr type="t" for="ch" forName="textaccent5" refType="h" fact="0.094"/>
          <dgm:constr type="w" for="ch" forName="textaccent5" refType="w" fact="0.0166"/>
          <dgm:constr type="h" for="ch" forName="textaccent5" refType="h" fact="0.024"/>
          <dgm:constr type="l" for="ch" forName="imageaccent5" refType="w" fact="0.6413"/>
          <dgm:constr type="t" for="ch" forName="imageaccent5" refType="h" fact="0.121"/>
          <dgm:constr type="w" for="ch" forName="imageaccent5" refType="w" fact="0.0166"/>
          <dgm:constr type="h" for="ch" forName="imageaccent5" refType="h" fact="0.024"/>
          <dgm:constr type="l" for="ch" forName="image6" refType="w" fact="0.4903"/>
          <dgm:constr type="t" for="ch" forName="image6" refType="h" fact="0.4548"/>
          <dgm:constr type="w" for="ch" forName="image6" refType="w" fact="0.1425"/>
          <dgm:constr type="h" for="ch" forName="image6" refType="h" fact="0.2049"/>
          <dgm:constr type="l" for="ch" forName="text6" refType="w" fact="0.6129"/>
          <dgm:constr type="t" for="ch" forName="text6" refType="h" fact="0.3426"/>
          <dgm:constr type="w" for="ch" forName="text6" refType="w" fact="0.1425"/>
          <dgm:constr type="h" for="ch" forName="text6" refType="h" fact="0.2049"/>
          <dgm:constr type="l" for="ch" forName="imageaccent6" refType="w" fact="0.6147"/>
          <dgm:constr type="t" for="ch" forName="imageaccent6" refType="h" fact="0.5447"/>
          <dgm:constr type="w" for="ch" forName="imageaccent6" refType="w" fact="0.0166"/>
          <dgm:constr type="h" for="ch" forName="imageaccent6" refType="h" fact="0.024"/>
          <dgm:constr type="l" for="ch" forName="textaccent6" refType="w" fact="0.6411"/>
          <dgm:constr type="t" for="ch" forName="textaccent6" refType="h" fact="0.5221"/>
          <dgm:constr type="w" for="ch" forName="textaccent6" refType="w" fact="0.0166"/>
          <dgm:constr type="h" for="ch" forName="textaccent6" refType="h" fact="0.024"/>
          <dgm:constr type="l" for="ch" forName="text7" refType="w" fact="0.2451"/>
          <dgm:constr type="t" for="ch" forName="text7" refType="h" fact="0.4535"/>
          <dgm:constr type="w" for="ch" forName="text7" refType="w" fact="0.1425"/>
          <dgm:constr type="h" for="ch" forName="text7" refType="h" fact="0.2049"/>
          <dgm:constr type="l" for="ch" forName="image7" refType="w" fact="0.1225"/>
          <dgm:constr type="t" for="ch" forName="image7" refType="h" fact="0.5674"/>
          <dgm:constr type="w" for="ch" forName="image7" refType="w" fact="0.1425"/>
          <dgm:constr type="h" for="ch" forName="image7" refType="h" fact="0.2049"/>
          <dgm:constr type="l" for="ch" forName="imageaccent7" refType="w" fact="0.2195"/>
          <dgm:constr type="t" for="ch" forName="imageaccent7" refType="h" fact="0.5703"/>
          <dgm:constr type="w" for="ch" forName="imageaccent7" refType="w" fact="0.0166"/>
          <dgm:constr type="h" for="ch" forName="imageaccent7" refType="h" fact="0.024"/>
          <dgm:constr type="l" for="ch" forName="textaccent7" refType="w" fact="0.2491"/>
          <dgm:constr type="t" for="ch" forName="textaccent7" refType="h" fact="0.5443"/>
          <dgm:constr type="w" for="ch" forName="textaccent7" refType="w" fact="0.0166"/>
          <dgm:constr type="h" for="ch" forName="textaccent7" refType="h" fact="0.024"/>
          <dgm:constr type="l" for="ch" forName="image8" refType="w" fact="0.6123"/>
          <dgm:constr type="t" for="ch" forName="image8" refType="h" fact="0.5696"/>
          <dgm:constr type="w" for="ch" forName="image8" refType="w" fact="0.1425"/>
          <dgm:constr type="h" for="ch" forName="image8" refType="h" fact="0.2049"/>
          <dgm:constr type="l" for="ch" forName="text8" refType="w" fact="0.7349"/>
          <dgm:constr type="t" for="ch" forName="text8" refType="h" fact="0.4574"/>
          <dgm:constr type="w" for="ch" forName="text8" refType="w" fact="0.1425"/>
          <dgm:constr type="h" for="ch" forName="text8" refType="h" fact="0.2049"/>
          <dgm:constr type="l" for="ch" forName="imageaccent8" refType="w" fact="0.7367"/>
          <dgm:constr type="t" for="ch" forName="imageaccent8" refType="h" fact="0.6595"/>
          <dgm:constr type="w" for="ch" forName="imageaccent8" refType="w" fact="0.0166"/>
          <dgm:constr type="h" for="ch" forName="imageaccent8" refType="h" fact="0.024"/>
          <dgm:constr type="l" for="ch" forName="textaccent8" refType="w" fact="0.7631"/>
          <dgm:constr type="t" for="ch" forName="textaccent8" refType="h" fact="0.6369"/>
          <dgm:constr type="w" for="ch" forName="textaccent8" refType="w" fact="0.0166"/>
          <dgm:constr type="h" for="ch" forName="textaccent8" refType="h" fact="0.024"/>
          <dgm:constr type="l" for="ch" forName="text9" refType="w" fact="0.7354"/>
          <dgm:constr type="t" for="ch" forName="text9" refType="h" fact="0.0044"/>
          <dgm:constr type="w" for="ch" forName="text9" refType="w" fact="0.1425"/>
          <dgm:constr type="h" for="ch" forName="text9" refType="h" fact="0.2049"/>
          <dgm:constr type="l" for="ch" forName="textaccent9" refType="w" fact="0.8339"/>
          <dgm:constr type="t" for="ch" forName="textaccent9" refType="h" fact="0.1846"/>
          <dgm:constr type="w" for="ch" forName="textaccent9" refType="w" fact="0.0166"/>
          <dgm:constr type="h" for="ch" forName="textaccent9" refType="h" fact="0.024"/>
          <dgm:constr type="l" for="ch" forName="image9" refType="w" fact="0.7354"/>
          <dgm:constr type="t" for="ch" forName="image9" refType="h" fact="0.2306"/>
          <dgm:constr type="w" for="ch" forName="image9" refType="w" fact="0.1425"/>
          <dgm:constr type="h" for="ch" forName="image9" refType="h" fact="0.2049"/>
          <dgm:constr type="l" for="ch" forName="imageaccent9" refType="w" fact="0.8339"/>
          <dgm:constr type="t" for="ch" forName="imageaccent9" refType="h" fact="0.2318"/>
          <dgm:constr type="w" for="ch" forName="imageaccent9" refType="w" fact="0.0166"/>
          <dgm:constr type="h" for="ch" forName="imageaccent9" refType="h" fact="0.024"/>
          <dgm:constr type="l" for="ch" forName="image10" refType="w" fact="0.2446"/>
          <dgm:constr type="t" for="ch" forName="image10" refType="h" fact="0.6805"/>
          <dgm:constr type="w" for="ch" forName="image10" refType="w" fact="0.1425"/>
          <dgm:constr type="h" for="ch" forName="image10" refType="h" fact="0.2049"/>
          <dgm:constr type="l" for="ch" forName="text10" refType="w" fact="0.3672"/>
          <dgm:constr type="t" for="ch" forName="text10" refType="h" fact="0.5683"/>
          <dgm:constr type="w" for="ch" forName="text10" refType="w" fact="0.1425"/>
          <dgm:constr type="h" for="ch" forName="text10" refType="h" fact="0.2049"/>
          <dgm:constr type="l" for="ch" forName="imageaccent10" refType="w" fact="0.369"/>
          <dgm:constr type="t" for="ch" forName="imageaccent10" refType="h" fact="0.7704"/>
          <dgm:constr type="w" for="ch" forName="imageaccent10" refType="w" fact="0.0166"/>
          <dgm:constr type="h" for="ch" forName="imageaccent10" refType="h" fact="0.024"/>
          <dgm:constr type="l" for="ch" forName="textaccent10" refType="w" fact="0.3954"/>
          <dgm:constr type="t" for="ch" forName="textaccent10" refType="h" fact="0.7478"/>
          <dgm:constr type="w" for="ch" forName="textaccent10" refType="w" fact="0.0166"/>
          <dgm:constr type="h" for="ch" forName="textaccent10" refType="h" fact="0.024"/>
          <dgm:constr type="l" for="ch" forName="text11" refType="w" fact="0.612"/>
          <dgm:constr type="t" for="ch" forName="text11" refType="h" fact="0.7951"/>
          <dgm:constr type="w" for="ch" forName="text11" refType="w" fact="0.1425"/>
          <dgm:constr type="h" for="ch" forName="text11" refType="h" fact="0.2049"/>
          <dgm:constr type="l" for="ch" forName="image11" refType="w" fact="0.4894"/>
          <dgm:constr type="t" for="ch" forName="image11" refType="h" fact="0.6816"/>
          <dgm:constr type="w" for="ch" forName="image11" refType="w" fact="0.1425"/>
          <dgm:constr type="h" for="ch" forName="image11" refType="h" fact="0.2049"/>
          <dgm:constr type="l" for="ch" forName="imageaccent11" refType="w" fact="0.5874"/>
          <dgm:constr type="t" for="ch" forName="imageaccent11" refType="h" fact="0.8589"/>
          <dgm:constr type="w" for="ch" forName="imageaccent11" refType="w" fact="0.0166"/>
          <dgm:constr type="h" for="ch" forName="imageaccent11" refType="h" fact="0.024"/>
          <dgm:constr type="l" for="ch" forName="textaccent11" refType="w" fact="0.6154"/>
          <dgm:constr type="t" for="ch" forName="textaccent11" refType="h" fact="0.8863"/>
          <dgm:constr type="w" for="ch" forName="textaccent11" refType="w" fact="0.0166"/>
          <dgm:constr type="h" for="ch" forName="textaccent11" refType="h" fact="0.024"/>
          <dgm:constr type="l" for="ch" forName="text12" refType="w" fact="0.735"/>
          <dgm:constr type="t" for="ch" forName="text12" refType="h" fact="0.684"/>
          <dgm:constr type="w" for="ch" forName="text12" refType="w" fact="0.1425"/>
          <dgm:constr type="h" for="ch" forName="text12" refType="h" fact="0.2049"/>
          <dgm:constr type="l" for="ch" forName="image12" refType="w" fact="0.8575"/>
          <dgm:constr type="t" for="ch" forName="image12" refType="h" fact="0.5718"/>
          <dgm:constr type="w" for="ch" forName="image12" refType="w" fact="0.1425"/>
          <dgm:constr type="h" for="ch" forName="image12" refType="h" fact="0.2049"/>
          <dgm:constr type="l" for="ch" forName="textaccent12" refType="w" fact="0.8594"/>
          <dgm:constr type="t" for="ch" forName="textaccent12" refType="h" fact="0.7739"/>
          <dgm:constr type="w" for="ch" forName="textaccent12" refType="w" fact="0.0166"/>
          <dgm:constr type="h" for="ch" forName="textaccent12" refType="h" fact="0.024"/>
          <dgm:constr type="l" for="ch" forName="imageaccent12" refType="w" fact="0.8858"/>
          <dgm:constr type="t" for="ch" forName="imageaccent12" refType="h" fact="0.7513"/>
          <dgm:constr type="w" for="ch" forName="imageaccent12" refType="w" fact="0.0166"/>
          <dgm:constr type="h" for="ch" forName="imageaccent12" refType="h" fact="0.024"/>
        </dgm:constrLst>
      </dgm:else>
    </dgm:choose>
    <dgm:forEach name="wrapper" axis="self" ptType="parTrans">
      <dgm:forEach name="wrapper2" axis="self" ptType="sibTrans" st="2">
        <dgm:forEach name="textRepeat" axis="self">
          <dgm:layoutNode name="textRepeatNode" styleLbl="alignNode1">
            <dgm:varLst>
              <dgm:chMax val="0"/>
              <dgm:chPref val="0"/>
              <dgm:bulletEnabled val="1"/>
            </dgm:varLst>
            <dgm:alg type="tx"/>
            <dgm:shape xmlns:r="http://schemas.openxmlformats.org/officeDocument/2006/relationships" type="hexagon" r:blip="">
              <dgm:adjLst>
                <dgm:adj idx="1" val="0.25"/>
                <dgm:adj idx="2" val="1.1547"/>
              </dgm:adjLst>
            </dgm:shape>
            <dgm:presOf axis="desOrSelf" ptType="node"/>
            <dgm:constrLst>
              <dgm:constr type="lMarg" refType="primFontSz" fact="0"/>
              <dgm:constr type="rMarg" refType="primFontSz" fact="0"/>
              <dgm:constr type="tMarg" refType="primFontSz" fact="0.1"/>
              <dgm:constr type="bMarg" refType="primFontSz" fact="0.1"/>
            </dgm:constrLst>
            <dgm:ruleLst>
              <dgm:rule type="primFontSz" val="5" fact="NaN" max="NaN"/>
            </dgm:ruleLst>
          </dgm:layoutNode>
        </dgm:forEach>
        <dgm:forEach name="accentRepeat" axis="self">
          <dgm:layoutNode name="accentRepeatNode" styleLbl="solidAlignAcc1">
            <dgm:alg type="sp"/>
            <dgm:shape xmlns:r="http://schemas.openxmlformats.org/officeDocument/2006/relationships" type="hexagon" r:blip="">
              <dgm:adjLst>
                <dgm:adj idx="1" val="0.25"/>
                <dgm:adj idx="2" val="1.1547"/>
              </dgm:adjLst>
            </dgm:shape>
            <dgm:presOf/>
          </dgm:layoutNode>
        </dgm:forEach>
        <dgm:forEach name="imageRepeat" axis="self">
          <dgm:layoutNode name="imageRepeatNode" styleLbl="alignAcc1">
            <dgm:alg type="sp"/>
            <dgm:shape xmlns:r="http://schemas.openxmlformats.org/officeDocument/2006/relationships" type="hexagon" r:blip="" blipPhldr="1">
              <dgm:adjLst>
                <dgm:adj idx="1" val="0.25"/>
                <dgm:adj idx="2" val="1.1547"/>
              </dgm:adjLst>
            </dgm:shape>
            <dgm:presOf axis="self"/>
          </dgm:layoutNode>
        </dgm:forEach>
      </dgm:forEach>
    </dgm:forEach>
    <dgm:forEach name="Name14" axis="ch" ptType="node" cnt="1">
      <dgm:layoutNode name="text1">
        <dgm:alg type="sp"/>
        <dgm:shape xmlns:r="http://schemas.openxmlformats.org/officeDocument/2006/relationships" r:blip="">
          <dgm:adjLst/>
        </dgm:shape>
        <dgm:presOf/>
        <dgm:constrLst/>
        <dgm:forEach name="Name15" ref="textRepeat"/>
      </dgm:layoutNode>
      <dgm:layoutNode name="textaccent1">
        <dgm:alg type="sp"/>
        <dgm:shape xmlns:r="http://schemas.openxmlformats.org/officeDocument/2006/relationships" r:blip="">
          <dgm:adjLst/>
        </dgm:shape>
        <dgm:presOf/>
        <dgm:constrLst/>
        <dgm:forEach name="Name16" ref="accentRepeat"/>
      </dgm:layoutNode>
    </dgm:forEach>
    <dgm:forEach name="Name17" axis="ch" ptType="sibTrans" hideLastTrans="0" cnt="1">
      <dgm:layoutNode name="image1">
        <dgm:alg type="sp"/>
        <dgm:shape xmlns:r="http://schemas.openxmlformats.org/officeDocument/2006/relationships" r:blip="">
          <dgm:adjLst/>
        </dgm:shape>
        <dgm:presOf/>
        <dgm:constrLst/>
        <dgm:forEach name="Name18" ref="imageRepeat"/>
      </dgm:layoutNode>
      <dgm:layoutNode name="imageaccent1">
        <dgm:alg type="sp"/>
        <dgm:shape xmlns:r="http://schemas.openxmlformats.org/officeDocument/2006/relationships" r:blip="">
          <dgm:adjLst/>
        </dgm:shape>
        <dgm:presOf/>
        <dgm:constrLst/>
        <dgm:forEach name="Name19" ref="accentRepeat"/>
      </dgm:layoutNode>
    </dgm:forEach>
    <dgm:forEach name="Name20" axis="ch" ptType="node" st="2" cnt="1">
      <dgm:layoutNode name="text2">
        <dgm:alg type="sp"/>
        <dgm:shape xmlns:r="http://schemas.openxmlformats.org/officeDocument/2006/relationships" r:blip="">
          <dgm:adjLst/>
        </dgm:shape>
        <dgm:presOf/>
        <dgm:constrLst/>
        <dgm:forEach name="Name21" ref="textRepeat"/>
      </dgm:layoutNode>
      <dgm:layoutNode name="textaccent2">
        <dgm:alg type="sp"/>
        <dgm:shape xmlns:r="http://schemas.openxmlformats.org/officeDocument/2006/relationships" r:blip="">
          <dgm:adjLst/>
        </dgm:shape>
        <dgm:presOf/>
        <dgm:constrLst/>
        <dgm:forEach name="Name22" ref="accentRepeat"/>
      </dgm:layoutNode>
    </dgm:forEach>
    <dgm:forEach name="Name23" axis="ch" ptType="sibTrans" hideLastTrans="0" st="2" cnt="1">
      <dgm:layoutNode name="image2">
        <dgm:alg type="sp"/>
        <dgm:shape xmlns:r="http://schemas.openxmlformats.org/officeDocument/2006/relationships" r:blip="">
          <dgm:adjLst/>
        </dgm:shape>
        <dgm:presOf/>
        <dgm:constrLst/>
        <dgm:forEach name="Name24" ref="imageRepeat"/>
      </dgm:layoutNode>
      <dgm:layoutNode name="imageaccent2">
        <dgm:alg type="sp"/>
        <dgm:shape xmlns:r="http://schemas.openxmlformats.org/officeDocument/2006/relationships" r:blip="">
          <dgm:adjLst/>
        </dgm:shape>
        <dgm:presOf/>
        <dgm:constrLst/>
        <dgm:forEach name="Name25" ref="accentRepeat"/>
      </dgm:layoutNode>
    </dgm:forEach>
    <dgm:forEach name="Name26" axis="ch" ptType="node" st="3" cnt="1">
      <dgm:layoutNode name="text3">
        <dgm:alg type="sp"/>
        <dgm:shape xmlns:r="http://schemas.openxmlformats.org/officeDocument/2006/relationships" r:blip="">
          <dgm:adjLst/>
        </dgm:shape>
        <dgm:presOf/>
        <dgm:constrLst/>
        <dgm:forEach name="Name27" ref="textRepeat"/>
      </dgm:layoutNode>
      <dgm:layoutNode name="textaccent3">
        <dgm:alg type="sp"/>
        <dgm:shape xmlns:r="http://schemas.openxmlformats.org/officeDocument/2006/relationships" r:blip="">
          <dgm:adjLst/>
        </dgm:shape>
        <dgm:presOf/>
        <dgm:constrLst/>
        <dgm:forEach name="Name28" ref="accentRepeat"/>
      </dgm:layoutNode>
    </dgm:forEach>
    <dgm:forEach name="Name29" axis="ch" ptType="sibTrans" hideLastTrans="0" st="3" cnt="1">
      <dgm:layoutNode name="image3">
        <dgm:alg type="sp"/>
        <dgm:shape xmlns:r="http://schemas.openxmlformats.org/officeDocument/2006/relationships" r:blip="">
          <dgm:adjLst/>
        </dgm:shape>
        <dgm:presOf/>
        <dgm:constrLst/>
        <dgm:forEach name="Name30" ref="imageRepeat"/>
      </dgm:layoutNode>
      <dgm:layoutNode name="imageaccent3">
        <dgm:alg type="sp"/>
        <dgm:shape xmlns:r="http://schemas.openxmlformats.org/officeDocument/2006/relationships" r:blip="">
          <dgm:adjLst/>
        </dgm:shape>
        <dgm:presOf/>
        <dgm:constrLst/>
        <dgm:forEach name="Name31" ref="accentRepeat"/>
      </dgm:layoutNode>
    </dgm:forEach>
    <dgm:forEach name="Name32" axis="ch" ptType="node" st="4" cnt="1">
      <dgm:layoutNode name="text4">
        <dgm:alg type="sp"/>
        <dgm:shape xmlns:r="http://schemas.openxmlformats.org/officeDocument/2006/relationships" r:blip="">
          <dgm:adjLst/>
        </dgm:shape>
        <dgm:presOf/>
        <dgm:constrLst/>
        <dgm:forEach name="Name33" ref="textRepeat"/>
      </dgm:layoutNode>
      <dgm:layoutNode name="textaccent4">
        <dgm:alg type="sp"/>
        <dgm:shape xmlns:r="http://schemas.openxmlformats.org/officeDocument/2006/relationships" r:blip="">
          <dgm:adjLst/>
        </dgm:shape>
        <dgm:presOf/>
        <dgm:constrLst/>
        <dgm:forEach name="Name34" ref="accentRepeat"/>
      </dgm:layoutNode>
    </dgm:forEach>
    <dgm:forEach name="Name35" axis="ch" ptType="sibTrans" hideLastTrans="0" st="4" cnt="1">
      <dgm:layoutNode name="image4">
        <dgm:alg type="sp"/>
        <dgm:shape xmlns:r="http://schemas.openxmlformats.org/officeDocument/2006/relationships" r:blip="">
          <dgm:adjLst/>
        </dgm:shape>
        <dgm:presOf/>
        <dgm:constrLst/>
        <dgm:forEach name="Name36" ref="imageRepeat"/>
      </dgm:layoutNode>
      <dgm:layoutNode name="imageaccent4">
        <dgm:alg type="sp"/>
        <dgm:shape xmlns:r="http://schemas.openxmlformats.org/officeDocument/2006/relationships" r:blip="">
          <dgm:adjLst/>
        </dgm:shape>
        <dgm:presOf/>
        <dgm:constrLst/>
        <dgm:forEach name="Name37" ref="accentRepeat"/>
      </dgm:layoutNode>
    </dgm:forEach>
    <dgm:forEach name="Name38" axis="ch" ptType="node" st="5" cnt="1">
      <dgm:layoutNode name="text5">
        <dgm:alg type="sp"/>
        <dgm:shape xmlns:r="http://schemas.openxmlformats.org/officeDocument/2006/relationships" r:blip="">
          <dgm:adjLst/>
        </dgm:shape>
        <dgm:presOf/>
        <dgm:constrLst/>
        <dgm:forEach name="Name39" ref="textRepeat"/>
      </dgm:layoutNode>
      <dgm:layoutNode name="textaccent5">
        <dgm:alg type="sp"/>
        <dgm:shape xmlns:r="http://schemas.openxmlformats.org/officeDocument/2006/relationships" r:blip="">
          <dgm:adjLst/>
        </dgm:shape>
        <dgm:presOf/>
        <dgm:constrLst/>
        <dgm:forEach name="Name40" ref="accentRepeat"/>
      </dgm:layoutNode>
    </dgm:forEach>
    <dgm:forEach name="Name41" axis="ch" ptType="sibTrans" hideLastTrans="0" st="5" cnt="1">
      <dgm:layoutNode name="image5">
        <dgm:alg type="sp"/>
        <dgm:shape xmlns:r="http://schemas.openxmlformats.org/officeDocument/2006/relationships" r:blip="">
          <dgm:adjLst/>
        </dgm:shape>
        <dgm:presOf/>
        <dgm:constrLst/>
        <dgm:forEach name="Name42" ref="imageRepeat"/>
      </dgm:layoutNode>
      <dgm:layoutNode name="imageaccent5">
        <dgm:alg type="sp"/>
        <dgm:shape xmlns:r="http://schemas.openxmlformats.org/officeDocument/2006/relationships" r:blip="">
          <dgm:adjLst/>
        </dgm:shape>
        <dgm:presOf/>
        <dgm:constrLst/>
        <dgm:forEach name="Name43" ref="accentRepeat"/>
      </dgm:layoutNode>
    </dgm:forEach>
    <dgm:forEach name="Name44" axis="ch" ptType="node" st="6" cnt="1">
      <dgm:layoutNode name="text6">
        <dgm:alg type="sp"/>
        <dgm:shape xmlns:r="http://schemas.openxmlformats.org/officeDocument/2006/relationships" r:blip="">
          <dgm:adjLst/>
        </dgm:shape>
        <dgm:presOf/>
        <dgm:constrLst/>
        <dgm:forEach name="Name45" ref="textRepeat"/>
      </dgm:layoutNode>
      <dgm:layoutNode name="textaccent6">
        <dgm:alg type="sp"/>
        <dgm:shape xmlns:r="http://schemas.openxmlformats.org/officeDocument/2006/relationships" r:blip="">
          <dgm:adjLst/>
        </dgm:shape>
        <dgm:presOf/>
        <dgm:constrLst/>
        <dgm:forEach name="Name46" ref="accentRepeat"/>
      </dgm:layoutNode>
    </dgm:forEach>
    <dgm:forEach name="Name47" axis="ch" ptType="sibTrans" hideLastTrans="0" st="6" cnt="1">
      <dgm:layoutNode name="image6">
        <dgm:alg type="sp"/>
        <dgm:shape xmlns:r="http://schemas.openxmlformats.org/officeDocument/2006/relationships" r:blip="">
          <dgm:adjLst/>
        </dgm:shape>
        <dgm:presOf/>
        <dgm:constrLst/>
        <dgm:forEach name="Name48" ref="imageRepeat"/>
      </dgm:layoutNode>
      <dgm:layoutNode name="imageaccent6">
        <dgm:alg type="sp"/>
        <dgm:shape xmlns:r="http://schemas.openxmlformats.org/officeDocument/2006/relationships" r:blip="">
          <dgm:adjLst/>
        </dgm:shape>
        <dgm:presOf/>
        <dgm:constrLst/>
        <dgm:forEach name="Name49" ref="accentRepeat"/>
      </dgm:layoutNode>
    </dgm:forEach>
    <dgm:forEach name="Name50" axis="ch" ptType="node" st="7" cnt="1">
      <dgm:layoutNode name="text7">
        <dgm:alg type="sp"/>
        <dgm:shape xmlns:r="http://schemas.openxmlformats.org/officeDocument/2006/relationships" r:blip="">
          <dgm:adjLst/>
        </dgm:shape>
        <dgm:presOf/>
        <dgm:constrLst/>
        <dgm:forEach name="Name51" ref="textRepeat"/>
      </dgm:layoutNode>
      <dgm:layoutNode name="textaccent7">
        <dgm:alg type="sp"/>
        <dgm:shape xmlns:r="http://schemas.openxmlformats.org/officeDocument/2006/relationships" r:blip="">
          <dgm:adjLst/>
        </dgm:shape>
        <dgm:presOf/>
        <dgm:constrLst/>
        <dgm:forEach name="Name52" ref="accentRepeat"/>
      </dgm:layoutNode>
    </dgm:forEach>
    <dgm:forEach name="Name53" axis="ch" ptType="sibTrans" hideLastTrans="0" st="7" cnt="1">
      <dgm:layoutNode name="image7">
        <dgm:alg type="sp"/>
        <dgm:shape xmlns:r="http://schemas.openxmlformats.org/officeDocument/2006/relationships" r:blip="">
          <dgm:adjLst/>
        </dgm:shape>
        <dgm:presOf/>
        <dgm:constrLst/>
        <dgm:forEach name="Name54" ref="imageRepeat"/>
      </dgm:layoutNode>
      <dgm:layoutNode name="imageaccent7">
        <dgm:alg type="sp"/>
        <dgm:shape xmlns:r="http://schemas.openxmlformats.org/officeDocument/2006/relationships" r:blip="">
          <dgm:adjLst/>
        </dgm:shape>
        <dgm:presOf/>
        <dgm:constrLst/>
        <dgm:forEach name="Name55" ref="accentRepeat"/>
      </dgm:layoutNode>
    </dgm:forEach>
    <dgm:forEach name="Name56" axis="ch" ptType="node" st="8" cnt="1">
      <dgm:layoutNode name="text8">
        <dgm:alg type="sp"/>
        <dgm:shape xmlns:r="http://schemas.openxmlformats.org/officeDocument/2006/relationships" r:blip="">
          <dgm:adjLst/>
        </dgm:shape>
        <dgm:presOf/>
        <dgm:constrLst/>
        <dgm:forEach name="Name57" ref="textRepeat"/>
      </dgm:layoutNode>
      <dgm:layoutNode name="textaccent8">
        <dgm:alg type="sp"/>
        <dgm:shape xmlns:r="http://schemas.openxmlformats.org/officeDocument/2006/relationships" r:blip="">
          <dgm:adjLst/>
        </dgm:shape>
        <dgm:presOf/>
        <dgm:constrLst/>
        <dgm:forEach name="Name58" ref="accentRepeat"/>
      </dgm:layoutNode>
    </dgm:forEach>
    <dgm:forEach name="Name59" axis="ch" ptType="sibTrans" hideLastTrans="0" st="8" cnt="1">
      <dgm:layoutNode name="image8">
        <dgm:alg type="sp"/>
        <dgm:shape xmlns:r="http://schemas.openxmlformats.org/officeDocument/2006/relationships" r:blip="">
          <dgm:adjLst/>
        </dgm:shape>
        <dgm:presOf/>
        <dgm:constrLst/>
        <dgm:forEach name="Name60" ref="imageRepeat"/>
      </dgm:layoutNode>
      <dgm:layoutNode name="imageaccent8">
        <dgm:alg type="sp"/>
        <dgm:shape xmlns:r="http://schemas.openxmlformats.org/officeDocument/2006/relationships" r:blip="">
          <dgm:adjLst/>
        </dgm:shape>
        <dgm:presOf/>
        <dgm:constrLst/>
        <dgm:forEach name="Name61" ref="accentRepeat"/>
      </dgm:layoutNode>
    </dgm:forEach>
    <dgm:forEach name="Name62" axis="ch" ptType="node" st="9" cnt="1">
      <dgm:layoutNode name="text9">
        <dgm:alg type="sp"/>
        <dgm:shape xmlns:r="http://schemas.openxmlformats.org/officeDocument/2006/relationships" r:blip="">
          <dgm:adjLst/>
        </dgm:shape>
        <dgm:presOf/>
        <dgm:constrLst/>
        <dgm:forEach name="Name63" ref="textRepeat"/>
      </dgm:layoutNode>
      <dgm:layoutNode name="textaccent9">
        <dgm:alg type="sp"/>
        <dgm:shape xmlns:r="http://schemas.openxmlformats.org/officeDocument/2006/relationships" r:blip="">
          <dgm:adjLst/>
        </dgm:shape>
        <dgm:presOf/>
        <dgm:constrLst/>
        <dgm:forEach name="Name64" ref="accentRepeat"/>
      </dgm:layoutNode>
    </dgm:forEach>
    <dgm:forEach name="Name65" axis="ch" ptType="sibTrans" hideLastTrans="0" st="9" cnt="1">
      <dgm:layoutNode name="image9">
        <dgm:alg type="sp"/>
        <dgm:shape xmlns:r="http://schemas.openxmlformats.org/officeDocument/2006/relationships" r:blip="">
          <dgm:adjLst/>
        </dgm:shape>
        <dgm:presOf/>
        <dgm:constrLst/>
        <dgm:forEach name="Name66" ref="imageRepeat"/>
      </dgm:layoutNode>
      <dgm:layoutNode name="imageaccent9">
        <dgm:alg type="sp"/>
        <dgm:shape xmlns:r="http://schemas.openxmlformats.org/officeDocument/2006/relationships" r:blip="">
          <dgm:adjLst/>
        </dgm:shape>
        <dgm:presOf/>
        <dgm:constrLst/>
        <dgm:forEach name="Name67" ref="accentRepeat"/>
      </dgm:layoutNode>
    </dgm:forEach>
    <dgm:forEach name="Name68" axis="ch" ptType="node" st="10" cnt="1">
      <dgm:layoutNode name="text10">
        <dgm:alg type="sp"/>
        <dgm:shape xmlns:r="http://schemas.openxmlformats.org/officeDocument/2006/relationships" r:blip="">
          <dgm:adjLst/>
        </dgm:shape>
        <dgm:presOf/>
        <dgm:constrLst/>
        <dgm:forEach name="Name69" ref="textRepeat"/>
      </dgm:layoutNode>
      <dgm:layoutNode name="textaccent10">
        <dgm:alg type="sp"/>
        <dgm:shape xmlns:r="http://schemas.openxmlformats.org/officeDocument/2006/relationships" r:blip="">
          <dgm:adjLst/>
        </dgm:shape>
        <dgm:presOf/>
        <dgm:constrLst/>
        <dgm:forEach name="Name70" ref="accentRepeat"/>
      </dgm:layoutNode>
    </dgm:forEach>
    <dgm:forEach name="Name71" axis="ch" ptType="sibTrans" hideLastTrans="0" st="10" cnt="1">
      <dgm:layoutNode name="image10">
        <dgm:alg type="sp"/>
        <dgm:shape xmlns:r="http://schemas.openxmlformats.org/officeDocument/2006/relationships" r:blip="">
          <dgm:adjLst/>
        </dgm:shape>
        <dgm:presOf/>
        <dgm:constrLst/>
        <dgm:forEach name="Name72" ref="imageRepeat"/>
      </dgm:layoutNode>
      <dgm:layoutNode name="imageaccent10">
        <dgm:alg type="sp"/>
        <dgm:shape xmlns:r="http://schemas.openxmlformats.org/officeDocument/2006/relationships" r:blip="">
          <dgm:adjLst/>
        </dgm:shape>
        <dgm:presOf/>
        <dgm:constrLst/>
        <dgm:forEach name="Name73" ref="accentRepeat"/>
      </dgm:layoutNode>
    </dgm:forEach>
    <dgm:forEach name="Name74" axis="ch" ptType="node" st="11" cnt="1">
      <dgm:layoutNode name="text11">
        <dgm:alg type="sp"/>
        <dgm:shape xmlns:r="http://schemas.openxmlformats.org/officeDocument/2006/relationships" r:blip="">
          <dgm:adjLst/>
        </dgm:shape>
        <dgm:presOf/>
        <dgm:constrLst/>
        <dgm:forEach name="Name75" ref="textRepeat"/>
      </dgm:layoutNode>
      <dgm:layoutNode name="textaccent11">
        <dgm:alg type="sp"/>
        <dgm:shape xmlns:r="http://schemas.openxmlformats.org/officeDocument/2006/relationships" r:blip="">
          <dgm:adjLst/>
        </dgm:shape>
        <dgm:presOf/>
        <dgm:constrLst/>
        <dgm:forEach name="Name76" ref="accentRepeat"/>
      </dgm:layoutNode>
    </dgm:forEach>
    <dgm:forEach name="Name77" axis="ch" ptType="sibTrans" hideLastTrans="0" st="11" cnt="1">
      <dgm:layoutNode name="image11">
        <dgm:alg type="sp"/>
        <dgm:shape xmlns:r="http://schemas.openxmlformats.org/officeDocument/2006/relationships" r:blip="">
          <dgm:adjLst/>
        </dgm:shape>
        <dgm:presOf/>
        <dgm:constrLst/>
        <dgm:forEach name="Name78" ref="imageRepeat"/>
      </dgm:layoutNode>
      <dgm:layoutNode name="imageaccent11">
        <dgm:alg type="sp"/>
        <dgm:shape xmlns:r="http://schemas.openxmlformats.org/officeDocument/2006/relationships" r:blip="">
          <dgm:adjLst/>
        </dgm:shape>
        <dgm:presOf/>
        <dgm:constrLst/>
        <dgm:forEach name="Name79" ref="accentRepeat"/>
      </dgm:layoutNode>
    </dgm:forEach>
    <dgm:forEach name="Name80" axis="ch" ptType="node" st="12" cnt="1">
      <dgm:layoutNode name="text12">
        <dgm:alg type="sp"/>
        <dgm:shape xmlns:r="http://schemas.openxmlformats.org/officeDocument/2006/relationships" r:blip="">
          <dgm:adjLst/>
        </dgm:shape>
        <dgm:presOf/>
        <dgm:constrLst/>
        <dgm:forEach name="Name81" ref="textRepeat"/>
      </dgm:layoutNode>
      <dgm:layoutNode name="textaccent12">
        <dgm:alg type="sp"/>
        <dgm:shape xmlns:r="http://schemas.openxmlformats.org/officeDocument/2006/relationships" r:blip="">
          <dgm:adjLst/>
        </dgm:shape>
        <dgm:presOf/>
        <dgm:constrLst/>
        <dgm:forEach name="Name82" ref="accentRepeat"/>
      </dgm:layoutNode>
    </dgm:forEach>
    <dgm:forEach name="Name83" axis="ch" ptType="sibTrans" hideLastTrans="0" st="12" cnt="1">
      <dgm:layoutNode name="image12">
        <dgm:alg type="sp"/>
        <dgm:shape xmlns:r="http://schemas.openxmlformats.org/officeDocument/2006/relationships" r:blip="">
          <dgm:adjLst/>
        </dgm:shape>
        <dgm:presOf/>
        <dgm:constrLst/>
        <dgm:forEach name="Name84" ref="imageRepeat"/>
      </dgm:layoutNode>
      <dgm:layoutNode name="imageaccent12">
        <dgm:alg type="sp"/>
        <dgm:shape xmlns:r="http://schemas.openxmlformats.org/officeDocument/2006/relationships" r:blip="">
          <dgm:adjLst/>
        </dgm:shape>
        <dgm:presOf/>
        <dgm:constrLst/>
        <dgm:forEach name="Name85" ref="accentRepeat"/>
      </dgm:layoutNode>
    </dgm:forEach>
  </dgm:layoutNode>
</dgm:layoutDef>
</file>

<file path=ppt/diagrams/layout4.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11/layout/HexagonRadial">
  <dgm:title val="Hexagon Radial"/>
  <dgm:desc val="Use to show a sequential process that relates to a central idea or theme. Limited to six Level 2 shapes. Works best with small amounts of text. Unused text does not appear, but remains available if you switch layouts."/>
  <dgm:catLst>
    <dgm:cat type="cycle" pri="8500"/>
    <dgm:cat type="officeonline" pri="9000"/>
  </dgm:catLst>
  <dgm:samp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sampData>
  <dgm:styleData>
    <dgm:dataModel>
      <dgm:ptLst>
        <dgm:pt modelId="0" type="doc"/>
        <dgm:pt modelId="10">
          <dgm:prSet phldr="1"/>
        </dgm:pt>
        <dgm:pt modelId="11">
          <dgm:prSet phldr="1"/>
        </dgm:pt>
        <dgm:pt modelId="12">
          <dgm:prSet phldr="1"/>
        </dgm:pt>
        <dgm:pt modelId="13">
          <dgm:prSet phldr="1"/>
        </dgm:pt>
      </dgm:ptLst>
      <dgm:cxnLst>
        <dgm:cxn modelId="40" srcId="0" destId="10" srcOrd="0" destOrd="0"/>
        <dgm:cxn modelId="50" srcId="10" destId="11" srcOrd="0" destOrd="0"/>
        <dgm:cxn modelId="60" srcId="10" destId="12" srcOrd="0" destOrd="0"/>
        <dgm:cxn modelId="70" srcId="10" destId="13" srcOrd="0"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clrData>
  <dgm:layoutNode name="Name0">
    <dgm:varLst>
      <dgm:chMax val="1"/>
      <dgm:chPref val="1"/>
      <dgm:dir/>
      <dgm:animOne val="branch"/>
      <dgm:animLvl val="lvl"/>
    </dgm:varLst>
    <dgm:shape xmlns:r="http://schemas.openxmlformats.org/officeDocument/2006/relationships" r:blip="">
      <dgm:adjLst/>
    </dgm:shape>
    <dgm:choose name="Name1">
      <dgm:if name="Name2" func="var" arg="dir" op="equ" val="norm">
        <dgm:choose name="Name3">
          <dgm:if name="Name4"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5"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l" for="ch" forName="Accent1" refType="w" fact="0.1685"/>
              <dgm:constr type="t" for="ch" forName="Accent1" refType="h" fact="0.2946"/>
              <dgm:constr type="w" for="ch" forName="Accent1" refType="w" fact="0.462"/>
              <dgm:constr type="h" for="ch" forName="Accent1" refType="h" fact="0.5472"/>
              <dgm:constr type="l" for="ch" forName="Parent" refType="w" fact="0"/>
              <dgm:constr type="t" for="ch" forName="Parent" refType="h" fact="0.2885"/>
              <dgm:constr type="w" for="ch" forName="Parent" refType="w" fact="0.6013"/>
              <dgm:constr type="h" for="ch" forName="Parent" refType="h" fact="0.7115"/>
              <dgm:constr type="l" for="ch" forName="Child1" refType="w" fact="0.5073"/>
              <dgm:constr type="t" for="ch" forName="Child1" refType="h" fact="0"/>
              <dgm:constr type="w" for="ch" forName="Child1" refType="w" fact="0.4927"/>
              <dgm:constr type="h" for="ch" forName="Child1" refType="h" fact="0.5831"/>
            </dgm:constrLst>
          </dgm:if>
          <dgm:if name="Name6"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l" for="ch" forName="Accent2" refType="w" fact="0.6413"/>
              <dgm:constr type="t" for="ch" forName="Accent2" refType="h" fact="0.3477"/>
              <dgm:constr type="w" for="ch" forName="Accent2" refType="w" fact="0.2269"/>
              <dgm:constr type="h" for="ch" forName="Accent2" refType="h" fact="0.2076"/>
              <dgm:constr type="l" for="ch" forName="Accent1" refType="w" fact="0"/>
              <dgm:constr type="t" for="ch" forName="Accent1" refType="h" fact="0"/>
              <dgm:constr type="w" for="ch" forName="Accent1" refType="w" fact="0"/>
              <dgm:constr type="h" for="ch" forName="Accent1" refType="h" fact="0"/>
              <dgm:constr type="l" for="ch" forName="Parent" refType="w" fact="0"/>
              <dgm:constr type="t" for="ch" forName="Parent" refType="h" fact="0.2239"/>
              <dgm:constr type="w" for="ch" forName="Parent" refType="w" fact="0.6013"/>
              <dgm:constr type="h" for="ch" forName="Parent" refType="h" fact="0.5523"/>
              <dgm:constr type="l" for="ch" forName="Child1" refType="w" fact="0.5073"/>
              <dgm:constr type="t" for="ch" forName="Child1" refType="h" fact="0"/>
              <dgm:constr type="w" for="ch" forName="Child1" refType="w" fact="0.4927"/>
              <dgm:constr type="h" for="ch" forName="Child1" refType="h" fact="0.4527"/>
              <dgm:constr type="l" for="ch" forName="Child2" refType="w" fact="0.5073"/>
              <dgm:constr type="t" for="ch" forName="Child2" refType="h" fact="0.5473"/>
              <dgm:constr type="w" for="ch" forName="Child2" refType="w" fact="0.4927"/>
              <dgm:constr type="h" for="ch" forName="Child2" refType="h" fact="0.4527"/>
            </dgm:constrLst>
          </dgm:if>
          <dgm:if name="Name7"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l" for="ch" forName="Accent3" refType="w" fact="0.4573"/>
              <dgm:constr type="t" for="ch" forName="Accent3" refType="h" fact="0.6145"/>
              <dgm:constr type="w" for="ch" forName="Accent3" refType="w" fact="0.2269"/>
              <dgm:constr type="h" for="ch" forName="Accent3" refType="h" fact="0.1623"/>
              <dgm:constr type="l" for="ch" forName="Accent2" refType="w" fact="0.6413"/>
              <dgm:constr type="t" for="ch" forName="Accent2" refType="h" fact="0.2719"/>
              <dgm:constr type="w" for="ch" forName="Accent2" refType="w" fact="0.2269"/>
              <dgm:constr type="h" for="ch" forName="Accent2" refType="h" fact="0.1623"/>
              <dgm:constr type="l" for="ch" forName="Accent1" refType="w" fact="0"/>
              <dgm:constr type="t" for="ch" forName="Accent1" refType="h" fact="0"/>
              <dgm:constr type="w" for="ch" forName="Accent1" refType="w" fact="0"/>
              <dgm:constr type="h" for="ch" forName="Accent1" refType="h" fact="0"/>
              <dgm:constr type="l" for="ch" forName="Child3" refType="w" fact="0.0554"/>
              <dgm:constr type="t" for="ch" forName="Child3" refType="h" fact="0.646"/>
              <dgm:constr type="w" for="ch" forName="Child3" refType="w" fact="0.4927"/>
              <dgm:constr type="h" for="ch" forName="Child3" refType="h" fact="0.354"/>
              <dgm:constr type="l" for="ch" forName="Parent" refType="w" fact="0"/>
              <dgm:constr type="t" for="ch" forName="Parent" refType="h" fact="0.1751"/>
              <dgm:constr type="w" for="ch" forName="Parent" refType="w" fact="0.6013"/>
              <dgm:constr type="h" for="ch" forName="Parent" refType="h" fact="0.4319"/>
              <dgm:constr type="l" for="ch" forName="Child1" refType="w" fact="0.5073"/>
              <dgm:constr type="t" for="ch" forName="Child1" refType="h" fact="0"/>
              <dgm:constr type="w" for="ch" forName="Child1" refType="w" fact="0.4927"/>
              <dgm:constr type="h" for="ch" forName="Child1" refType="h" fact="0.354"/>
              <dgm:constr type="l" for="ch" forName="Child2" refType="w" fact="0.5073"/>
              <dgm:constr type="t" for="ch" forName="Child2" refType="h" fact="0.428"/>
              <dgm:constr type="w" for="ch" forName="Child2" refType="w" fact="0.4927"/>
              <dgm:constr type="h" for="ch" forName="Child2" refType="h" fact="0.354"/>
            </dgm:constrLst>
          </dgm:if>
          <dgm:if name="Name8"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4" refType="w" fact="0.4573"/>
              <dgm:constr type="t" for="ch" forName="Accent4" refType="h" fact="0.6834"/>
              <dgm:constr type="w" for="ch" forName="Accent4" refType="w" fact="0.2269"/>
              <dgm:constr type="h" for="ch" forName="Accent4" refType="h" fact="0.1333"/>
              <dgm:constr type="l" for="ch" forName="Accent3" refType="w" fact="0.6413"/>
              <dgm:constr type="t" for="ch" forName="Accent3" refType="h" fact="0.4021"/>
              <dgm:constr type="w" for="ch" forName="Accent3" refType="w" fact="0.2269"/>
              <dgm:constr type="h" for="ch" forName="Accent3" refType="h" fact="0.1333"/>
              <dgm:constr type="l" for="ch" forName="Accent2" refType="w" fact="0.3765"/>
              <dgm:constr type="t" for="ch" forName="Accent2" refType="h" fact="0.1529"/>
              <dgm:constr type="w" for="ch" forName="Accent2" refType="w" fact="0.2269"/>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0554"/>
              <dgm:constr type="t" for="ch" forName="Child4" refType="h" fact="0.7093"/>
              <dgm:constr type="w" for="ch" forName="Child4" refType="w" fact="0.4927"/>
              <dgm:constr type="h" for="ch" forName="Child4" refType="h" fact="0.2907"/>
              <dgm:constr type="l" for="ch" forName="Parent" refType="w" fact="0"/>
              <dgm:constr type="t" for="ch" forName="Parent" refType="h" fact="0.3226"/>
              <dgm:constr type="w" for="ch" forName="Parent" refType="w" fact="0.6013"/>
              <dgm:constr type="h" for="ch" forName="Parent" refType="h" fact="0.3547"/>
              <dgm:constr type="l" for="ch" forName="Child2" refType="w" fact="0.5073"/>
              <dgm:constr type="t" for="ch" forName="Child2" refType="h" fact="0.1788"/>
              <dgm:constr type="w" for="ch" forName="Child2" refType="w" fact="0.4927"/>
              <dgm:constr type="h" for="ch" forName="Child2" refType="h" fact="0.2907"/>
              <dgm:constr type="l" for="ch" forName="Child3" refType="w" fact="0.5073"/>
              <dgm:constr type="t" for="ch" forName="Child3" refType="h" fact="0.5303"/>
              <dgm:constr type="w" for="ch" forName="Child3" refType="w" fact="0.4927"/>
              <dgm:constr type="h" for="ch" forName="Child3" refType="h" fact="0.2907"/>
              <dgm:constr type="l" for="ch" forName="Child1" refType="w" fact="0.0554"/>
              <dgm:constr type="t" for="ch" forName="Child1" refType="h" fact="0"/>
              <dgm:constr type="w" for="ch" forName="Child1" refType="w" fact="0.4927"/>
              <dgm:constr type="h" for="ch" forName="Child1" refType="h" fact="0.2907"/>
            </dgm:constrLst>
          </dgm:if>
          <dgm:if name="Name9"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1" refType="w" fact="0.3246"/>
              <dgm:constr type="t" for="ch" forName="Child1" refType="h" fact="0"/>
              <dgm:constr type="w" for="ch" forName="Child1" refType="w" fact="0.3523"/>
              <dgm:constr type="h" for="ch" forName="Child1" refType="h" fact="0.2907"/>
            </dgm:constrLst>
          </dgm:if>
          <dgm:else name="Name10">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l" for="ch" forName="Accent6" refType="w" fact="0.0934"/>
              <dgm:constr type="t" for="ch" forName="Accent6" refType="h" fact="0.4635"/>
              <dgm:constr type="w" for="ch" forName="Accent6" refType="w" fact="0.1622"/>
              <dgm:constr type="h" for="ch" forName="Accent6" refType="h" fact="0.1333"/>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6" refType="w" fact="0"/>
              <dgm:constr type="t" for="ch" forName="Child6" refType="h" fact="0.1784"/>
              <dgm:constr type="w" for="ch" forName="Child6" refType="w" fact="0.3523"/>
              <dgm:constr type="h" for="ch" forName="Child6" refType="h" fact="0.2907"/>
              <dgm:constr type="l" for="ch" forName="Child1" refType="w" fact="0.3246"/>
              <dgm:constr type="t" for="ch" forName="Child1" refType="h" fact="0"/>
              <dgm:constr type="w" for="ch" forName="Child1" refType="w" fact="0.3523"/>
              <dgm:constr type="h" for="ch" forName="Child1" refType="h" fact="0.2907"/>
            </dgm:constrLst>
          </dgm:else>
        </dgm:choose>
      </dgm:if>
      <dgm:else name="Name11">
        <dgm:choose name="Name12">
          <dgm:if name="Name13"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14"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r" for="ch" forName="Accent1" refType="w" fact="0.8315"/>
              <dgm:constr type="t" for="ch" forName="Accent1" refType="h" fact="0.2946"/>
              <dgm:constr type="w" for="ch" forName="Accent1" refType="w" fact="0.462"/>
              <dgm:constr type="h" for="ch" forName="Accent1" refType="h" fact="0.5472"/>
              <dgm:constr type="r" for="ch" forName="Parent" refType="w"/>
              <dgm:constr type="t" for="ch" forName="Parent" refType="h" fact="0.2885"/>
              <dgm:constr type="w" for="ch" forName="Parent" refType="w" fact="0.6013"/>
              <dgm:constr type="h" for="ch" forName="Parent" refType="h" fact="0.7115"/>
              <dgm:constr type="r" for="ch" forName="Child1" refType="w" fact="0.4927"/>
              <dgm:constr type="t" for="ch" forName="Child1" refType="h" fact="0"/>
              <dgm:constr type="w" for="ch" forName="Child1" refType="w" fact="0.4927"/>
              <dgm:constr type="h" for="ch" forName="Child1" refType="h" fact="0.5831"/>
            </dgm:constrLst>
          </dgm:if>
          <dgm:if name="Name15"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Accent2" refType="w" fact="0.3587"/>
              <dgm:constr type="t" for="ch" forName="Accent2" refType="h" fact="0.3477"/>
              <dgm:constr type="w" for="ch" forName="Accent2" refType="w" fact="0.2269"/>
              <dgm:constr type="h" for="ch" forName="Accent2" refType="h" fact="0.2076"/>
              <dgm:constr type="r" for="ch" forName="Accent1" refType="w" fact="0"/>
              <dgm:constr type="t" for="ch" forName="Accent1" refType="h" fact="0"/>
              <dgm:constr type="w" for="ch" forName="Accent1" refType="w" fact="0"/>
              <dgm:constr type="h" for="ch" forName="Accent1" refType="h" fact="0"/>
              <dgm:constr type="r" for="ch" forName="Parent" refType="w"/>
              <dgm:constr type="t" for="ch" forName="Parent" refType="h" fact="0.2239"/>
              <dgm:constr type="w" for="ch" forName="Parent" refType="w" fact="0.6013"/>
              <dgm:constr type="h" for="ch" forName="Parent" refType="h" fact="0.5523"/>
              <dgm:constr type="r" for="ch" forName="Child1" refType="w" fact="0.4927"/>
              <dgm:constr type="t" for="ch" forName="Child1" refType="h" fact="0"/>
              <dgm:constr type="w" for="ch" forName="Child1" refType="w" fact="0.4927"/>
              <dgm:constr type="h" for="ch" forName="Child1" refType="h" fact="0.4527"/>
              <dgm:constr type="r" for="ch" forName="Child2" refType="w" fact="0.5073"/>
              <dgm:constr type="t" for="ch" forName="Child2" refType="h" fact="0.5473"/>
              <dgm:constr type="w" for="ch" forName="Child2" refType="w" fact="0.4927"/>
              <dgm:constr type="h" for="ch" forName="Child2" refType="h" fact="0.4527"/>
            </dgm:constrLst>
          </dgm:if>
          <dgm:if name="Name16"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Accent3" refType="w" fact="0.5427"/>
              <dgm:constr type="t" for="ch" forName="Accent3" refType="h" fact="0.6145"/>
              <dgm:constr type="w" for="ch" forName="Accent3" refType="w" fact="0.2269"/>
              <dgm:constr type="h" for="ch" forName="Accent3" refType="h" fact="0.1623"/>
              <dgm:constr type="r" for="ch" forName="Accent2" refType="w" fact="0.3587"/>
              <dgm:constr type="t" for="ch" forName="Accent2" refType="h" fact="0.2719"/>
              <dgm:constr type="w" for="ch" forName="Accent2" refType="w" fact="0.2269"/>
              <dgm:constr type="h" for="ch" forName="Accent2" refType="h" fact="0.1623"/>
              <dgm:constr type="r" for="ch" forName="Accent1" refType="w" fact="0"/>
              <dgm:constr type="t" for="ch" forName="Accent1" refType="h" fact="0"/>
              <dgm:constr type="w" for="ch" forName="Accent1" refType="w" fact="0"/>
              <dgm:constr type="h" for="ch" forName="Accent1" refType="h" fact="0"/>
              <dgm:constr type="r" for="ch" forName="Child3" refType="w" fact="0.9446"/>
              <dgm:constr type="t" for="ch" forName="Child3" refType="h" fact="0.646"/>
              <dgm:constr type="w" for="ch" forName="Child3" refType="w" fact="0.4927"/>
              <dgm:constr type="h" for="ch" forName="Child3" refType="h" fact="0.354"/>
              <dgm:constr type="r" for="ch" forName="Parent" refType="w"/>
              <dgm:constr type="t" for="ch" forName="Parent" refType="h" fact="0.1751"/>
              <dgm:constr type="w" for="ch" forName="Parent" refType="w" fact="0.6013"/>
              <dgm:constr type="h" for="ch" forName="Parent" refType="h" fact="0.4319"/>
              <dgm:constr type="r" for="ch" forName="Child1" refType="w" fact="0.4927"/>
              <dgm:constr type="t" for="ch" forName="Child1" refType="h" fact="0"/>
              <dgm:constr type="w" for="ch" forName="Child1" refType="w" fact="0.4927"/>
              <dgm:constr type="h" for="ch" forName="Child1" refType="h" fact="0.354"/>
              <dgm:constr type="r" for="ch" forName="Child2" refType="w" fact="0.4927"/>
              <dgm:constr type="t" for="ch" forName="Child2" refType="h" fact="0.428"/>
              <dgm:constr type="w" for="ch" forName="Child2" refType="w" fact="0.4927"/>
              <dgm:constr type="h" for="ch" forName="Child2" refType="h" fact="0.354"/>
            </dgm:constrLst>
          </dgm:if>
          <dgm:if name="Name17"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Accent4" refType="w" fact="0.5427"/>
              <dgm:constr type="t" for="ch" forName="Accent4" refType="h" fact="0.6834"/>
              <dgm:constr type="w" for="ch" forName="Accent4" refType="w" fact="0.2269"/>
              <dgm:constr type="h" for="ch" forName="Accent4" refType="h" fact="0.1333"/>
              <dgm:constr type="r" for="ch" forName="Accent3" refType="w" fact="0.3587"/>
              <dgm:constr type="t" for="ch" forName="Accent3" refType="h" fact="0.4021"/>
              <dgm:constr type="w" for="ch" forName="Accent3" refType="w" fact="0.2269"/>
              <dgm:constr type="h" for="ch" forName="Accent3" refType="h" fact="0.1333"/>
              <dgm:constr type="r" for="ch" forName="Accent2" refType="w" fact="0.6235"/>
              <dgm:constr type="t" for="ch" forName="Accent2" refType="h" fact="0.1529"/>
              <dgm:constr type="w" for="ch" forName="Accent2" refType="w" fact="0.2269"/>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9446"/>
              <dgm:constr type="t" for="ch" forName="Child4" refType="h" fact="0.7093"/>
              <dgm:constr type="w" for="ch" forName="Child4" refType="w" fact="0.4927"/>
              <dgm:constr type="h" for="ch" forName="Child4" refType="h" fact="0.2907"/>
              <dgm:constr type="r" for="ch" forName="Parent" refType="w"/>
              <dgm:constr type="t" for="ch" forName="Parent" refType="h" fact="0.3226"/>
              <dgm:constr type="w" for="ch" forName="Parent" refType="w" fact="0.6013"/>
              <dgm:constr type="h" for="ch" forName="Parent" refType="h" fact="0.3547"/>
              <dgm:constr type="r" for="ch" forName="Child2" refType="w" fact="0.4927"/>
              <dgm:constr type="t" for="ch" forName="Child2" refType="h" fact="0.1788"/>
              <dgm:constr type="w" for="ch" forName="Child2" refType="w" fact="0.4927"/>
              <dgm:constr type="h" for="ch" forName="Child2" refType="h" fact="0.2907"/>
              <dgm:constr type="r" for="ch" forName="Child3" refType="w" fact="0.4927"/>
              <dgm:constr type="t" for="ch" forName="Child3" refType="h" fact="0.5303"/>
              <dgm:constr type="w" for="ch" forName="Child3" refType="w" fact="0.4927"/>
              <dgm:constr type="h" for="ch" forName="Child3" refType="h" fact="0.2907"/>
              <dgm:constr type="r" for="ch" forName="Child1" refType="w" fact="0.9446"/>
              <dgm:constr type="t" for="ch" forName="Child1" refType="h" fact="0"/>
              <dgm:constr type="w" for="ch" forName="Child1" refType="w" fact="0.4927"/>
              <dgm:constr type="h" for="ch" forName="Child1" refType="h" fact="0.2907"/>
            </dgm:constrLst>
          </dgm:if>
          <dgm:if name="Name18"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1" refType="w" fact="0.6754"/>
              <dgm:constr type="t" for="ch" forName="Child1" refType="h" fact="0"/>
              <dgm:constr type="w" for="ch" forName="Child1" refType="w" fact="0.3523"/>
              <dgm:constr type="h" for="ch" forName="Child1" refType="h" fact="0.2907"/>
            </dgm:constrLst>
          </dgm:if>
          <dgm:else name="Name19">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r" for="ch" forName="Accent6" refType="w" fact="0.9066"/>
              <dgm:constr type="t" for="ch" forName="Accent6" refType="h" fact="0.4635"/>
              <dgm:constr type="w" for="ch" forName="Accent6" refType="w" fact="0.1622"/>
              <dgm:constr type="h" for="ch" forName="Accent6" refType="h" fact="0.1333"/>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6" refType="w"/>
              <dgm:constr type="t" for="ch" forName="Child6" refType="h" fact="0.1784"/>
              <dgm:constr type="w" for="ch" forName="Child6" refType="w" fact="0.3523"/>
              <dgm:constr type="h" for="ch" forName="Child6" refType="h" fact="0.2907"/>
              <dgm:constr type="r" for="ch" forName="Child1" refType="w" fact="0.6754"/>
              <dgm:constr type="t" for="ch" forName="Child1" refType="h" fact="0"/>
              <dgm:constr type="w" for="ch" forName="Child1" refType="w" fact="0.3523"/>
              <dgm:constr type="h" for="ch" forName="Child1" refType="h" fact="0.2907"/>
            </dgm:constrLst>
          </dgm:else>
        </dgm:choose>
      </dgm:else>
    </dgm:choose>
    <dgm:forEach name="wrapper" axis="self" ptType="parTrans">
      <dgm:forEach name="accentRepeat" axis="self">
        <dgm:layoutNode name="Accent" styleLbl="bgShp">
          <dgm:alg type="sp"/>
          <dgm:shape xmlns:r="http://schemas.openxmlformats.org/officeDocument/2006/relationships" type="hexagon" r:blip="" zOrderOff="-2">
            <dgm:adjLst>
              <dgm:adj idx="1" val="0.289"/>
              <dgm:adj idx="2" val="1.1547"/>
            </dgm:adjLst>
          </dgm:shape>
          <dgm:presOf/>
        </dgm:layoutNode>
      </dgm:forEach>
    </dgm:forEach>
    <dgm:forEach name="Name20" axis="ch" ptType="node" cnt="1">
      <dgm:layoutNode name="Parent" styleLbl="node0">
        <dgm:varLst>
          <dgm:chMax val="6"/>
          <dgm:chPref val="6"/>
        </dgm:varLst>
        <dgm:alg type="tx"/>
        <dgm:shape xmlns:r="http://schemas.openxmlformats.org/officeDocument/2006/relationships" type="hexagon" r:blip="">
          <dgm:adjLst>
            <dgm:adj idx="1" val="0.2857"/>
            <dgm:adj idx="2" val="1.1547"/>
          </dgm:adjLst>
        </dgm:shape>
        <dgm:presOf axis="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1" axis="ch ch" ptType="node node" st="1 1" cnt="1 1">
      <dgm:layoutNode name="Accent1">
        <dgm:alg type="sp"/>
        <dgm:shape xmlns:r="http://schemas.openxmlformats.org/officeDocument/2006/relationships" r:blip="" zOrderOff="-2">
          <dgm:adjLst/>
        </dgm:shape>
        <dgm:presOf/>
        <dgm:constrLst/>
        <dgm:forEach name="Name22" ref="accentRepeat"/>
      </dgm:layoutNode>
      <dgm:layoutNode name="Child1"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3" axis="ch ch" ptType="node node" st="1 2" cnt="1 1">
      <dgm:layoutNode name="Accent2">
        <dgm:alg type="sp"/>
        <dgm:shape xmlns:r="http://schemas.openxmlformats.org/officeDocument/2006/relationships" r:blip="" zOrderOff="-2">
          <dgm:adjLst/>
        </dgm:shape>
        <dgm:presOf/>
        <dgm:constrLst/>
        <dgm:forEach name="Name24" ref="accentRepeat"/>
      </dgm:layoutNode>
      <dgm:layoutNode name="Child2"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5" axis="ch ch" ptType="node node" st="1 3" cnt="1 1">
      <dgm:layoutNode name="Accent3">
        <dgm:alg type="sp"/>
        <dgm:shape xmlns:r="http://schemas.openxmlformats.org/officeDocument/2006/relationships" r:blip="" zOrderOff="-2">
          <dgm:adjLst/>
        </dgm:shape>
        <dgm:presOf/>
        <dgm:constrLst/>
        <dgm:forEach name="Name26" ref="accentRepeat"/>
      </dgm:layoutNode>
      <dgm:layoutNode name="Child3"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7" axis="ch ch" ptType="node node" st="1 4" cnt="1 1">
      <dgm:layoutNode name="Accent4">
        <dgm:alg type="sp"/>
        <dgm:shape xmlns:r="http://schemas.openxmlformats.org/officeDocument/2006/relationships" r:blip="">
          <dgm:adjLst/>
        </dgm:shape>
        <dgm:presOf/>
        <dgm:constrLst/>
        <dgm:forEach name="Name28" ref="accentRepeat"/>
      </dgm:layoutNode>
      <dgm:layoutNode name="Child4"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9" axis="ch ch" ptType="node node" st="1 5" cnt="1 1">
      <dgm:layoutNode name="Accent5">
        <dgm:alg type="sp"/>
        <dgm:shape xmlns:r="http://schemas.openxmlformats.org/officeDocument/2006/relationships" r:blip="">
          <dgm:adjLst/>
        </dgm:shape>
        <dgm:presOf/>
        <dgm:constrLst/>
        <dgm:forEach name="Name30" ref="accentRepeat"/>
      </dgm:layoutNode>
      <dgm:layoutNode name="Child5"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1" axis="ch ch" ptType="node node" st="1 6" cnt="1 1">
      <dgm:layoutNode name="Accent6">
        <dgm:alg type="sp"/>
        <dgm:shape xmlns:r="http://schemas.openxmlformats.org/officeDocument/2006/relationships" r:blip="">
          <dgm:adjLst/>
        </dgm:shape>
        <dgm:presOf/>
        <dgm:constrLst/>
        <dgm:forEach name="Name32" ref="accentRepeat"/>
      </dgm:layoutNode>
      <dgm:layoutNode name="Child6"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8.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9.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0.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C499D51-D847-45AC-B464-55D0CE18E260}" type="datetimeFigureOut">
              <a:rPr lang="en-GB" smtClean="0"/>
              <a:t>18/09/2018</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F9A296-88D5-4D93-B521-5DBF97F328E9}" type="slidenum">
              <a:rPr lang="en-GB" smtClean="0"/>
              <a:t>‹#›</a:t>
            </a:fld>
            <a:endParaRPr lang="en-GB"/>
          </a:p>
        </p:txBody>
      </p:sp>
    </p:spTree>
    <p:extLst>
      <p:ext uri="{BB962C8B-B14F-4D97-AF65-F5344CB8AC3E}">
        <p14:creationId xmlns:p14="http://schemas.microsoft.com/office/powerpoint/2010/main" val="13339633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3" Type="http://schemas.openxmlformats.org/officeDocument/2006/relationships/hyperlink" Target="http://go.microsoft.com/fwlink/?LinkID=510179&amp;clcid=0x409" TargetMode="External"/><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3" Type="http://schemas.openxmlformats.org/officeDocument/2006/relationships/hyperlink" Target="http://go.microsoft.com/fwlink/?LinkID=510177&amp;clcid=0x409" TargetMode="External"/><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3" Type="http://schemas.openxmlformats.org/officeDocument/2006/relationships/hyperlink" Target="https://docs.microsoft.com/en-us/azure/app-service/web-sites-configure" TargetMode="External"/><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3" Type="http://schemas.openxmlformats.org/officeDocument/2006/relationships/hyperlink" Target="https://docs.microsoft.com/en-us/azure/monitoring-and-diagnostics/monitoring-activity-log-alerts" TargetMode="External"/><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go.microsoft.com/fwlink/?LinkID=510169"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3" Type="http://schemas.openxmlformats.org/officeDocument/2006/relationships/hyperlink" Target="http://azureplatform-dev.azurewebsites.net/Content/release-notes.txt" TargetMode="External"/><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3" Type="http://schemas.openxmlformats.org/officeDocument/2006/relationships/hyperlink" Target="https://azuremarketplace.microsoft.com/marketplace/apps/category/compute" TargetMode="External"/><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3" Type="http://schemas.openxmlformats.org/officeDocument/2006/relationships/hyperlink" Target="http://go.microsoft.com/fwlink/?LinkID=525345&amp;clcid=0x409" TargetMode="External"/><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3" Type="http://schemas.openxmlformats.org/officeDocument/2006/relationships/hyperlink" Target="http://azureplatform-dev.azurewebsites.net/Content/release-notes.txt" TargetMode="External"/><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3" Type="http://schemas.openxmlformats.org/officeDocument/2006/relationships/hyperlink" Target="http://go.microsoft.com/fwlink/?LinkID=510177&amp;clcid=0x409" TargetMode="External"/><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3" Type="http://schemas.openxmlformats.org/officeDocument/2006/relationships/hyperlink" Target="http://go.microsoft.com/fwlink/?LinkID=510178&amp;clcid=0x409" TargetMode="External"/><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Access codes for </a:t>
            </a:r>
            <a:r>
              <a:rPr lang="en-US" dirty="0" err="1"/>
              <a:t>wifi</a:t>
            </a:r>
            <a:r>
              <a:rPr lang="en-US" dirty="0"/>
              <a:t> should be provided on site</a:t>
            </a: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1DAC4B1-58FE-4C51-97F7-84305AD64E9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89672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0" dirty="0">
                <a:latin typeface="Segoe" panose="020B0502040504020203" pitchFamily="34" charset="0"/>
                <a:cs typeface="Arial" panose="020B0604020202020204" pitchFamily="34" charset="0"/>
              </a:rPr>
              <a:t>To earn the MCSE, students must select one additional elective (not used in the MCSA pool) from this pool.</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2FF7759-803D-4F76-9AEC-98B2D9A07B0D}" type="slidenum">
              <a:rPr kumimoji="0" lang="en-US" sz="1200" b="0" i="0" u="none" strike="noStrike" kern="1200" cap="none" spc="0" normalizeH="0" baseline="0" noProof="0">
                <a:ln>
                  <a:noFill/>
                </a:ln>
                <a:solidFill>
                  <a:prstClr val="black"/>
                </a:solidFill>
                <a:effectLst/>
                <a:uLnTx/>
                <a:uFillTx/>
                <a:latin typeface="Calibri"/>
                <a:ea typeface="Verdana" panose="020B060403050404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Calibri"/>
              <a:ea typeface="Verdana" panose="020B0604030504040204" pitchFamily="34" charset="0"/>
            </a:endParaRPr>
          </a:p>
        </p:txBody>
      </p:sp>
      <p:sp>
        <p:nvSpPr>
          <p:cNvPr id="5" name="Rectangle 3"/>
          <p:cNvSpPr>
            <a:spLocks noGrp="1" noChangeArrowheads="1"/>
          </p:cNvSpPr>
          <p:nvPr>
            <p:ph type="dt" sz="quarter" idx="1"/>
          </p:nvPr>
        </p:nvSpPr>
        <p:spPr>
          <a:xfrm>
            <a:off x="264815" y="186683"/>
            <a:ext cx="1955088" cy="48536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Arial" pitchFamily="34" charset="0"/>
                <a:ea typeface="+mn-ea"/>
                <a:cs typeface="Arial" pitchFamily="34" charset="0"/>
              </a:rPr>
              <a:t>Course 20532D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336699"/>
                </a:solidFill>
                <a:effectLst/>
                <a:uLnTx/>
                <a:uFillTx/>
                <a:latin typeface="Arial" pitchFamily="34" charset="0"/>
                <a:ea typeface="+mn-ea"/>
                <a:cs typeface="Arial" pitchFamily="34" charset="0"/>
              </a:rPr>
              <a:t>Module</a:t>
            </a:r>
            <a:r>
              <a:rPr kumimoji="0" lang="en-US" sz="1200" b="1" i="0" u="none" strike="noStrike" kern="1200" cap="none" spc="0" normalizeH="0" baseline="0" noProof="0" dirty="0">
                <a:ln>
                  <a:noFill/>
                </a:ln>
                <a:solidFill>
                  <a:prstClr val="black"/>
                </a:solidFill>
                <a:effectLst/>
                <a:uLnTx/>
                <a:uFillTx/>
                <a:latin typeface="Arial" pitchFamily="34" charset="0"/>
                <a:ea typeface="+mn-ea"/>
                <a:cs typeface="Arial" pitchFamily="34" charset="0"/>
              </a:rPr>
              <a:t> </a:t>
            </a:r>
            <a:r>
              <a:rPr kumimoji="0" lang="en-US" sz="1200" b="1" i="0" u="none" strike="noStrike" kern="1200" cap="none" spc="0" normalizeH="0" baseline="0" noProof="0" dirty="0">
                <a:ln>
                  <a:noFill/>
                </a:ln>
                <a:solidFill>
                  <a:srgbClr val="336699"/>
                </a:solidFill>
                <a:effectLst/>
                <a:uLnTx/>
                <a:uFillTx/>
                <a:latin typeface="Arial" pitchFamily="34" charset="0"/>
                <a:ea typeface="+mn-ea"/>
                <a:cs typeface="Arial" pitchFamily="34" charset="0"/>
              </a:rPr>
              <a:t>0: Introduction</a:t>
            </a:r>
          </a:p>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773993634"/>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6"/>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Configuring Azure Web App Custom Domain Name:</a:t>
            </a:r>
          </a:p>
          <a:p>
            <a:pPr>
              <a:lnSpc>
                <a:spcPct val="107000"/>
              </a:lnSpc>
              <a:spcAft>
                <a:spcPts val="800"/>
              </a:spcAft>
            </a:pPr>
            <a:r>
              <a:rPr lang="en-US" sz="1000" b="1" dirty="0">
                <a:latin typeface="Arial" panose="020B0604020202020204" pitchFamily="34" charset="0"/>
                <a:ea typeface="Calibri" panose="020F0502020204030204" pitchFamily="34" charset="0"/>
                <a:cs typeface="Times New Roman" panose="02020603050405020304" pitchFamily="18" charset="0"/>
              </a:rPr>
              <a:t>Reference Link: </a:t>
            </a:r>
            <a:r>
              <a:rPr lang="en-US" sz="1000" u="sng" dirty="0">
                <a:latin typeface="Arial" panose="020B0604020202020204" pitchFamily="34" charset="0"/>
                <a:ea typeface="Calibri" panose="020F0502020204030204" pitchFamily="34" charset="0"/>
                <a:cs typeface="Segoe UI" panose="020B0502040204020203" pitchFamily="34" charset="0"/>
                <a:hlinkClick r:id="rId3"/>
              </a:rPr>
              <a:t>http://go.microsoft.com/fwlink/?LinkID=510179</a:t>
            </a:r>
            <a:endParaRPr lang="en-US" sz="1000" u="sng" dirty="0">
              <a:latin typeface="Arial" panose="020B0604020202020204" pitchFamily="34" charset="0"/>
              <a:ea typeface="Calibri" panose="020F0502020204030204" pitchFamily="34" charset="0"/>
              <a:cs typeface="Segoe UI" panose="020B0502040204020203" pitchFamily="34" charset="0"/>
            </a:endParaRPr>
          </a:p>
          <a:p>
            <a:pPr>
              <a:lnSpc>
                <a:spcPct val="107000"/>
              </a:lnSpc>
              <a:spcAft>
                <a:spcPts val="800"/>
              </a:spcAft>
            </a:pPr>
            <a:endParaRPr lang="en-US" sz="1000" u="sng" dirty="0">
              <a:latin typeface="Arial" panose="020B0604020202020204" pitchFamily="34" charset="0"/>
              <a:ea typeface="Calibri" panose="020F0502020204030204" pitchFamily="34" charset="0"/>
              <a:cs typeface="Segoe UI" panose="020B0502040204020203" pitchFamily="34" charset="0"/>
            </a:endParaRPr>
          </a:p>
          <a:p>
            <a:pPr>
              <a:lnSpc>
                <a:spcPct val="107000"/>
              </a:lnSpc>
              <a:spcAft>
                <a:spcPts val="800"/>
              </a:spcAft>
            </a:pPr>
            <a:endParaRPr lang="en-US" sz="1000" u="sng" dirty="0">
              <a:latin typeface="Arial" panose="020B0604020202020204" pitchFamily="34" charset="0"/>
              <a:ea typeface="Calibri" panose="020F0502020204030204" pitchFamily="34" charset="0"/>
              <a:cs typeface="Segoe UI" panose="020B0502040204020203" pitchFamily="34" charset="0"/>
            </a:endParaRPr>
          </a:p>
          <a:p>
            <a:r>
              <a:rPr lang="en-GB" sz="1200" b="0" i="0" u="none" strike="noStrike" kern="1200" baseline="0" dirty="0">
                <a:solidFill>
                  <a:schemeClr val="tx1"/>
                </a:solidFill>
                <a:latin typeface="+mn-lt"/>
                <a:ea typeface="+mn-ea"/>
                <a:cs typeface="+mn-cs"/>
              </a:rPr>
              <a:t>Domain Names</a:t>
            </a:r>
          </a:p>
          <a:p>
            <a:r>
              <a:rPr lang="en-GB" sz="1200" b="0" i="0" u="none" strike="noStrike" kern="1200" baseline="0" dirty="0">
                <a:solidFill>
                  <a:schemeClr val="tx1"/>
                </a:solidFill>
                <a:latin typeface="+mn-lt"/>
                <a:ea typeface="+mn-ea"/>
                <a:cs typeface="+mn-cs"/>
              </a:rPr>
              <a:t>When you create a new App, a subdomain of the azurewebsites.net domain is assigned by using the following format:</a:t>
            </a:r>
          </a:p>
          <a:p>
            <a:r>
              <a:rPr lang="en-GB" sz="1200" b="0" i="0" u="none" strike="noStrike" kern="1200" baseline="0" dirty="0">
                <a:solidFill>
                  <a:schemeClr val="tx1"/>
                </a:solidFill>
                <a:latin typeface="+mn-lt"/>
                <a:ea typeface="+mn-ea"/>
                <a:cs typeface="+mn-cs"/>
              </a:rPr>
              <a:t>[</a:t>
            </a:r>
            <a:r>
              <a:rPr lang="en-GB" sz="1200" b="0" i="1" u="none" strike="noStrike" kern="1200" baseline="0" dirty="0" err="1">
                <a:solidFill>
                  <a:schemeClr val="tx1"/>
                </a:solidFill>
                <a:latin typeface="+mn-lt"/>
                <a:ea typeface="+mn-ea"/>
                <a:cs typeface="+mn-cs"/>
              </a:rPr>
              <a:t>http|https</a:t>
            </a:r>
            <a:r>
              <a:rPr lang="en-GB" sz="1200" b="0" i="0" u="none" strike="noStrike" kern="1200" baseline="0" dirty="0">
                <a:solidFill>
                  <a:schemeClr val="tx1"/>
                </a:solidFill>
                <a:latin typeface="+mn-lt"/>
                <a:ea typeface="+mn-ea"/>
                <a:cs typeface="+mn-cs"/>
              </a:rPr>
              <a:t>]://&lt;</a:t>
            </a:r>
            <a:r>
              <a:rPr lang="en-GB" sz="1200" b="0" i="1" u="none" strike="noStrike" kern="1200" baseline="0" dirty="0" err="1">
                <a:solidFill>
                  <a:schemeClr val="tx1"/>
                </a:solidFill>
                <a:latin typeface="+mn-lt"/>
                <a:ea typeface="+mn-ea"/>
                <a:cs typeface="+mn-cs"/>
              </a:rPr>
              <a:t>sitename</a:t>
            </a:r>
            <a:r>
              <a:rPr lang="en-GB" sz="1200" b="0" i="0" u="none" strike="noStrike" kern="1200" baseline="0" dirty="0">
                <a:solidFill>
                  <a:schemeClr val="tx1"/>
                </a:solidFill>
                <a:latin typeface="+mn-lt"/>
                <a:ea typeface="+mn-ea"/>
                <a:cs typeface="+mn-cs"/>
              </a:rPr>
              <a:t>&gt;</a:t>
            </a:r>
            <a:r>
              <a:rPr lang="en-GB" sz="1200" b="1" i="0" u="none" strike="noStrike" kern="1200" baseline="0" dirty="0">
                <a:solidFill>
                  <a:schemeClr val="tx1"/>
                </a:solidFill>
                <a:latin typeface="+mn-lt"/>
                <a:ea typeface="+mn-ea"/>
                <a:cs typeface="+mn-cs"/>
              </a:rPr>
              <a:t>.</a:t>
            </a:r>
            <a:r>
              <a:rPr lang="en-GB" sz="1200" b="0" i="0" u="none" strike="noStrike" kern="1200" baseline="0" dirty="0">
                <a:solidFill>
                  <a:schemeClr val="tx1"/>
                </a:solidFill>
                <a:latin typeface="+mn-lt"/>
                <a:ea typeface="+mn-ea"/>
                <a:cs typeface="+mn-cs"/>
              </a:rPr>
              <a:t>azuresites.net</a:t>
            </a:r>
          </a:p>
          <a:p>
            <a:r>
              <a:rPr lang="en-GB" sz="1200" b="0" i="0" u="none" strike="noStrike" kern="1200" baseline="0" dirty="0">
                <a:solidFill>
                  <a:schemeClr val="tx1"/>
                </a:solidFill>
                <a:latin typeface="+mn-lt"/>
                <a:ea typeface="+mn-ea"/>
                <a:cs typeface="+mn-cs"/>
              </a:rPr>
              <a:t>Azure also assigns a virtual Internet Protocol (IP) address for the same App instance. You can choose to use a custom domain name for your Web App and configure the custom domain name in the portal.</a:t>
            </a:r>
            <a:endParaRPr lang="en-US" sz="1000" dirty="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A94E04F-D3DF-4AC2-9FF9-97E006A784C2}"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100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85799C46-BBE1-4626-8928-75E6E680A471}"/>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85EFB5F2-798E-40B4-8EDE-EBDD70637411}"/>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336699"/>
                </a:solidFill>
                <a:effectLst/>
                <a:uLnTx/>
                <a:uFillTx/>
                <a:latin typeface="Arial" panose="020B0604020202020204" pitchFamily="34" charset="0"/>
                <a:ea typeface="+mn-ea"/>
                <a:cs typeface="+mn-cs"/>
              </a:rPr>
              <a:t>3: Hosting Web Applications on the Azure Platform</a:t>
            </a:r>
          </a:p>
        </p:txBody>
      </p:sp>
    </p:spTree>
    <p:extLst>
      <p:ext uri="{BB962C8B-B14F-4D97-AF65-F5344CB8AC3E}">
        <p14:creationId xmlns:p14="http://schemas.microsoft.com/office/powerpoint/2010/main" val="4054383307"/>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p:txBody>
          <a:bodyPr/>
          <a:lstStyle/>
          <a:p>
            <a:r>
              <a:rPr lang="en-US" dirty="0"/>
              <a:t>Design Web Apps for Scalability and Performance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ea typeface="+mn-ea"/>
                <a:cs typeface="+mn-cs"/>
              </a:rPr>
              <a:t>Scale up an app in Azure</a:t>
            </a:r>
          </a:p>
          <a:p>
            <a:r>
              <a:rPr lang="en-US" dirty="0"/>
              <a:t>https://docs.microsoft.com/en-us/azure/app-service-web/web-sites-scale</a:t>
            </a:r>
          </a:p>
          <a:p>
            <a:endParaRPr lang="en-US" dirty="0"/>
          </a:p>
          <a:p>
            <a:r>
              <a:rPr lang="en-US" b="1" dirty="0"/>
              <a:t>Scale instance count manually or automatically</a:t>
            </a:r>
          </a:p>
          <a:p>
            <a:r>
              <a:rPr lang="en-US" dirty="0"/>
              <a:t>https://docs.microsoft.com/en-us/azure/monitoring-and-diagnostics/insights-how-to-scale?toc=%2fazure%2fapp-service-web%2ftoc.json</a:t>
            </a:r>
          </a:p>
          <a:p>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101</a:t>
            </a:fld>
            <a:endParaRPr lang="en-US"/>
          </a:p>
        </p:txBody>
      </p:sp>
    </p:spTree>
    <p:extLst>
      <p:ext uri="{BB962C8B-B14F-4D97-AF65-F5344CB8AC3E}">
        <p14:creationId xmlns:p14="http://schemas.microsoft.com/office/powerpoint/2010/main" val="2221778296"/>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6"/>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Deep-Dive into Web App Scaling:</a:t>
            </a:r>
          </a:p>
          <a:p>
            <a:pPr>
              <a:lnSpc>
                <a:spcPct val="107000"/>
              </a:lnSpc>
              <a:spcAft>
                <a:spcPts val="800"/>
              </a:spcAft>
            </a:pPr>
            <a:r>
              <a:rPr lang="en-US" sz="1000" b="1" dirty="0">
                <a:latin typeface="Arial" panose="020B0604020202020204" pitchFamily="34" charset="0"/>
                <a:ea typeface="Calibri" panose="020F0502020204030204" pitchFamily="34" charset="0"/>
                <a:cs typeface="Times New Roman" panose="02020603050405020304" pitchFamily="18" charset="0"/>
              </a:rPr>
              <a:t>Reference Link: </a:t>
            </a:r>
            <a:r>
              <a:rPr lang="en-US" sz="1000" u="sng" dirty="0">
                <a:latin typeface="Arial" panose="020B0604020202020204" pitchFamily="34" charset="0"/>
                <a:ea typeface="Calibri" panose="020F0502020204030204" pitchFamily="34" charset="0"/>
                <a:cs typeface="Segoe UI" panose="020B0502040204020203" pitchFamily="34" charset="0"/>
                <a:hlinkClick r:id="rId3"/>
              </a:rPr>
              <a:t>http://go.microsoft.com/fwlink/?LinkID=510177</a:t>
            </a:r>
            <a:endParaRPr lang="en-US" sz="1000" dirty="0">
              <a:latin typeface="Arial" panose="020B060402020202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Do not spend a lot of time describing the methods on this slide. These specific methods can change as the portal is updated.</a:t>
            </a:r>
          </a:p>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Mention that autoscaling is available only for Standard app service plans.</a:t>
            </a:r>
          </a:p>
          <a:p>
            <a:pPr>
              <a:lnSpc>
                <a:spcPct val="107000"/>
              </a:lnSpc>
              <a:spcAft>
                <a:spcPts val="800"/>
              </a:spcAft>
            </a:pPr>
            <a:endParaRPr lang="en-US" sz="1000" dirty="0">
              <a:latin typeface="Arial" panose="020B0604020202020204" pitchFamily="34" charset="0"/>
              <a:ea typeface="Calibri" panose="020F0502020204030204" pitchFamily="34" charset="0"/>
              <a:cs typeface="Times New Roman" panose="02020603050405020304" pitchFamily="18" charset="0"/>
            </a:endParaRPr>
          </a:p>
          <a:p>
            <a:r>
              <a:rPr lang="en-GB" sz="1200" b="0" i="0" u="none" strike="noStrike" kern="1200" baseline="0" dirty="0">
                <a:solidFill>
                  <a:schemeClr val="tx1"/>
                </a:solidFill>
                <a:latin typeface="+mn-lt"/>
                <a:ea typeface="+mn-ea"/>
                <a:cs typeface="+mn-cs"/>
              </a:rPr>
              <a:t>Autoscaling Apps</a:t>
            </a:r>
          </a:p>
          <a:p>
            <a:r>
              <a:rPr lang="en-GB" sz="1200" b="0" i="0" u="none" strike="noStrike" kern="1200" baseline="0" dirty="0">
                <a:solidFill>
                  <a:schemeClr val="tx1"/>
                </a:solidFill>
                <a:latin typeface="+mn-lt"/>
                <a:ea typeface="+mn-ea"/>
                <a:cs typeface="+mn-cs"/>
              </a:rPr>
              <a:t>In many distributed application scenarios, you might want to scale out (horizontally) your application by increasing the number of instances of the application. Using the built-in load balancer, you can spread the load for your web application across multiple instances. This minimizes the per instance cost and ensures that your application meets the increasing demand from client devices or browsers.</a:t>
            </a:r>
          </a:p>
          <a:p>
            <a:endParaRPr lang="en-GB" sz="1200" b="0" i="0" u="none" strike="noStrike" kern="1200" baseline="0" dirty="0">
              <a:solidFill>
                <a:schemeClr val="tx1"/>
              </a:solidFill>
              <a:latin typeface="+mn-lt"/>
              <a:ea typeface="+mn-ea"/>
              <a:cs typeface="+mn-cs"/>
            </a:endParaRPr>
          </a:p>
          <a:p>
            <a:r>
              <a:rPr lang="en-GB" sz="1200" b="0" i="0" u="none" strike="noStrike" kern="1200" baseline="0" dirty="0">
                <a:solidFill>
                  <a:schemeClr val="tx1"/>
                </a:solidFill>
                <a:latin typeface="+mn-lt"/>
                <a:ea typeface="+mn-ea"/>
                <a:cs typeface="+mn-cs"/>
              </a:rPr>
              <a:t>With unpredictable application workloads, you can sometimes end up overestimating or underestimating the number of Apps that are needed to provide the best user experience.</a:t>
            </a:r>
            <a:endParaRPr lang="en-US" sz="1000" dirty="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A94E04F-D3DF-4AC2-9FF9-97E006A784C2}"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102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FBCA6B98-9764-4460-B607-6495A71501D7}"/>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2C503F9A-29C7-4DAE-AE48-20F962D75D4F}"/>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336699"/>
                </a:solidFill>
                <a:effectLst/>
                <a:uLnTx/>
                <a:uFillTx/>
                <a:latin typeface="Arial" panose="020B0604020202020204" pitchFamily="34" charset="0"/>
                <a:ea typeface="+mn-ea"/>
                <a:cs typeface="+mn-cs"/>
              </a:rPr>
              <a:t>3: Hosting Web Applications on the Azure Platform</a:t>
            </a:r>
          </a:p>
        </p:txBody>
      </p:sp>
    </p:spTree>
    <p:extLst>
      <p:ext uri="{BB962C8B-B14F-4D97-AF65-F5344CB8AC3E}">
        <p14:creationId xmlns:p14="http://schemas.microsoft.com/office/powerpoint/2010/main" val="394504790"/>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6"/>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Provide examples of situations where you might want to auto-scale your Web App by utilization. A good example will be a App with an unpredictable usage pattern that is bursts.</a:t>
            </a: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A94E04F-D3DF-4AC2-9FF9-97E006A784C2}"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103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D4CA4899-4DCD-4964-992A-170CB810E092}"/>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DBA4C634-AA9D-4AC3-92B4-45A6E6D393EE}"/>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336699"/>
                </a:solidFill>
                <a:effectLst/>
                <a:uLnTx/>
                <a:uFillTx/>
                <a:latin typeface="Arial" panose="020B0604020202020204" pitchFamily="34" charset="0"/>
                <a:ea typeface="+mn-ea"/>
                <a:cs typeface="+mn-cs"/>
              </a:rPr>
              <a:t>3: Hosting Web Applications on the Azure Platform</a:t>
            </a:r>
          </a:p>
        </p:txBody>
      </p:sp>
    </p:spTree>
    <p:extLst>
      <p:ext uri="{BB962C8B-B14F-4D97-AF65-F5344CB8AC3E}">
        <p14:creationId xmlns:p14="http://schemas.microsoft.com/office/powerpoint/2010/main" val="2273426033"/>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p:txBody>
          <a:bodyPr/>
          <a:lstStyle/>
          <a:p>
            <a:r>
              <a:rPr lang="en-US" b="1" dirty="0"/>
              <a:t>Azure Web Sites : Scaling Your Web Application with Azure Web Sites</a:t>
            </a:r>
          </a:p>
          <a:p>
            <a:r>
              <a:rPr lang="en-US" dirty="0"/>
              <a:t>https://msdn.microsoft.com/en-us/magazine/dn786914.aspx</a:t>
            </a:r>
          </a:p>
          <a:p>
            <a:endParaRPr lang="en-US" dirty="0"/>
          </a:p>
          <a:p>
            <a:endParaRPr lang="en-US" dirty="0"/>
          </a:p>
          <a:p>
            <a:r>
              <a:rPr lang="en-US" dirty="0"/>
              <a:t>Deploy Azure Web Apps to Multiple Regions for High Availability</a:t>
            </a:r>
          </a:p>
          <a:p>
            <a:endParaRPr lang="en-US" dirty="0"/>
          </a:p>
          <a:p>
            <a:r>
              <a:rPr lang="en-US" b="1" dirty="0"/>
              <a:t>Controlling Azure web app traffic with Azure Traffic Manager</a:t>
            </a:r>
          </a:p>
          <a:p>
            <a:r>
              <a:rPr lang="en-US" dirty="0"/>
              <a:t>https://docs.microsoft.com/en-us/azure/app-service-web/web-sites-traffic-manager</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ea typeface="+mn-ea"/>
                <a:cs typeface="+mn-cs"/>
              </a:rPr>
              <a:t>Add a Content Delivery Network (CDN) to an Azure App Service</a:t>
            </a:r>
          </a:p>
          <a:p>
            <a:r>
              <a:rPr lang="en-US" dirty="0"/>
              <a:t>https://docs.microsoft.com/en-us/azure/app-service-web/app-service-web-tutorial-content-delivery-network</a:t>
            </a:r>
          </a:p>
          <a:p>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104</a:t>
            </a:fld>
            <a:endParaRPr lang="en-US"/>
          </a:p>
        </p:txBody>
      </p:sp>
    </p:spTree>
    <p:extLst>
      <p:ext uri="{BB962C8B-B14F-4D97-AF65-F5344CB8AC3E}">
        <p14:creationId xmlns:p14="http://schemas.microsoft.com/office/powerpoint/2010/main" val="1209356261"/>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b="1" dirty="0">
                <a:latin typeface="Arial" panose="020B0604020202020204" pitchFamily="34" charset="0"/>
                <a:ea typeface="Calibri" panose="020F0502020204030204" pitchFamily="34" charset="0"/>
                <a:cs typeface="Times New Roman" panose="02020603050405020304" pitchFamily="18" charset="0"/>
              </a:rPr>
              <a:t>Preparation Steps</a:t>
            </a:r>
            <a:endParaRPr lang="en-US" sz="1000" dirty="0">
              <a:latin typeface="Arial" panose="020B060402020202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000" b="1" dirty="0">
                <a:latin typeface="Arial" panose="020B0604020202020204" pitchFamily="34" charset="0"/>
                <a:ea typeface="Calibri" panose="020F0502020204030204" pitchFamily="34" charset="0"/>
                <a:cs typeface="Times New Roman" panose="02020603050405020304" pitchFamily="18" charset="0"/>
              </a:rPr>
              <a:t>Note: </a:t>
            </a:r>
            <a:r>
              <a:rPr lang="en-US" sz="1000" dirty="0">
                <a:latin typeface="Arial" panose="020B0604020202020204" pitchFamily="34" charset="0"/>
                <a:ea typeface="Calibri" panose="020F0502020204030204" pitchFamily="34" charset="0"/>
                <a:cs typeface="Times New Roman" panose="02020603050405020304" pitchFamily="18" charset="0"/>
              </a:rPr>
              <a:t>The demo steps are accurate as of the publishing date of this course. To view the latest demo steps, visit the GitHub repository for the course.</a:t>
            </a:r>
          </a:p>
          <a:p>
            <a:pPr>
              <a:lnSpc>
                <a:spcPct val="107000"/>
              </a:lnSpc>
              <a:spcAft>
                <a:spcPts val="800"/>
              </a:spcAft>
            </a:pPr>
            <a:r>
              <a:rPr lang="en-US" sz="1000" dirty="0">
                <a:solidFill>
                  <a:srgbClr val="000000"/>
                </a:solidFill>
                <a:latin typeface="Arial" panose="020B0604020202020204" pitchFamily="34" charset="0"/>
                <a:ea typeface="Calibri" panose="020F0502020204030204" pitchFamily="34" charset="0"/>
                <a:cs typeface="Times New Roman" panose="02020603050405020304" pitchFamily="18" charset="0"/>
              </a:rPr>
              <a:t>For this demonstration, you will use the available host machine. Before you begin this demonstration, you must complete the following step:</a:t>
            </a:r>
            <a:endParaRPr lang="en-US" sz="1000" dirty="0">
              <a:latin typeface="Arial" panose="020B0604020202020204" pitchFamily="34" charset="0"/>
              <a:ea typeface="Calibri" panose="020F0502020204030204" pitchFamily="34" charset="0"/>
              <a:cs typeface="Times New Roman" panose="02020603050405020304" pitchFamily="18" charset="0"/>
            </a:endParaRPr>
          </a:p>
          <a:p>
            <a:pPr marL="342900" marR="0" lvl="0" indent="-342900">
              <a:lnSpc>
                <a:spcPct val="115000"/>
              </a:lnSpc>
              <a:spcBef>
                <a:spcPts val="0"/>
              </a:spcBef>
              <a:spcAft>
                <a:spcPts val="995"/>
              </a:spcAft>
              <a:buFont typeface="Arial" panose="020B0604020202020204" pitchFamily="34" charset="0"/>
              <a:buChar char="•"/>
            </a:pPr>
            <a:r>
              <a:rPr lang="en-US" sz="10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Verify that you received credentials to sign in to the Azure portal from your training provider. You will use these credentials and the Azure account throughout the labs in this course.</a:t>
            </a:r>
            <a:endParaRPr lang="en-US" sz="1000" dirty="0">
              <a:effectLst/>
              <a:latin typeface="Arial" panose="020B0604020202020204" pitchFamily="34" charset="0"/>
              <a:ea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A94E04F-D3DF-4AC2-9FF9-97E006A784C2}"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105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0EE6F48D-D508-4EDB-93EA-DAA3CC3CA304}"/>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C8E206C5-4A80-42B2-BABD-9ECD87DF6983}"/>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336699"/>
                </a:solidFill>
                <a:effectLst/>
                <a:uLnTx/>
                <a:uFillTx/>
                <a:latin typeface="Arial" panose="020B0604020202020204" pitchFamily="34" charset="0"/>
                <a:ea typeface="+mn-ea"/>
                <a:cs typeface="+mn-cs"/>
              </a:rPr>
              <a:t>3: Hosting Web Applications on the Azure Platform</a:t>
            </a:r>
          </a:p>
        </p:txBody>
      </p:sp>
    </p:spTree>
    <p:extLst>
      <p:ext uri="{BB962C8B-B14F-4D97-AF65-F5344CB8AC3E}">
        <p14:creationId xmlns:p14="http://schemas.microsoft.com/office/powerpoint/2010/main" val="1033270811"/>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r>
              <a:rPr lang="en-US" sz="1000" dirty="0">
                <a:latin typeface="Arial" panose="020B0604020202020204" pitchFamily="34" charset="0"/>
                <a:ea typeface="Calibri" panose="020F0502020204030204" pitchFamily="34" charset="0"/>
                <a:cs typeface="Times New Roman" panose="02020603050405020304" pitchFamily="18" charset="0"/>
              </a:rPr>
              <a:t> </a:t>
            </a:r>
            <a:r>
              <a:rPr lang="en-GB" sz="1200" b="0" i="0" u="none" strike="noStrike" kern="1200" baseline="0" dirty="0">
                <a:solidFill>
                  <a:schemeClr val="tx1"/>
                </a:solidFill>
                <a:latin typeface="+mn-lt"/>
                <a:ea typeface="+mn-ea"/>
                <a:cs typeface="+mn-cs"/>
              </a:rPr>
              <a:t>After developing a web application, you can use Web Deploy to publish the application to Azure. By using the publish wizard in Visual Studio, you can customize the configuration settings and connection strings</a:t>
            </a:r>
          </a:p>
          <a:p>
            <a:r>
              <a:rPr lang="en-GB" sz="1200" b="0" i="0" u="none" strike="noStrike" kern="1200" baseline="0" dirty="0">
                <a:solidFill>
                  <a:schemeClr val="tx1"/>
                </a:solidFill>
                <a:latin typeface="+mn-lt"/>
                <a:ea typeface="+mn-ea"/>
                <a:cs typeface="+mn-cs"/>
              </a:rPr>
              <a:t>before you publish the web application. This lesson will focus on the deployment options for App Service Apps in Azure.</a:t>
            </a:r>
          </a:p>
          <a:p>
            <a:endParaRPr lang="en-GB" sz="1200" b="0" i="0" u="none" strike="noStrike" kern="1200" baseline="0" dirty="0">
              <a:solidFill>
                <a:schemeClr val="tx1"/>
              </a:solidFill>
              <a:latin typeface="+mn-lt"/>
              <a:ea typeface="+mn-ea"/>
              <a:cs typeface="+mn-cs"/>
            </a:endParaRPr>
          </a:p>
          <a:p>
            <a:r>
              <a:rPr lang="en-GB" sz="1200" b="0" i="0" u="none" strike="noStrike" kern="1200" baseline="0" dirty="0">
                <a:solidFill>
                  <a:schemeClr val="tx1"/>
                </a:solidFill>
                <a:latin typeface="+mn-lt"/>
                <a:ea typeface="+mn-ea"/>
                <a:cs typeface="+mn-cs"/>
              </a:rPr>
              <a:t>Lesson Objectives</a:t>
            </a:r>
          </a:p>
          <a:p>
            <a:endParaRPr lang="en-GB" sz="1200" b="0" i="0" u="none" strike="noStrike" kern="1200" baseline="0" dirty="0">
              <a:solidFill>
                <a:schemeClr val="tx1"/>
              </a:solidFill>
              <a:latin typeface="+mn-lt"/>
              <a:ea typeface="+mn-ea"/>
              <a:cs typeface="+mn-cs"/>
            </a:endParaRPr>
          </a:p>
          <a:p>
            <a:r>
              <a:rPr lang="en-GB" sz="1200" b="0" i="0" u="none" strike="noStrike" kern="1200" baseline="0" dirty="0">
                <a:solidFill>
                  <a:schemeClr val="tx1"/>
                </a:solidFill>
                <a:latin typeface="+mn-lt"/>
                <a:ea typeface="+mn-ea"/>
                <a:cs typeface="+mn-cs"/>
              </a:rPr>
              <a:t>After completing this lesson, you will be able to:</a:t>
            </a:r>
          </a:p>
          <a:p>
            <a:r>
              <a:rPr lang="en-GB" sz="1200" b="0" i="0" u="none" strike="noStrike" kern="1200" baseline="0" dirty="0">
                <a:solidFill>
                  <a:schemeClr val="tx1"/>
                </a:solidFill>
                <a:latin typeface="+mn-lt"/>
                <a:ea typeface="+mn-ea"/>
                <a:cs typeface="+mn-cs"/>
              </a:rPr>
              <a:t>• Describe how to publish a web application by using the publish wizard in Visual Studio.</a:t>
            </a:r>
          </a:p>
          <a:p>
            <a:r>
              <a:rPr lang="en-GB" sz="1200" b="0" i="0" u="none" strike="noStrike" kern="1200" baseline="0" dirty="0">
                <a:solidFill>
                  <a:schemeClr val="tx1"/>
                </a:solidFill>
                <a:latin typeface="+mn-lt"/>
                <a:ea typeface="+mn-ea"/>
                <a:cs typeface="+mn-cs"/>
              </a:rPr>
              <a:t>• Describe how to transform the configuration settings of your web application.</a:t>
            </a:r>
          </a:p>
          <a:p>
            <a:r>
              <a:rPr lang="en-GB" sz="1200" b="0" i="0" u="none" strike="noStrike" kern="1200" baseline="0" dirty="0">
                <a:solidFill>
                  <a:schemeClr val="tx1"/>
                </a:solidFill>
                <a:latin typeface="+mn-lt"/>
                <a:ea typeface="+mn-ea"/>
                <a:cs typeface="+mn-cs"/>
              </a:rPr>
              <a:t>• Describe the difference between the standard Release and Debug builds.</a:t>
            </a:r>
            <a:endParaRPr lang="en-US" sz="1000" dirty="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A94E04F-D3DF-4AC2-9FF9-97E006A784C2}"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106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DF2F2A72-0AEC-4C91-B903-56D7EA734932}"/>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77BE64C6-0B49-4C27-8F6C-06EA0C183F05}"/>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336699"/>
                </a:solidFill>
                <a:effectLst/>
                <a:uLnTx/>
                <a:uFillTx/>
                <a:latin typeface="Arial" panose="020B0604020202020204" pitchFamily="34" charset="0"/>
                <a:ea typeface="+mn-ea"/>
                <a:cs typeface="+mn-cs"/>
              </a:rPr>
              <a:t>3: Hosting Web Applications on the Azure Platform</a:t>
            </a:r>
          </a:p>
        </p:txBody>
      </p:sp>
    </p:spTree>
    <p:extLst>
      <p:ext uri="{BB962C8B-B14F-4D97-AF65-F5344CB8AC3E}">
        <p14:creationId xmlns:p14="http://schemas.microsoft.com/office/powerpoint/2010/main" val="655144272"/>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Segoe UI" panose="020B0502040204020203" pitchFamily="34" charset="0"/>
                <a:ea typeface="Calibri" panose="020F0502020204030204" pitchFamily="34" charset="0"/>
                <a:cs typeface="Times New Roman" panose="02020603050405020304" pitchFamily="18" charset="0"/>
              </a:rPr>
              <a:t>Describe different deployment options for App Service apps.</a:t>
            </a:r>
          </a:p>
          <a:p>
            <a:pPr>
              <a:lnSpc>
                <a:spcPct val="107000"/>
              </a:lnSpc>
              <a:spcAft>
                <a:spcPts val="800"/>
              </a:spcAft>
            </a:pPr>
            <a:r>
              <a:rPr lang="en-US" sz="1000" b="1" dirty="0">
                <a:latin typeface="Segoe UI" panose="020B0502040204020203" pitchFamily="34" charset="0"/>
                <a:ea typeface="Calibri" panose="020F0502020204030204" pitchFamily="34" charset="0"/>
                <a:cs typeface="Times New Roman" panose="02020603050405020304" pitchFamily="18" charset="0"/>
              </a:rPr>
              <a:t>Question</a:t>
            </a:r>
            <a:endParaRPr lang="en-US" sz="1000" dirty="0">
              <a:latin typeface="Segoe UI" panose="020B0502040204020203"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000" dirty="0">
                <a:latin typeface="Segoe UI" panose="020B0502040204020203" pitchFamily="34" charset="0"/>
                <a:ea typeface="Calibri" panose="020F0502020204030204" pitchFamily="34" charset="0"/>
                <a:cs typeface="Times New Roman" panose="02020603050405020304" pitchFamily="18" charset="0"/>
              </a:rPr>
              <a:t>Given the flexibility that you have when choosing an app-hosting model in Azure, what key factors will influence your decision?</a:t>
            </a:r>
          </a:p>
          <a:p>
            <a:pPr>
              <a:lnSpc>
                <a:spcPct val="107000"/>
              </a:lnSpc>
              <a:spcAft>
                <a:spcPts val="800"/>
              </a:spcAft>
            </a:pPr>
            <a:r>
              <a:rPr lang="en-US" sz="1000" b="1" dirty="0">
                <a:latin typeface="Segoe UI" panose="020B0502040204020203" pitchFamily="34" charset="0"/>
                <a:ea typeface="Calibri" panose="020F0502020204030204" pitchFamily="34" charset="0"/>
                <a:cs typeface="Times New Roman" panose="02020603050405020304" pitchFamily="18" charset="0"/>
              </a:rPr>
              <a:t>Answer</a:t>
            </a:r>
            <a:endParaRPr lang="en-US" sz="1000" dirty="0">
              <a:latin typeface="Segoe UI" panose="020B0502040204020203"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000" dirty="0">
                <a:latin typeface="Segoe UI" panose="020B0502040204020203" pitchFamily="34" charset="0"/>
                <a:ea typeface="Calibri" panose="020F0502020204030204" pitchFamily="34" charset="0"/>
                <a:cs typeface="Times New Roman" panose="02020603050405020304" pitchFamily="18" charset="0"/>
              </a:rPr>
              <a:t>You can run your apps in Azure by using:</a:t>
            </a:r>
          </a:p>
          <a:p>
            <a:pPr marL="342900" marR="0" lvl="0" indent="-342900">
              <a:lnSpc>
                <a:spcPct val="115000"/>
              </a:lnSpc>
              <a:spcBef>
                <a:spcPts val="0"/>
              </a:spcBef>
              <a:spcAft>
                <a:spcPts val="995"/>
              </a:spcAft>
              <a:buFont typeface="Symbol" panose="05050102010706020507" pitchFamily="18" charset="2"/>
              <a:buChar char=""/>
            </a:pPr>
            <a:r>
              <a:rPr lang="en-US" sz="1000" dirty="0">
                <a:effectLst/>
                <a:latin typeface="Segoe UI" panose="020B0502040204020203" pitchFamily="34" charset="0"/>
                <a:ea typeface="Times New Roman" panose="02020603050405020304" pitchFamily="18" charset="0"/>
                <a:cs typeface="Times New Roman" panose="02020603050405020304" pitchFamily="18" charset="0"/>
              </a:rPr>
              <a:t>An app service.</a:t>
            </a:r>
          </a:p>
          <a:p>
            <a:pPr marL="342900" marR="0" lvl="0" indent="-342900">
              <a:lnSpc>
                <a:spcPct val="115000"/>
              </a:lnSpc>
              <a:spcBef>
                <a:spcPts val="0"/>
              </a:spcBef>
              <a:spcAft>
                <a:spcPts val="995"/>
              </a:spcAft>
              <a:buFont typeface="Symbol" panose="05050102010706020507" pitchFamily="18" charset="2"/>
              <a:buChar char=""/>
            </a:pPr>
            <a:r>
              <a:rPr lang="en-US" sz="1000" dirty="0">
                <a:effectLst/>
                <a:latin typeface="Segoe UI" panose="020B0502040204020203" pitchFamily="34" charset="0"/>
                <a:ea typeface="Times New Roman" panose="02020603050405020304" pitchFamily="18" charset="0"/>
                <a:cs typeface="Times New Roman" panose="02020603050405020304" pitchFamily="18" charset="0"/>
              </a:rPr>
              <a:t>A cloud service.</a:t>
            </a:r>
          </a:p>
          <a:p>
            <a:pPr marL="342900" marR="0" lvl="0" indent="-342900">
              <a:lnSpc>
                <a:spcPct val="115000"/>
              </a:lnSpc>
              <a:spcBef>
                <a:spcPts val="0"/>
              </a:spcBef>
              <a:spcAft>
                <a:spcPts val="995"/>
              </a:spcAft>
              <a:buFont typeface="Symbol" panose="05050102010706020507" pitchFamily="18" charset="2"/>
              <a:buChar char=""/>
            </a:pPr>
            <a:r>
              <a:rPr lang="en-US" sz="1000" dirty="0">
                <a:effectLst/>
                <a:latin typeface="Segoe UI" panose="020B0502040204020203" pitchFamily="34" charset="0"/>
                <a:ea typeface="Times New Roman" panose="02020603050405020304" pitchFamily="18" charset="0"/>
                <a:cs typeface="Times New Roman" panose="02020603050405020304" pitchFamily="18" charset="0"/>
              </a:rPr>
              <a:t>An Azure virtual machine (VM).</a:t>
            </a:r>
          </a:p>
          <a:p>
            <a:pPr>
              <a:lnSpc>
                <a:spcPct val="107000"/>
              </a:lnSpc>
              <a:spcAft>
                <a:spcPts val="800"/>
              </a:spcAft>
            </a:pPr>
            <a:r>
              <a:rPr lang="en-US" sz="1000" dirty="0">
                <a:latin typeface="Segoe UI" panose="020B0502040204020203" pitchFamily="34" charset="0"/>
                <a:ea typeface="Calibri" panose="020F0502020204030204" pitchFamily="34" charset="0"/>
                <a:cs typeface="Times New Roman" panose="02020603050405020304" pitchFamily="18" charset="0"/>
              </a:rPr>
              <a:t>Your choice of hosting model depends on several factors, such as the level of control you want to maintain over the hosting environment and your ability to customize apps. You get full control of apps when they run in an Azure VM. App services are optimized for running web-based applications. As an example of a PaaS service, they eliminate the need to maintain virtual machines and web server software. By using App Service, you can quickly provision apps and integrate them with Visual Studio. This option is generally more economical than Azure VMs. However, in more complex scenarios, PaaS cloud services provide better scalability because they can scale web and worker roles independently.</a:t>
            </a:r>
          </a:p>
        </p:txBody>
      </p:sp>
      <p:sp>
        <p:nvSpPr>
          <p:cNvPr id="4" name="Slide Number Placeholder 3"/>
          <p:cNvSpPr>
            <a:spLocks noGrp="1"/>
          </p:cNvSpPr>
          <p:nvPr>
            <p:ph type="sldNum" sz="quarter" idx="10"/>
          </p:nvPr>
        </p:nvSpPr>
        <p:spPr/>
        <p:txBody>
          <a:bodyPr/>
          <a:lstStyle/>
          <a:p>
            <a:fld id="{24C38C5E-9C40-474C-BE02-53505E4C2CF0}" type="slidenum">
              <a:rPr lang="en-US" b="0">
                <a:latin typeface="Segoe UI" panose="020B0502040204020203" pitchFamily="34" charset="0"/>
              </a:rPr>
              <a:t>107</a:t>
            </a:fld>
            <a:endParaRPr lang="en-US" b="0" dirty="0">
              <a:latin typeface="Segoe UI" panose="020B0502040204020203" pitchFamily="34" charset="0"/>
            </a:endParaRPr>
          </a:p>
        </p:txBody>
      </p:sp>
      <p:sp>
        <p:nvSpPr>
          <p:cNvPr id="5" name="Rectangle 4"/>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Segoe UI" panose="020B0502040204020203" pitchFamily="34" charset="0"/>
              </a:rPr>
              <a:t>20533D</a:t>
            </a:r>
          </a:p>
        </p:txBody>
      </p:sp>
      <p:sp>
        <p:nvSpPr>
          <p:cNvPr id="6" name="Rectangle 5"/>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Segoe UI" panose="020B0502040204020203" pitchFamily="34" charset="0"/>
              </a:rPr>
              <a:t>5: Implementing Azure App Service</a:t>
            </a:r>
          </a:p>
        </p:txBody>
      </p:sp>
    </p:spTree>
    <p:extLst>
      <p:ext uri="{BB962C8B-B14F-4D97-AF65-F5344CB8AC3E}">
        <p14:creationId xmlns:p14="http://schemas.microsoft.com/office/powerpoint/2010/main" val="208601515"/>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6"/>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Focus on how you can use Web Deploy to create a package for your Web App. You can use the Web Deploy package to specify not only the content and files for your web application, but also the configuration settings that should be changed on the target IIS instance. You also can specify the possible changes and migrations to external resources such as SQL Server. After you specify these changes and setting, an administrator can directly deploy the Web App on a machine with IIS or remotely deploy it by using the IIS Web Management Service (WMSvc).</a:t>
            </a:r>
          </a:p>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Web Apps use Web Deploy as the preferred method for publishing a web application.</a:t>
            </a: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A94E04F-D3DF-4AC2-9FF9-97E006A784C2}"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108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471FD059-46EC-47C3-B87E-0FB28A4D2E4C}"/>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55999F31-112E-469E-BD76-FE4ACAAA0D3B}"/>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336699"/>
                </a:solidFill>
                <a:effectLst/>
                <a:uLnTx/>
                <a:uFillTx/>
                <a:latin typeface="Arial" panose="020B0604020202020204" pitchFamily="34" charset="0"/>
                <a:ea typeface="+mn-ea"/>
                <a:cs typeface="+mn-cs"/>
              </a:rPr>
              <a:t>3: Hosting Web Applications on the Azure Platform</a:t>
            </a:r>
          </a:p>
        </p:txBody>
      </p:sp>
    </p:spTree>
    <p:extLst>
      <p:ext uri="{BB962C8B-B14F-4D97-AF65-F5344CB8AC3E}">
        <p14:creationId xmlns:p14="http://schemas.microsoft.com/office/powerpoint/2010/main" val="341624330"/>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Segoe UI" panose="020B0502040204020203" pitchFamily="34" charset="0"/>
                <a:ea typeface="Calibri" panose="020F0502020204030204" pitchFamily="34" charset="0"/>
                <a:cs typeface="Times New Roman" panose="02020603050405020304" pitchFamily="18" charset="0"/>
              </a:rPr>
              <a:t>Compare Web Deploy and FTP. Describe different methods of automating deployments. </a:t>
            </a:r>
          </a:p>
        </p:txBody>
      </p:sp>
      <p:sp>
        <p:nvSpPr>
          <p:cNvPr id="4" name="Slide Number Placeholder 3"/>
          <p:cNvSpPr>
            <a:spLocks noGrp="1"/>
          </p:cNvSpPr>
          <p:nvPr>
            <p:ph type="sldNum" sz="quarter" idx="10"/>
          </p:nvPr>
        </p:nvSpPr>
        <p:spPr/>
        <p:txBody>
          <a:bodyPr/>
          <a:lstStyle/>
          <a:p>
            <a:fld id="{24C38C5E-9C40-474C-BE02-53505E4C2CF0}" type="slidenum">
              <a:rPr lang="en-US" b="0">
                <a:latin typeface="Segoe UI" panose="020B0502040204020203" pitchFamily="34" charset="0"/>
              </a:rPr>
              <a:pPr/>
              <a:t>109</a:t>
            </a:fld>
            <a:endParaRPr lang="en-US" b="0" dirty="0">
              <a:latin typeface="Segoe UI" panose="020B0502040204020203" pitchFamily="34" charset="0"/>
            </a:endParaRPr>
          </a:p>
        </p:txBody>
      </p:sp>
      <p:sp>
        <p:nvSpPr>
          <p:cNvPr id="5" name="Rectangle 4"/>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Segoe UI" panose="020B0502040204020203" pitchFamily="34" charset="0"/>
              </a:rPr>
              <a:t>20533D</a:t>
            </a:r>
          </a:p>
        </p:txBody>
      </p:sp>
      <p:sp>
        <p:nvSpPr>
          <p:cNvPr id="6" name="Rectangle 5"/>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Segoe UI" panose="020B0502040204020203" pitchFamily="34" charset="0"/>
              </a:rPr>
              <a:t>5: Implementing Azure App Service</a:t>
            </a:r>
          </a:p>
        </p:txBody>
      </p:sp>
    </p:spTree>
    <p:extLst>
      <p:ext uri="{BB962C8B-B14F-4D97-AF65-F5344CB8AC3E}">
        <p14:creationId xmlns:p14="http://schemas.microsoft.com/office/powerpoint/2010/main" val="38560514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6"/>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This module is a recap of the Microsoft Azure services and features that students should already be familiar with before taking this course. The Azure Portals lesson ensures that all students, experienced or novice, have the same understanding of the Azure Portal.</a:t>
            </a: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691BFE7B-581C-4A03-91C5-36C7C5F57F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39EFBB21-B9D3-42F7-8527-D22155419A48}"/>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F8514A3A-0D0B-4E15-9A9E-AFB6657EB4A4}"/>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336699"/>
                </a:solidFill>
                <a:effectLst/>
                <a:uLnTx/>
                <a:uFillTx/>
                <a:latin typeface="Arial" panose="020B0604020202020204" pitchFamily="34" charset="0"/>
                <a:ea typeface="+mn-ea"/>
                <a:cs typeface="+mn-cs"/>
              </a:rPr>
              <a:t>1: Overview of the Microsoft Azure Platform</a:t>
            </a:r>
          </a:p>
        </p:txBody>
      </p:sp>
    </p:spTree>
    <p:extLst>
      <p:ext uri="{BB962C8B-B14F-4D97-AF65-F5344CB8AC3E}">
        <p14:creationId xmlns:p14="http://schemas.microsoft.com/office/powerpoint/2010/main" val="4137188219"/>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Segoe UI" panose="020B0502040204020203" pitchFamily="34" charset="0"/>
                <a:ea typeface="Calibri" panose="020F0502020204030204" pitchFamily="34" charset="0"/>
                <a:cs typeface="Times New Roman" panose="02020603050405020304" pitchFamily="18" charset="0"/>
              </a:rPr>
              <a:t>This slide includes many of the settings that appear in a web app’s </a:t>
            </a:r>
            <a:r>
              <a:rPr lang="en-US" sz="1000" b="1" dirty="0">
                <a:latin typeface="Segoe UI" panose="020B0502040204020203" pitchFamily="34" charset="0"/>
                <a:ea typeface="Calibri" panose="020F0502020204030204" pitchFamily="34" charset="0"/>
                <a:cs typeface="Times New Roman" panose="02020603050405020304" pitchFamily="18" charset="0"/>
              </a:rPr>
              <a:t>Application settings</a:t>
            </a:r>
            <a:r>
              <a:rPr lang="en-US" sz="1000" dirty="0">
                <a:latin typeface="Segoe UI" panose="020B0502040204020203" pitchFamily="34" charset="0"/>
                <a:ea typeface="Calibri" panose="020F0502020204030204" pitchFamily="34" charset="0"/>
                <a:cs typeface="Times New Roman" panose="02020603050405020304" pitchFamily="18" charset="0"/>
              </a:rPr>
              <a:t> blade. </a:t>
            </a:r>
          </a:p>
          <a:p>
            <a:pPr>
              <a:lnSpc>
                <a:spcPct val="107000"/>
              </a:lnSpc>
              <a:spcAft>
                <a:spcPts val="800"/>
              </a:spcAft>
            </a:pPr>
            <a:r>
              <a:rPr lang="en-US" sz="1000" dirty="0">
                <a:latin typeface="Segoe UI" panose="020B0502040204020203" pitchFamily="34" charset="0"/>
                <a:ea typeface="Calibri" panose="020F0502020204030204" pitchFamily="34" charset="0"/>
                <a:cs typeface="Times New Roman" panose="02020603050405020304" pitchFamily="18" charset="0"/>
              </a:rPr>
              <a:t>Consider showing this blade to students as you talk about each setting. Also mention diagnostic logs as well as authentication and authorization settings.</a:t>
            </a:r>
          </a:p>
          <a:p>
            <a:pPr>
              <a:lnSpc>
                <a:spcPct val="107000"/>
              </a:lnSpc>
              <a:spcAft>
                <a:spcPts val="800"/>
              </a:spcAft>
            </a:pPr>
            <a:endParaRPr lang="en-US" sz="1000" dirty="0">
              <a:latin typeface="Segoe UI" panose="020B0502040204020203" pitchFamily="34" charset="0"/>
              <a:ea typeface="Calibri" panose="020F0502020204030204" pitchFamily="34" charset="0"/>
              <a:cs typeface="Times New Roman" panose="02020603050405020304" pitchFamily="18" charset="0"/>
            </a:endParaRPr>
          </a:p>
          <a:p>
            <a:r>
              <a:rPr lang="en-US" sz="1200" b="0" i="0" kern="1200" dirty="0">
                <a:solidFill>
                  <a:schemeClr val="tx1"/>
                </a:solidFill>
                <a:effectLst/>
                <a:ea typeface="+mn-ea"/>
                <a:cs typeface="+mn-cs"/>
              </a:rPr>
              <a:t>Handler mappings</a:t>
            </a:r>
          </a:p>
          <a:p>
            <a:r>
              <a:rPr lang="en-US" sz="1200" b="0" i="0" kern="1200" dirty="0">
                <a:solidFill>
                  <a:schemeClr val="tx1"/>
                </a:solidFill>
                <a:effectLst/>
                <a:ea typeface="+mn-ea"/>
                <a:cs typeface="+mn-cs"/>
              </a:rPr>
              <a:t>Use this area to add custom script processors to handle requests for specific file extensions</a:t>
            </a:r>
          </a:p>
          <a:p>
            <a:pPr>
              <a:lnSpc>
                <a:spcPct val="107000"/>
              </a:lnSpc>
              <a:spcAft>
                <a:spcPts val="800"/>
              </a:spcAft>
            </a:pPr>
            <a:endParaRPr lang="en-US" sz="1000" dirty="0">
              <a:latin typeface="Segoe UI" panose="020B0502040204020203" pitchFamily="34" charset="0"/>
              <a:ea typeface="Calibri" panose="020F0502020204030204" pitchFamily="34" charset="0"/>
              <a:cs typeface="Times New Roman" panose="02020603050405020304" pitchFamily="18" charset="0"/>
            </a:endParaRPr>
          </a:p>
          <a:p>
            <a:r>
              <a:rPr lang="en-US" sz="1200" b="0" i="0" kern="1200" dirty="0">
                <a:solidFill>
                  <a:schemeClr val="tx1"/>
                </a:solidFill>
                <a:effectLst/>
                <a:ea typeface="+mn-ea"/>
                <a:cs typeface="+mn-cs"/>
              </a:rPr>
              <a:t>Virtual applications and directories</a:t>
            </a:r>
          </a:p>
          <a:p>
            <a:r>
              <a:rPr lang="en-US" sz="1200" b="0" i="0" kern="1200" dirty="0">
                <a:solidFill>
                  <a:schemeClr val="tx1"/>
                </a:solidFill>
                <a:effectLst/>
                <a:ea typeface="+mn-ea"/>
                <a:cs typeface="+mn-cs"/>
              </a:rPr>
              <a:t>To configure virtual applications and directories, specify each virtual directory and its corresponding physical path relative to the website root. Optionally, you can select the </a:t>
            </a:r>
            <a:r>
              <a:rPr lang="en-US" sz="1200" b="1" i="0" kern="1200" dirty="0">
                <a:solidFill>
                  <a:schemeClr val="tx1"/>
                </a:solidFill>
                <a:effectLst/>
                <a:ea typeface="+mn-ea"/>
                <a:cs typeface="+mn-cs"/>
              </a:rPr>
              <a:t>Application</a:t>
            </a:r>
            <a:r>
              <a:rPr lang="en-US" sz="1200" b="0" i="0" kern="1200" dirty="0">
                <a:solidFill>
                  <a:schemeClr val="tx1"/>
                </a:solidFill>
                <a:effectLst/>
                <a:ea typeface="+mn-ea"/>
                <a:cs typeface="+mn-cs"/>
              </a:rPr>
              <a:t> checkbox to mark a virtual directory as an application.</a:t>
            </a:r>
          </a:p>
          <a:p>
            <a:pPr>
              <a:lnSpc>
                <a:spcPct val="107000"/>
              </a:lnSpc>
              <a:spcAft>
                <a:spcPts val="800"/>
              </a:spcAft>
            </a:pPr>
            <a:endParaRPr lang="en-US" sz="1000" dirty="0">
              <a:latin typeface="Segoe UI" panose="020B0502040204020203"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US" sz="1000" dirty="0">
              <a:latin typeface="Segoe UI" panose="020B0502040204020203"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800"/>
              </a:spcAft>
              <a:buClrTx/>
              <a:buSzTx/>
              <a:buFontTx/>
              <a:buNone/>
              <a:tabLst/>
              <a:defRPr/>
            </a:pPr>
            <a:r>
              <a:rPr lang="en-US" sz="1000" dirty="0">
                <a:hlinkClick r:id="rId3"/>
              </a:rPr>
              <a:t>https://docs.microsoft.com/en-us/azure/app-service/web-sites-configure</a:t>
            </a:r>
            <a:endParaRPr lang="en-US" sz="1000" dirty="0"/>
          </a:p>
          <a:p>
            <a:pPr>
              <a:lnSpc>
                <a:spcPct val="107000"/>
              </a:lnSpc>
              <a:spcAft>
                <a:spcPts val="800"/>
              </a:spcAft>
            </a:pPr>
            <a:endParaRPr lang="en-US" sz="1000" dirty="0">
              <a:latin typeface="Segoe UI" panose="020B0502040204020203"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24C38C5E-9C40-474C-BE02-53505E4C2CF0}" type="slidenum">
              <a:rPr lang="en-US" b="0">
                <a:latin typeface="Segoe UI" panose="020B0502040204020203" pitchFamily="34" charset="0"/>
              </a:rPr>
              <a:t>110</a:t>
            </a:fld>
            <a:endParaRPr lang="en-US" b="0" dirty="0">
              <a:latin typeface="Segoe UI" panose="020B0502040204020203" pitchFamily="34" charset="0"/>
            </a:endParaRPr>
          </a:p>
        </p:txBody>
      </p:sp>
      <p:sp>
        <p:nvSpPr>
          <p:cNvPr id="5" name="Rectangle 4"/>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Segoe UI" panose="020B0502040204020203" pitchFamily="34" charset="0"/>
              </a:rPr>
              <a:t>20533D</a:t>
            </a:r>
          </a:p>
        </p:txBody>
      </p:sp>
      <p:sp>
        <p:nvSpPr>
          <p:cNvPr id="6" name="Rectangle 5"/>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Segoe UI" panose="020B0502040204020203" pitchFamily="34" charset="0"/>
              </a:rPr>
              <a:t>5: Implementing Azure App Service</a:t>
            </a:r>
          </a:p>
        </p:txBody>
      </p:sp>
    </p:spTree>
    <p:extLst>
      <p:ext uri="{BB962C8B-B14F-4D97-AF65-F5344CB8AC3E}">
        <p14:creationId xmlns:p14="http://schemas.microsoft.com/office/powerpoint/2010/main" val="3602046681"/>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Mention how these settings are injected by the host into an ASP.NET web application during startup. It is possible to access the </a:t>
            </a:r>
            <a:r>
              <a:rPr lang="en-US" sz="1000" i="1" dirty="0">
                <a:latin typeface="Arial" panose="020B0604020202020204" pitchFamily="34" charset="0"/>
                <a:ea typeface="Calibri" panose="020F0502020204030204" pitchFamily="34" charset="0"/>
                <a:cs typeface="Times New Roman" panose="02020603050405020304" pitchFamily="18" charset="0"/>
              </a:rPr>
              <a:t>appsettings</a:t>
            </a:r>
            <a:r>
              <a:rPr lang="en-US" sz="1000" dirty="0">
                <a:latin typeface="Arial" panose="020B0604020202020204" pitchFamily="34" charset="0"/>
                <a:ea typeface="Calibri" panose="020F0502020204030204" pitchFamily="34" charset="0"/>
                <a:cs typeface="Times New Roman" panose="02020603050405020304" pitchFamily="18" charset="0"/>
              </a:rPr>
              <a:t> and </a:t>
            </a:r>
            <a:r>
              <a:rPr lang="en-US" sz="1000" i="1" dirty="0">
                <a:latin typeface="Arial" panose="020B0604020202020204" pitchFamily="34" charset="0"/>
                <a:ea typeface="Calibri" panose="020F0502020204030204" pitchFamily="34" charset="0"/>
                <a:cs typeface="Times New Roman" panose="02020603050405020304" pitchFamily="18" charset="0"/>
              </a:rPr>
              <a:t>connectionStrings</a:t>
            </a:r>
            <a:r>
              <a:rPr lang="en-US" sz="1000" dirty="0">
                <a:latin typeface="Arial" panose="020B0604020202020204" pitchFamily="34" charset="0"/>
                <a:ea typeface="Calibri" panose="020F0502020204030204" pitchFamily="34" charset="0"/>
                <a:cs typeface="Times New Roman" panose="02020603050405020304" pitchFamily="18" charset="0"/>
              </a:rPr>
              <a:t> variables before these settings are injected.</a:t>
            </a:r>
          </a:p>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These augment the values in your Web.config file appSettings and connectionStrings element[s].</a:t>
            </a: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A94E04F-D3DF-4AC2-9FF9-97E006A784C2}"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111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568A4BC2-DB26-43DD-89FB-5C6FB174937D}"/>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61DB94B6-8EBC-48CF-A5FD-CA9B31A9D944}"/>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336699"/>
                </a:solidFill>
                <a:effectLst/>
                <a:uLnTx/>
                <a:uFillTx/>
                <a:latin typeface="Arial" panose="020B0604020202020204" pitchFamily="34" charset="0"/>
                <a:ea typeface="+mn-ea"/>
                <a:cs typeface="+mn-cs"/>
              </a:rPr>
              <a:t>3: Hosting Web Applications on the Azure Platform</a:t>
            </a:r>
          </a:p>
        </p:txBody>
      </p:sp>
    </p:spTree>
    <p:extLst>
      <p:ext uri="{BB962C8B-B14F-4D97-AF65-F5344CB8AC3E}">
        <p14:creationId xmlns:p14="http://schemas.microsoft.com/office/powerpoint/2010/main" val="2203796993"/>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b="1" dirty="0">
                <a:latin typeface="Arial" panose="020B0604020202020204" pitchFamily="34" charset="0"/>
                <a:ea typeface="Calibri" panose="020F0502020204030204" pitchFamily="34" charset="0"/>
                <a:cs typeface="Times New Roman" panose="02020603050405020304" pitchFamily="18" charset="0"/>
              </a:rPr>
              <a:t>Preparation Steps</a:t>
            </a:r>
            <a:endParaRPr lang="en-US" sz="1000" dirty="0">
              <a:latin typeface="Arial" panose="020B060402020202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000" b="1" dirty="0">
                <a:latin typeface="Arial" panose="020B0604020202020204" pitchFamily="34" charset="0"/>
                <a:ea typeface="Calibri" panose="020F0502020204030204" pitchFamily="34" charset="0"/>
                <a:cs typeface="Times New Roman" panose="02020603050405020304" pitchFamily="18" charset="0"/>
              </a:rPr>
              <a:t>Note: </a:t>
            </a:r>
            <a:r>
              <a:rPr lang="en-US" sz="1000" dirty="0">
                <a:latin typeface="Arial" panose="020B0604020202020204" pitchFamily="34" charset="0"/>
                <a:ea typeface="Calibri" panose="020F0502020204030204" pitchFamily="34" charset="0"/>
                <a:cs typeface="Times New Roman" panose="02020603050405020304" pitchFamily="18" charset="0"/>
              </a:rPr>
              <a:t>The demo steps are accurate as of the publishing date of this course. To view the latest demo steps, visit the GitHub repository for the course.</a:t>
            </a:r>
          </a:p>
          <a:p>
            <a:pPr>
              <a:lnSpc>
                <a:spcPct val="107000"/>
              </a:lnSpc>
              <a:spcAft>
                <a:spcPts val="800"/>
              </a:spcAft>
            </a:pPr>
            <a:r>
              <a:rPr lang="en-US" sz="1000" dirty="0">
                <a:solidFill>
                  <a:srgbClr val="000000"/>
                </a:solidFill>
                <a:latin typeface="Arial" panose="020B0604020202020204" pitchFamily="34" charset="0"/>
                <a:ea typeface="Calibri" panose="020F0502020204030204" pitchFamily="34" charset="0"/>
                <a:cs typeface="Times New Roman" panose="02020603050405020304" pitchFamily="18" charset="0"/>
              </a:rPr>
              <a:t>For this demonstration, you will use the available host machine. Before you begin this demonstration, you must complete the following step:</a:t>
            </a:r>
            <a:endParaRPr lang="en-US" sz="1000" dirty="0">
              <a:latin typeface="Arial" panose="020B0604020202020204" pitchFamily="34" charset="0"/>
              <a:ea typeface="Calibri" panose="020F0502020204030204" pitchFamily="34" charset="0"/>
              <a:cs typeface="Times New Roman" panose="02020603050405020304" pitchFamily="18" charset="0"/>
            </a:endParaRPr>
          </a:p>
          <a:p>
            <a:pPr marL="342900" marR="0" lvl="0" indent="-342900">
              <a:lnSpc>
                <a:spcPct val="115000"/>
              </a:lnSpc>
              <a:spcBef>
                <a:spcPts val="0"/>
              </a:spcBef>
              <a:spcAft>
                <a:spcPts val="995"/>
              </a:spcAft>
              <a:buFont typeface="Arial" panose="020B0604020202020204" pitchFamily="34" charset="0"/>
              <a:buChar char="•"/>
            </a:pPr>
            <a:r>
              <a:rPr lang="en-US" sz="10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Verify that you received credentials to sign in to the Azure portal from your training provider. You will use these credentials and the Azure account throughout the labs in this course.</a:t>
            </a:r>
            <a:endParaRPr lang="en-US" sz="1000" dirty="0">
              <a:effectLst/>
              <a:latin typeface="Arial" panose="020B0604020202020204" pitchFamily="34" charset="0"/>
              <a:ea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A94E04F-D3DF-4AC2-9FF9-97E006A784C2}"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112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244135C2-6C84-4C20-B2AC-CC3718FF6EB1}"/>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780BDF71-B9CF-4AFF-90CC-098DAD333F7C}"/>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336699"/>
                </a:solidFill>
                <a:effectLst/>
                <a:uLnTx/>
                <a:uFillTx/>
                <a:latin typeface="Arial" panose="020B0604020202020204" pitchFamily="34" charset="0"/>
                <a:ea typeface="+mn-ea"/>
                <a:cs typeface="+mn-cs"/>
              </a:rPr>
              <a:t>3: Hosting Web Applications on the Azure Platform</a:t>
            </a:r>
          </a:p>
        </p:txBody>
      </p:sp>
    </p:spTree>
    <p:extLst>
      <p:ext uri="{BB962C8B-B14F-4D97-AF65-F5344CB8AC3E}">
        <p14:creationId xmlns:p14="http://schemas.microsoft.com/office/powerpoint/2010/main" val="403962607"/>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p:txBody>
          <a:bodyPr/>
          <a:lstStyle/>
          <a:p>
            <a:r>
              <a:rPr lang="en-US" dirty="0"/>
              <a:t>Update Azure Web Apps with Minimal Downtime</a:t>
            </a:r>
          </a:p>
          <a:p>
            <a:endParaRPr lang="en-US" dirty="0"/>
          </a:p>
          <a:p>
            <a:r>
              <a:rPr lang="en-US" b="1" dirty="0"/>
              <a:t>Set up staging environments in Azure App Service</a:t>
            </a:r>
          </a:p>
          <a:p>
            <a:r>
              <a:rPr lang="en-US" dirty="0"/>
              <a:t>https://docs.microsoft.com/en-us/azure/app-service-web/web-sites-staged-publishing</a:t>
            </a:r>
          </a:p>
          <a:p>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113</a:t>
            </a:fld>
            <a:endParaRPr lang="en-US"/>
          </a:p>
        </p:txBody>
      </p:sp>
    </p:spTree>
    <p:extLst>
      <p:ext uri="{BB962C8B-B14F-4D97-AF65-F5344CB8AC3E}">
        <p14:creationId xmlns:p14="http://schemas.microsoft.com/office/powerpoint/2010/main" val="599419577"/>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6E4902-292F-4370-AFC1-6D92B180E54E}" type="slidenum">
              <a:rPr lang="en-US" smtClean="0"/>
              <a:t>114</a:t>
            </a:fld>
            <a:endParaRPr lang="en-US"/>
          </a:p>
        </p:txBody>
      </p:sp>
    </p:spTree>
    <p:extLst>
      <p:ext uri="{BB962C8B-B14F-4D97-AF65-F5344CB8AC3E}">
        <p14:creationId xmlns:p14="http://schemas.microsoft.com/office/powerpoint/2010/main" val="1124809685"/>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19E9337-0361-41F3-9C17-1F4FFD1214BA}" type="slidenum">
              <a:rPr lang="en-US" smtClean="0"/>
              <a:t>115</a:t>
            </a:fld>
            <a:endParaRPr lang="en-US" dirty="0"/>
          </a:p>
        </p:txBody>
      </p:sp>
    </p:spTree>
    <p:extLst>
      <p:ext uri="{BB962C8B-B14F-4D97-AF65-F5344CB8AC3E}">
        <p14:creationId xmlns:p14="http://schemas.microsoft.com/office/powerpoint/2010/main" val="663738624"/>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Segoe UI" panose="020B0502040204020203" pitchFamily="34" charset="0"/>
                <a:ea typeface="Calibri" panose="020F0502020204030204" pitchFamily="34" charset="0"/>
                <a:cs typeface="Times New Roman" panose="02020603050405020304" pitchFamily="18" charset="0"/>
              </a:rPr>
              <a:t>Application and site logging are useful for generating data to help diagnose faults and poor performance. However, you should emphasize that web apps run faster when you are logging less diagnostic information. Therefore, when you investigate a specific problem, increase the application or site diagnostic levels, but when you are tuning for performance, log as little information as necessary. </a:t>
            </a:r>
          </a:p>
        </p:txBody>
      </p:sp>
      <p:sp>
        <p:nvSpPr>
          <p:cNvPr id="4" name="Slide Number Placeholder 3"/>
          <p:cNvSpPr>
            <a:spLocks noGrp="1"/>
          </p:cNvSpPr>
          <p:nvPr>
            <p:ph type="sldNum" sz="quarter" idx="10"/>
          </p:nvPr>
        </p:nvSpPr>
        <p:spPr/>
        <p:txBody>
          <a:bodyPr/>
          <a:lstStyle/>
          <a:p>
            <a:fld id="{24C38C5E-9C40-474C-BE02-53505E4C2CF0}" type="slidenum">
              <a:rPr lang="en-US" b="0">
                <a:latin typeface="Segoe UI" panose="020B0502040204020203" pitchFamily="34" charset="0"/>
              </a:rPr>
              <a:t>116</a:t>
            </a:fld>
            <a:endParaRPr lang="en-US" b="0" dirty="0">
              <a:latin typeface="Segoe UI" panose="020B0502040204020203" pitchFamily="34" charset="0"/>
            </a:endParaRPr>
          </a:p>
        </p:txBody>
      </p:sp>
      <p:sp>
        <p:nvSpPr>
          <p:cNvPr id="5" name="Rectangle 4"/>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Segoe UI" panose="020B0502040204020203" pitchFamily="34" charset="0"/>
              </a:rPr>
              <a:t>20533D</a:t>
            </a:r>
          </a:p>
        </p:txBody>
      </p:sp>
      <p:sp>
        <p:nvSpPr>
          <p:cNvPr id="6" name="Rectangle 5"/>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Segoe UI" panose="020B0502040204020203" pitchFamily="34" charset="0"/>
              </a:rPr>
              <a:t>5: Implementing Azure App Service</a:t>
            </a:r>
          </a:p>
        </p:txBody>
      </p:sp>
    </p:spTree>
    <p:extLst>
      <p:ext uri="{BB962C8B-B14F-4D97-AF65-F5344CB8AC3E}">
        <p14:creationId xmlns:p14="http://schemas.microsoft.com/office/powerpoint/2010/main" val="861772453"/>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Segoe UI" panose="020B0502040204020203" pitchFamily="34" charset="0"/>
                <a:ea typeface="Calibri" panose="020F0502020204030204" pitchFamily="34" charset="0"/>
                <a:cs typeface="Times New Roman" panose="02020603050405020304" pitchFamily="18" charset="0"/>
              </a:rPr>
              <a:t>Describe different ways of managing and viewing diagnostic logs. Explain how to configure alerts.</a:t>
            </a:r>
          </a:p>
        </p:txBody>
      </p:sp>
      <p:sp>
        <p:nvSpPr>
          <p:cNvPr id="4" name="Slide Number Placeholder 3"/>
          <p:cNvSpPr>
            <a:spLocks noGrp="1"/>
          </p:cNvSpPr>
          <p:nvPr>
            <p:ph type="sldNum" sz="quarter" idx="10"/>
          </p:nvPr>
        </p:nvSpPr>
        <p:spPr/>
        <p:txBody>
          <a:bodyPr/>
          <a:lstStyle/>
          <a:p>
            <a:fld id="{24C38C5E-9C40-474C-BE02-53505E4C2CF0}" type="slidenum">
              <a:rPr lang="en-US" b="0">
                <a:latin typeface="Segoe UI" panose="020B0502040204020203" pitchFamily="34" charset="0"/>
              </a:rPr>
              <a:pPr/>
              <a:t>117</a:t>
            </a:fld>
            <a:endParaRPr lang="en-US" b="0" dirty="0">
              <a:latin typeface="Segoe UI" panose="020B0502040204020203" pitchFamily="34" charset="0"/>
            </a:endParaRPr>
          </a:p>
        </p:txBody>
      </p:sp>
      <p:sp>
        <p:nvSpPr>
          <p:cNvPr id="5" name="Rectangle 4"/>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Segoe UI" panose="020B0502040204020203" pitchFamily="34" charset="0"/>
              </a:rPr>
              <a:t>20533D</a:t>
            </a:r>
          </a:p>
        </p:txBody>
      </p:sp>
      <p:sp>
        <p:nvSpPr>
          <p:cNvPr id="6" name="Rectangle 5"/>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Segoe UI" panose="020B0502040204020203" pitchFamily="34" charset="0"/>
              </a:rPr>
              <a:t>5: Implementing Azure App Service</a:t>
            </a:r>
          </a:p>
        </p:txBody>
      </p:sp>
    </p:spTree>
    <p:extLst>
      <p:ext uri="{BB962C8B-B14F-4D97-AF65-F5344CB8AC3E}">
        <p14:creationId xmlns:p14="http://schemas.microsoft.com/office/powerpoint/2010/main" val="492301029"/>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a:xfrm>
            <a:off x="310896" y="2093975"/>
            <a:ext cx="6153912" cy="6604000"/>
          </a:xfrm>
        </p:spPr>
        <p:txBody>
          <a:bodyPr>
            <a:noAutofit/>
          </a:bodyPr>
          <a:lstStyle/>
          <a:p>
            <a:pPr algn="l">
              <a:buFont typeface="Arial" panose="020B0604020202020204" pitchFamily="34" charset="0"/>
              <a:buChar char="•"/>
            </a:pPr>
            <a:r>
              <a:rPr lang="en-US" sz="1000" b="0" i="0" u="none" strike="noStrike" dirty="0">
                <a:solidFill>
                  <a:srgbClr val="111111"/>
                </a:solidFill>
                <a:effectLst/>
                <a:latin typeface="Segoe UI" panose="020B0502040204020203" pitchFamily="34" charset="0"/>
                <a:cs typeface="Segoe UI" panose="020B0502040204020203" pitchFamily="34" charset="0"/>
              </a:rPr>
              <a:t>Web Server might have gone down</a:t>
            </a:r>
          </a:p>
          <a:p>
            <a:pPr algn="l">
              <a:buFont typeface="Arial" panose="020B0604020202020204" pitchFamily="34" charset="0"/>
              <a:buChar char="•"/>
            </a:pPr>
            <a:r>
              <a:rPr lang="en-US" sz="1000" b="0" i="0" u="none" strike="noStrike" dirty="0">
                <a:solidFill>
                  <a:srgbClr val="111111"/>
                </a:solidFill>
                <a:effectLst/>
                <a:latin typeface="Segoe UI" panose="020B0502040204020203" pitchFamily="34" charset="0"/>
                <a:cs typeface="Segoe UI" panose="020B0502040204020203" pitchFamily="34" charset="0"/>
              </a:rPr>
              <a:t>Database server might also have gone down.</a:t>
            </a:r>
          </a:p>
          <a:p>
            <a:pPr algn="l">
              <a:buFont typeface="Arial" panose="020B0604020202020204" pitchFamily="34" charset="0"/>
              <a:buChar char="•"/>
            </a:pPr>
            <a:r>
              <a:rPr lang="en-US" sz="1000" b="0" i="0" u="none" strike="noStrike" dirty="0">
                <a:solidFill>
                  <a:srgbClr val="111111"/>
                </a:solidFill>
                <a:effectLst/>
                <a:latin typeface="Segoe UI" panose="020B0502040204020203" pitchFamily="34" charset="0"/>
                <a:cs typeface="Segoe UI" panose="020B0502040204020203" pitchFamily="34" charset="0"/>
              </a:rPr>
              <a:t>Network issues</a:t>
            </a:r>
          </a:p>
          <a:p>
            <a:pPr algn="l">
              <a:buFont typeface="Arial" panose="020B0604020202020204" pitchFamily="34" charset="0"/>
              <a:buChar char="•"/>
            </a:pPr>
            <a:r>
              <a:rPr lang="en-US" sz="1000" b="0" i="0" u="none" strike="noStrike" dirty="0">
                <a:solidFill>
                  <a:srgbClr val="111111"/>
                </a:solidFill>
                <a:effectLst/>
                <a:latin typeface="Segoe UI" panose="020B0502040204020203" pitchFamily="34" charset="0"/>
                <a:cs typeface="Segoe UI" panose="020B0502040204020203" pitchFamily="34" charset="0"/>
              </a:rPr>
              <a:t>DNS issues</a:t>
            </a:r>
          </a:p>
        </p:txBody>
      </p:sp>
      <p:sp>
        <p:nvSpPr>
          <p:cNvPr id="4" name="Slide Number Placeholder 3"/>
          <p:cNvSpPr>
            <a:spLocks noGrp="1"/>
          </p:cNvSpPr>
          <p:nvPr>
            <p:ph type="sldNum" sz="quarter" idx="10"/>
          </p:nvPr>
        </p:nvSpPr>
        <p:spPr/>
        <p:txBody>
          <a:bodyPr/>
          <a:lstStyle/>
          <a:p>
            <a:fld id="{24C38C5E-9C40-474C-BE02-53505E4C2CF0}" type="slidenum">
              <a:rPr lang="en-US" b="0">
                <a:latin typeface="Segoe UI" panose="020B0502040204020203" pitchFamily="34" charset="0"/>
              </a:rPr>
              <a:t>118</a:t>
            </a:fld>
            <a:endParaRPr lang="en-US" b="0" dirty="0">
              <a:latin typeface="Segoe UI" panose="020B0502040204020203" pitchFamily="34" charset="0"/>
            </a:endParaRPr>
          </a:p>
        </p:txBody>
      </p:sp>
      <p:sp>
        <p:nvSpPr>
          <p:cNvPr id="5" name="Rectangle 4"/>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Segoe UI" panose="020B0502040204020203" pitchFamily="34" charset="0"/>
              </a:rPr>
              <a:t>20533D</a:t>
            </a:r>
          </a:p>
        </p:txBody>
      </p:sp>
      <p:sp>
        <p:nvSpPr>
          <p:cNvPr id="6" name="Rectangle 5"/>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Segoe UI" panose="020B0502040204020203" pitchFamily="34" charset="0"/>
              </a:rPr>
              <a:t>5: Implementing Azure App Service</a:t>
            </a:r>
          </a:p>
        </p:txBody>
      </p:sp>
    </p:spTree>
    <p:extLst>
      <p:ext uri="{BB962C8B-B14F-4D97-AF65-F5344CB8AC3E}">
        <p14:creationId xmlns:p14="http://schemas.microsoft.com/office/powerpoint/2010/main" val="1893252376"/>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a:xfrm>
            <a:off x="310896" y="2093975"/>
            <a:ext cx="6153912" cy="6604000"/>
          </a:xfrm>
        </p:spPr>
        <p:txBody>
          <a:bodyPr>
            <a:noAutofit/>
          </a:bodyPr>
          <a:lstStyle/>
          <a:p>
            <a:pPr algn="l"/>
            <a:r>
              <a:rPr lang="en-US" sz="1000" b="0" i="0" u="none" strike="noStrike" dirty="0">
                <a:solidFill>
                  <a:srgbClr val="000000"/>
                </a:solidFill>
                <a:effectLst/>
                <a:latin typeface="Segoe UI" panose="020B0502040204020203" pitchFamily="34" charset="0"/>
                <a:cs typeface="Segoe UI" panose="020B0502040204020203" pitchFamily="34" charset="0"/>
              </a:rPr>
              <a:t>You can receive an alert based on monitoring metrics for, or events on, your Azure services. </a:t>
            </a:r>
          </a:p>
          <a:p>
            <a:pPr algn="l">
              <a:buFont typeface="Arial" panose="020B0604020202020204" pitchFamily="34" charset="0"/>
              <a:buChar char="•"/>
            </a:pPr>
            <a:r>
              <a:rPr lang="en-US" sz="1000" b="1" i="0" u="none" strike="noStrike" dirty="0">
                <a:solidFill>
                  <a:srgbClr val="000000"/>
                </a:solidFill>
                <a:effectLst/>
                <a:latin typeface="Segoe UI" panose="020B0502040204020203" pitchFamily="34" charset="0"/>
                <a:cs typeface="Segoe UI" panose="020B0502040204020203" pitchFamily="34" charset="0"/>
              </a:rPr>
              <a:t>Metric values</a:t>
            </a:r>
            <a:r>
              <a:rPr lang="en-US" sz="1000" b="0" i="0" u="none" strike="noStrike" dirty="0">
                <a:solidFill>
                  <a:srgbClr val="000000"/>
                </a:solidFill>
                <a:effectLst/>
                <a:latin typeface="Segoe UI" panose="020B0502040204020203" pitchFamily="34" charset="0"/>
                <a:cs typeface="Segoe UI" panose="020B0502040204020203" pitchFamily="34" charset="0"/>
              </a:rPr>
              <a:t> - The alert triggers when the value of a specified metric crosses a threshold you assign in either direction. That is, it triggers both when the condition is first met and then afterwards when that condition is no longer being met. </a:t>
            </a:r>
          </a:p>
          <a:p>
            <a:pPr algn="l">
              <a:buFont typeface="Arial" panose="020B0604020202020204" pitchFamily="34" charset="0"/>
              <a:buChar char="•"/>
            </a:pPr>
            <a:r>
              <a:rPr lang="en-US" sz="1000" b="1" i="0" u="none" strike="noStrike" dirty="0">
                <a:solidFill>
                  <a:srgbClr val="000000"/>
                </a:solidFill>
                <a:effectLst/>
                <a:latin typeface="Segoe UI" panose="020B0502040204020203" pitchFamily="34" charset="0"/>
                <a:cs typeface="Segoe UI" panose="020B0502040204020203" pitchFamily="34" charset="0"/>
              </a:rPr>
              <a:t>Activity log events</a:t>
            </a:r>
            <a:r>
              <a:rPr lang="en-US" sz="1000" b="0" i="0" u="none" strike="noStrike" dirty="0">
                <a:solidFill>
                  <a:srgbClr val="000000"/>
                </a:solidFill>
                <a:effectLst/>
                <a:latin typeface="Segoe UI" panose="020B0502040204020203" pitchFamily="34" charset="0"/>
                <a:cs typeface="Segoe UI" panose="020B0502040204020203" pitchFamily="34" charset="0"/>
              </a:rPr>
              <a:t> - An alert can trigger on </a:t>
            </a:r>
            <a:r>
              <a:rPr lang="en-US" sz="1000" b="0" i="1" u="none" strike="noStrike" dirty="0">
                <a:solidFill>
                  <a:srgbClr val="000000"/>
                </a:solidFill>
                <a:effectLst/>
                <a:latin typeface="Segoe UI" panose="020B0502040204020203" pitchFamily="34" charset="0"/>
                <a:cs typeface="Segoe UI" panose="020B0502040204020203" pitchFamily="34" charset="0"/>
              </a:rPr>
              <a:t>every</a:t>
            </a:r>
            <a:r>
              <a:rPr lang="en-US" sz="1000" b="0" i="0" u="none" strike="noStrike" dirty="0">
                <a:solidFill>
                  <a:srgbClr val="000000"/>
                </a:solidFill>
                <a:effectLst/>
                <a:latin typeface="Segoe UI" panose="020B0502040204020203" pitchFamily="34" charset="0"/>
                <a:cs typeface="Segoe UI" panose="020B0502040204020203" pitchFamily="34" charset="0"/>
              </a:rPr>
              <a:t> event, or, only when certain events occurs. Learn more about </a:t>
            </a:r>
            <a:r>
              <a:rPr lang="en-US" sz="1000" b="0" i="0" u="none" strike="noStrike" dirty="0">
                <a:solidFill>
                  <a:srgbClr val="0050C5"/>
                </a:solidFill>
                <a:effectLst/>
                <a:latin typeface="Segoe UI" panose="020B0502040204020203" pitchFamily="34" charset="0"/>
                <a:cs typeface="Segoe UI" panose="020B0502040204020203" pitchFamily="34" charset="0"/>
                <a:hlinkClick r:id="rId3"/>
              </a:rPr>
              <a:t>activity log alerts</a:t>
            </a:r>
            <a:r>
              <a:rPr lang="en-US" sz="1000" b="0" i="0" u="none" strike="noStrike" dirty="0">
                <a:solidFill>
                  <a:srgbClr val="000000"/>
                </a:solidFill>
                <a:effectLst/>
                <a:latin typeface="Segoe UI" panose="020B0502040204020203" pitchFamily="34" charset="0"/>
                <a:cs typeface="Segoe UI" panose="020B0502040204020203" pitchFamily="34" charset="0"/>
              </a:rPr>
              <a:t>.</a:t>
            </a:r>
          </a:p>
          <a:p>
            <a:pPr algn="l"/>
            <a:r>
              <a:rPr lang="en-US" sz="1000" b="0" i="0" u="none" strike="noStrike" dirty="0">
                <a:solidFill>
                  <a:srgbClr val="000000"/>
                </a:solidFill>
                <a:effectLst/>
                <a:latin typeface="Segoe UI" panose="020B0502040204020203" pitchFamily="34" charset="0"/>
                <a:cs typeface="Segoe UI" panose="020B0502040204020203" pitchFamily="34" charset="0"/>
              </a:rPr>
              <a:t>You can configure a metric alert to do the following when it triggers: </a:t>
            </a:r>
          </a:p>
          <a:p>
            <a:pPr algn="l">
              <a:buFont typeface="Arial" panose="020B0604020202020204" pitchFamily="34" charset="0"/>
              <a:buChar char="•"/>
            </a:pPr>
            <a:r>
              <a:rPr lang="en-US" sz="1000" b="0" i="0" u="none" strike="noStrike" dirty="0">
                <a:solidFill>
                  <a:srgbClr val="000000"/>
                </a:solidFill>
                <a:effectLst/>
                <a:latin typeface="Segoe UI" panose="020B0502040204020203" pitchFamily="34" charset="0"/>
                <a:cs typeface="Segoe UI" panose="020B0502040204020203" pitchFamily="34" charset="0"/>
              </a:rPr>
              <a:t>send email notifications to the service administrator and co-administrators</a:t>
            </a:r>
          </a:p>
          <a:p>
            <a:pPr algn="l">
              <a:buFont typeface="Arial" panose="020B0604020202020204" pitchFamily="34" charset="0"/>
              <a:buChar char="•"/>
            </a:pPr>
            <a:r>
              <a:rPr lang="en-US" sz="1000" b="0" i="0" u="none" strike="noStrike" dirty="0">
                <a:solidFill>
                  <a:srgbClr val="000000"/>
                </a:solidFill>
                <a:effectLst/>
                <a:latin typeface="Segoe UI" panose="020B0502040204020203" pitchFamily="34" charset="0"/>
                <a:cs typeface="Segoe UI" panose="020B0502040204020203" pitchFamily="34" charset="0"/>
              </a:rPr>
              <a:t>send email to additional emails that you specify.</a:t>
            </a:r>
          </a:p>
          <a:p>
            <a:pPr algn="l">
              <a:buFont typeface="Arial" panose="020B0604020202020204" pitchFamily="34" charset="0"/>
              <a:buChar char="•"/>
            </a:pPr>
            <a:r>
              <a:rPr lang="en-US" sz="1000" b="0" i="0" u="none" strike="noStrike" dirty="0">
                <a:solidFill>
                  <a:srgbClr val="000000"/>
                </a:solidFill>
                <a:effectLst/>
                <a:latin typeface="Segoe UI" panose="020B0502040204020203" pitchFamily="34" charset="0"/>
                <a:cs typeface="Segoe UI" panose="020B0502040204020203" pitchFamily="34" charset="0"/>
              </a:rPr>
              <a:t>call a </a:t>
            </a:r>
            <a:r>
              <a:rPr lang="en-US" sz="1000" b="0" i="0" u="none" strike="noStrike" dirty="0" err="1">
                <a:solidFill>
                  <a:srgbClr val="000000"/>
                </a:solidFill>
                <a:effectLst/>
                <a:latin typeface="Segoe UI" panose="020B0502040204020203" pitchFamily="34" charset="0"/>
                <a:cs typeface="Segoe UI" panose="020B0502040204020203" pitchFamily="34" charset="0"/>
              </a:rPr>
              <a:t>webhook</a:t>
            </a:r>
            <a:endParaRPr lang="en-US" sz="1000" b="0" i="0" u="none" strike="noStrike" dirty="0">
              <a:solidFill>
                <a:srgbClr val="000000"/>
              </a:solidFill>
              <a:effectLst/>
              <a:latin typeface="Segoe UI" panose="020B0502040204020203" pitchFamily="34" charset="0"/>
              <a:cs typeface="Segoe UI" panose="020B0502040204020203" pitchFamily="34" charset="0"/>
            </a:endParaRPr>
          </a:p>
          <a:p>
            <a:pPr algn="l">
              <a:buFont typeface="Arial" panose="020B0604020202020204" pitchFamily="34" charset="0"/>
              <a:buChar char="•"/>
            </a:pPr>
            <a:r>
              <a:rPr lang="en-US" sz="1000" b="0" i="0" u="none" strike="noStrike" dirty="0">
                <a:solidFill>
                  <a:srgbClr val="000000"/>
                </a:solidFill>
                <a:effectLst/>
                <a:latin typeface="Segoe UI" panose="020B0502040204020203" pitchFamily="34" charset="0"/>
                <a:cs typeface="Segoe UI" panose="020B0502040204020203" pitchFamily="34" charset="0"/>
              </a:rPr>
              <a:t>start execution of an Azure runbook (only from the Azure portal)</a:t>
            </a:r>
          </a:p>
        </p:txBody>
      </p:sp>
      <p:sp>
        <p:nvSpPr>
          <p:cNvPr id="4" name="Slide Number Placeholder 3"/>
          <p:cNvSpPr>
            <a:spLocks noGrp="1"/>
          </p:cNvSpPr>
          <p:nvPr>
            <p:ph type="sldNum" sz="quarter" idx="10"/>
          </p:nvPr>
        </p:nvSpPr>
        <p:spPr/>
        <p:txBody>
          <a:bodyPr/>
          <a:lstStyle/>
          <a:p>
            <a:fld id="{24C38C5E-9C40-474C-BE02-53505E4C2CF0}" type="slidenum">
              <a:rPr lang="en-US" b="0">
                <a:latin typeface="Segoe UI" panose="020B0502040204020203" pitchFamily="34" charset="0"/>
              </a:rPr>
              <a:t>119</a:t>
            </a:fld>
            <a:endParaRPr lang="en-US" b="0" dirty="0">
              <a:latin typeface="Segoe UI" panose="020B0502040204020203" pitchFamily="34" charset="0"/>
            </a:endParaRPr>
          </a:p>
        </p:txBody>
      </p:sp>
      <p:sp>
        <p:nvSpPr>
          <p:cNvPr id="5" name="Rectangle 4"/>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Segoe UI" panose="020B0502040204020203" pitchFamily="34" charset="0"/>
              </a:rPr>
              <a:t>20533D</a:t>
            </a:r>
          </a:p>
        </p:txBody>
      </p:sp>
      <p:sp>
        <p:nvSpPr>
          <p:cNvPr id="6" name="Rectangle 5"/>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Segoe UI" panose="020B0502040204020203" pitchFamily="34" charset="0"/>
              </a:rPr>
              <a:t>5: Implementing Azure App Service</a:t>
            </a:r>
          </a:p>
        </p:txBody>
      </p:sp>
    </p:spTree>
    <p:extLst>
      <p:ext uri="{BB962C8B-B14F-4D97-AF65-F5344CB8AC3E}">
        <p14:creationId xmlns:p14="http://schemas.microsoft.com/office/powerpoint/2010/main" val="33024489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6"/>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This module is a recap of the Microsoft Azure services and features that students should already be familiar with before taking this course. The Azure Portals lesson ensures that all students, experienced or novice, have the same understanding of the Azure Portal.</a:t>
            </a: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691BFE7B-581C-4A03-91C5-36C7C5F57F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39EFBB21-B9D3-42F7-8527-D22155419A48}"/>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F8514A3A-0D0B-4E15-9A9E-AFB6657EB4A4}"/>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336699"/>
                </a:solidFill>
                <a:effectLst/>
                <a:uLnTx/>
                <a:uFillTx/>
                <a:latin typeface="Arial" panose="020B0604020202020204" pitchFamily="34" charset="0"/>
                <a:ea typeface="+mn-ea"/>
                <a:cs typeface="+mn-cs"/>
              </a:rPr>
              <a:t>1: Overview of the Microsoft Azure Platform</a:t>
            </a:r>
          </a:p>
        </p:txBody>
      </p:sp>
    </p:spTree>
    <p:extLst>
      <p:ext uri="{BB962C8B-B14F-4D97-AF65-F5344CB8AC3E}">
        <p14:creationId xmlns:p14="http://schemas.microsoft.com/office/powerpoint/2010/main" val="3184656329"/>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E75A330-44FD-446D-A56B-5707AE62333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120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52D3CC9C-901F-49B5-B3A0-3A69D02B0A0D}"/>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538EBE7E-AB5D-4E10-A314-12F219F7114B}"/>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it-IT" sz="1200" b="1" i="0" u="none" strike="noStrike" kern="1200" cap="none" spc="0" normalizeH="0" baseline="0" noProof="0">
                <a:ln>
                  <a:noFill/>
                </a:ln>
                <a:solidFill>
                  <a:srgbClr val="336699"/>
                </a:solidFill>
                <a:effectLst/>
                <a:uLnTx/>
                <a:uFillTx/>
                <a:latin typeface="Arial" panose="020B0604020202020204" pitchFamily="34" charset="0"/>
                <a:ea typeface="+mn-ea"/>
                <a:cs typeface="+mn-cs"/>
              </a:rPr>
              <a:t>4: Storing SQL Data in Azure</a:t>
            </a:r>
            <a:endParaRPr kumimoji="0" lang="en-US" sz="1200" b="1" i="0" u="none" strike="noStrike" kern="1200" cap="none" spc="0" normalizeH="0" baseline="0" noProof="0" dirty="0">
              <a:ln>
                <a:noFill/>
              </a:ln>
              <a:solidFill>
                <a:srgbClr val="336699"/>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527177309"/>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To make this vision a reality, we Cortana Intelligence Suite – a suite of services in Intelligent cloud that transform data into intelligent insights and actions. </a:t>
            </a:r>
            <a:endParaRPr lang="en-US" dirty="0"/>
          </a:p>
        </p:txBody>
      </p:sp>
      <p:sp>
        <p:nvSpPr>
          <p:cNvPr id="4" name="Header Placeholder 3"/>
          <p:cNvSpPr>
            <a:spLocks noGrp="1"/>
          </p:cNvSpPr>
          <p:nvPr>
            <p:ph type="hdr" sz="quarter" idx="10"/>
          </p:nvPr>
        </p:nvSpPr>
        <p:spPr/>
        <p:txBody>
          <a:bodyPr/>
          <a:lstStyle/>
          <a:p>
            <a:pPr marL="0" marR="0" lvl="0" indent="0" algn="l" defTabSz="95040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Arial" charset="0"/>
            </a:endParaRPr>
          </a:p>
        </p:txBody>
      </p:sp>
      <p:sp>
        <p:nvSpPr>
          <p:cNvPr id="5" name="Footer Placeholder 4"/>
          <p:cNvSpPr>
            <a:spLocks noGrp="1"/>
          </p:cNvSpPr>
          <p:nvPr>
            <p:ph type="ftr" sz="quarter" idx="11"/>
          </p:nvPr>
        </p:nvSpPr>
        <p:spPr/>
        <p:txBody>
          <a:bodyPr/>
          <a:lstStyle/>
          <a:p>
            <a:pPr marL="0" marR="0" lvl="0" indent="0" algn="l" defTabSz="931467"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gradFill>
                  <a:gsLst>
                    <a:gs pos="0">
                      <a:prstClr val="black"/>
                    </a:gs>
                    <a:gs pos="100000">
                      <a:prstClr val="black"/>
                    </a:gs>
                  </a:gsLst>
                  <a:lin ang="5400000" scaled="0"/>
                </a:gradFill>
                <a:effectLst/>
                <a:uLnTx/>
                <a:uFillTx/>
                <a:latin typeface="Calibri"/>
                <a:ea typeface="Segoe UI" pitchFamily="34" charset="0"/>
                <a:cs typeface="Arial" charset="0"/>
              </a:rPr>
              <a:t>© 2014 Microsoft Corporation. All rights reserved. MICROSOFT MAKES NO WARRANTIES, EXPRESS, IMPLIED OR STATUTORY, AS TO THE INFORMATION IN THIS PRESENTATION.</a:t>
            </a:r>
            <a:endParaRPr kumimoji="0" lang="en-US" sz="1800" b="0" i="0" u="none" strike="noStrike" kern="0" cap="none" spc="0" normalizeH="0" baseline="0" noProof="0" dirty="0">
              <a:ln>
                <a:noFill/>
              </a:ln>
              <a:gradFill>
                <a:gsLst>
                  <a:gs pos="0">
                    <a:prstClr val="black"/>
                  </a:gs>
                  <a:gs pos="100000">
                    <a:prstClr val="black"/>
                  </a:gs>
                </a:gsLst>
                <a:lin ang="5400000" scaled="0"/>
              </a:gradFill>
              <a:effectLst/>
              <a:uLnTx/>
              <a:uFillTx/>
              <a:latin typeface="Calibri"/>
              <a:ea typeface="Segoe UI" pitchFamily="34" charset="0"/>
              <a:cs typeface="Arial" charset="0"/>
            </a:endParaRPr>
          </a:p>
        </p:txBody>
      </p:sp>
      <p:sp>
        <p:nvSpPr>
          <p:cNvPr id="6" name="Date Placeholder 5"/>
          <p:cNvSpPr>
            <a:spLocks noGrp="1"/>
          </p:cNvSpPr>
          <p:nvPr>
            <p:ph type="dt" idx="12"/>
          </p:nvPr>
        </p:nvSpPr>
        <p:spPr/>
        <p:txBody>
          <a:bodyPr/>
          <a:lstStyle/>
          <a:p>
            <a:pPr marL="0" marR="0" lvl="0" indent="0" algn="r" defTabSz="950409"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a:ln>
                  <a:noFill/>
                </a:ln>
                <a:solidFill>
                  <a:prstClr val="black"/>
                </a:solidFill>
                <a:effectLst/>
                <a:uLnTx/>
                <a:uFillTx/>
                <a:latin typeface="Calibri" panose="020F0502020204030204"/>
                <a:ea typeface="+mn-ea"/>
                <a:cs typeface="Arial" charset="0"/>
              </a:rPr>
              <a:pPr marL="0" marR="0" lvl="0" indent="0" algn="r" defTabSz="950409" rtl="0" eaLnBrk="1" fontAlgn="auto" latinLnBrk="0" hangingPunct="1">
                <a:lnSpc>
                  <a:spcPct val="100000"/>
                </a:lnSpc>
                <a:spcBef>
                  <a:spcPts val="0"/>
                </a:spcBef>
                <a:spcAft>
                  <a:spcPts val="0"/>
                </a:spcAft>
                <a:buClrTx/>
                <a:buSzTx/>
                <a:buFontTx/>
                <a:buNone/>
                <a:tabLst/>
                <a:defRPr/>
              </a:pPr>
              <a:t>9/18/2018 11:06 AM</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Arial" charset="0"/>
            </a:endParaRPr>
          </a:p>
        </p:txBody>
      </p:sp>
      <p:sp>
        <p:nvSpPr>
          <p:cNvPr id="7" name="Slide Number Placeholder 6"/>
          <p:cNvSpPr>
            <a:spLocks noGrp="1"/>
          </p:cNvSpPr>
          <p:nvPr>
            <p:ph type="sldNum" sz="quarter" idx="13"/>
          </p:nvPr>
        </p:nvSpPr>
        <p:spPr/>
        <p:txBody>
          <a:bodyPr/>
          <a:lstStyle/>
          <a:p>
            <a:pPr marL="0" marR="0" lvl="0" indent="0" algn="r" defTabSz="950409"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a:ln>
                  <a:noFill/>
                </a:ln>
                <a:solidFill>
                  <a:prstClr val="black"/>
                </a:solidFill>
                <a:effectLst/>
                <a:uLnTx/>
                <a:uFillTx/>
                <a:latin typeface="Calibri" panose="020F0502020204030204"/>
                <a:ea typeface="+mn-ea"/>
                <a:cs typeface="Arial" charset="0"/>
              </a:rPr>
              <a:pPr marL="0" marR="0" lvl="0" indent="0" algn="r" defTabSz="950409" rtl="0" eaLnBrk="1" fontAlgn="auto" latinLnBrk="0" hangingPunct="1">
                <a:lnSpc>
                  <a:spcPct val="100000"/>
                </a:lnSpc>
                <a:spcBef>
                  <a:spcPts val="0"/>
                </a:spcBef>
                <a:spcAft>
                  <a:spcPts val="0"/>
                </a:spcAft>
                <a:buClrTx/>
                <a:buSzTx/>
                <a:buFontTx/>
                <a:buNone/>
                <a:tabLst/>
                <a:defRPr/>
              </a:pPr>
              <a:t>121</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Arial" charset="0"/>
            </a:endParaRPr>
          </a:p>
        </p:txBody>
      </p:sp>
    </p:spTree>
    <p:extLst>
      <p:ext uri="{BB962C8B-B14F-4D97-AF65-F5344CB8AC3E}">
        <p14:creationId xmlns:p14="http://schemas.microsoft.com/office/powerpoint/2010/main" val="4262253726"/>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r>
              <a:rPr lang="en-GB" sz="1200" b="0" i="0" u="none" strike="noStrike" kern="1200" baseline="0" dirty="0">
                <a:solidFill>
                  <a:schemeClr val="tx1"/>
                </a:solidFill>
                <a:latin typeface="+mn-lt"/>
                <a:ea typeface="+mn-ea"/>
                <a:cs typeface="+mn-cs"/>
              </a:rPr>
              <a:t>Dynamic web applications must store the data that is being managed and manipulated by end users. ASP.NET technologies such as ADO.NET and Entity Framework provide a way for accessing data in SQL Server. In the cloud, the Microsoft Azure platform provides a database as a service offering that allows developers to use SQL in the same way as they would in an on-premises location. Lesson 1, “Azure SQL Database Overview,” describes the Azure SQL Database service and reasons you would consider using it. Lesson 2, “Managing SQL Databases in Azure,” describes the familiar and new management tools that are available for use with a SQL database that is hosted in Azure. Lesson 3, “Azure SQL Database Tools,” describes the SQL Server Data Tools (SSDT) templates, panes, and projects that are available in Microsoft Visual Studio 2013. Lesson 4, “Securing and Recovering an Azure SQL Database Instance,” describes the recovery scenarios relevant in Azure SQL Database. Lesson 5, “Azure Database for MySQL and PostgreSQL,” introduces the two managed database options for PostgreSQL and MySQL hosting.</a:t>
            </a:r>
          </a:p>
          <a:p>
            <a:endParaRPr lang="en-GB" sz="1200" b="0" i="0" u="none" strike="noStrike" kern="1200" baseline="0" dirty="0">
              <a:solidFill>
                <a:schemeClr val="tx1"/>
              </a:solidFill>
              <a:latin typeface="+mn-lt"/>
              <a:ea typeface="+mn-ea"/>
              <a:cs typeface="+mn-cs"/>
            </a:endParaRPr>
          </a:p>
          <a:p>
            <a:r>
              <a:rPr lang="en-GB" sz="1200" b="1" i="0" u="none" strike="noStrike" kern="1200" baseline="0" dirty="0">
                <a:solidFill>
                  <a:schemeClr val="tx1"/>
                </a:solidFill>
                <a:latin typeface="+mn-lt"/>
                <a:ea typeface="+mn-ea"/>
                <a:cs typeface="+mn-cs"/>
              </a:rPr>
              <a:t>Objectives</a:t>
            </a:r>
          </a:p>
          <a:p>
            <a:r>
              <a:rPr lang="en-GB" sz="1200" b="0" i="0" u="none" strike="noStrike" kern="1200" baseline="0" dirty="0">
                <a:solidFill>
                  <a:schemeClr val="tx1"/>
                </a:solidFill>
                <a:latin typeface="+mn-lt"/>
                <a:ea typeface="+mn-ea"/>
                <a:cs typeface="+mn-cs"/>
              </a:rPr>
              <a:t>After completing this module, you will be able to:</a:t>
            </a:r>
          </a:p>
          <a:p>
            <a:r>
              <a:rPr lang="en-GB" sz="1200" b="0" i="0" u="none" strike="noStrike" kern="1200" baseline="0" dirty="0">
                <a:solidFill>
                  <a:schemeClr val="tx1"/>
                </a:solidFill>
                <a:latin typeface="+mn-lt"/>
                <a:ea typeface="+mn-ea"/>
                <a:cs typeface="+mn-cs"/>
              </a:rPr>
              <a:t>• Describe the difference between Azure SQL Database editions.</a:t>
            </a:r>
          </a:p>
          <a:p>
            <a:r>
              <a:rPr lang="en-GB" sz="1200" b="0" i="0" u="none" strike="noStrike" kern="1200" baseline="0" dirty="0">
                <a:solidFill>
                  <a:schemeClr val="tx1"/>
                </a:solidFill>
                <a:latin typeface="+mn-lt"/>
                <a:ea typeface="+mn-ea"/>
                <a:cs typeface="+mn-cs"/>
              </a:rPr>
              <a:t>• Explain some of the advantages and disadvantages of hosting databases in Azure SQL Database.</a:t>
            </a:r>
          </a:p>
          <a:p>
            <a:r>
              <a:rPr lang="en-GB" sz="1200" b="0" i="0" u="none" strike="noStrike" kern="1200" baseline="0" dirty="0">
                <a:solidFill>
                  <a:schemeClr val="tx1"/>
                </a:solidFill>
                <a:latin typeface="+mn-lt"/>
                <a:ea typeface="+mn-ea"/>
                <a:cs typeface="+mn-cs"/>
              </a:rPr>
              <a:t>• Explain some of the advantages and disadvantages of hosting databases in a SQL Server installation on a virtual machine in Azure.</a:t>
            </a:r>
          </a:p>
          <a:p>
            <a:r>
              <a:rPr lang="en-GB" sz="1200" b="0" i="0" u="none" strike="noStrike" kern="1200" baseline="0" dirty="0">
                <a:solidFill>
                  <a:schemeClr val="tx1"/>
                </a:solidFill>
                <a:latin typeface="+mn-lt"/>
                <a:ea typeface="+mn-ea"/>
                <a:cs typeface="+mn-cs"/>
              </a:rPr>
              <a:t>• Describe the tools that you can use to manage Azure SQL Database.</a:t>
            </a:r>
          </a:p>
          <a:p>
            <a:r>
              <a:rPr lang="en-GB" sz="1200" b="0" i="0" u="none" strike="noStrike" kern="1200" baseline="0" dirty="0">
                <a:solidFill>
                  <a:schemeClr val="tx1"/>
                </a:solidFill>
                <a:latin typeface="+mn-lt"/>
                <a:ea typeface="+mn-ea"/>
                <a:cs typeface="+mn-cs"/>
              </a:rPr>
              <a:t>• Implement a high-availability solution with Azure SQL Database.</a:t>
            </a:r>
          </a:p>
          <a:p>
            <a:r>
              <a:rPr lang="en-GB" sz="1200" b="0" i="0" u="none" strike="noStrike" kern="1200" baseline="0" dirty="0">
                <a:solidFill>
                  <a:schemeClr val="tx1"/>
                </a:solidFill>
                <a:latin typeface="+mn-lt"/>
                <a:ea typeface="+mn-ea"/>
                <a:cs typeface="+mn-cs"/>
              </a:rPr>
              <a:t>• Describe the Azure Database for MySQL and PostgreSQL services.</a:t>
            </a:r>
            <a:endParaRPr lang="en-US" sz="1000" dirty="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E75A330-44FD-446D-A56B-5707AE623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122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B736F2D3-801A-4603-BCB5-A0021C5C946C}"/>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7D871A3D-363D-4E53-AACE-4BB57D7283C2}"/>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it-IT" sz="1200" b="1" i="0" u="none" strike="noStrike" kern="1200" cap="none" spc="0" normalizeH="0" baseline="0" noProof="0">
                <a:ln>
                  <a:noFill/>
                </a:ln>
                <a:solidFill>
                  <a:srgbClr val="336699"/>
                </a:solidFill>
                <a:effectLst/>
                <a:uLnTx/>
                <a:uFillTx/>
                <a:latin typeface="Arial" panose="020B0604020202020204" pitchFamily="34" charset="0"/>
                <a:ea typeface="+mn-ea"/>
                <a:cs typeface="+mn-cs"/>
              </a:rPr>
              <a:t>4: Storing SQL Data in Azure</a:t>
            </a:r>
            <a:endParaRPr kumimoji="0" lang="en-US" sz="1200" b="1" i="0" u="none" strike="noStrike" kern="1200" cap="none" spc="0" normalizeH="0" baseline="0" noProof="0" dirty="0">
              <a:ln>
                <a:noFill/>
              </a:ln>
              <a:solidFill>
                <a:srgbClr val="336699"/>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701535206"/>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r>
              <a:rPr lang="en-US" sz="1000" dirty="0">
                <a:latin typeface="Arial" panose="020B0604020202020204" pitchFamily="34" charset="0"/>
                <a:ea typeface="Calibri" panose="020F0502020204030204" pitchFamily="34" charset="0"/>
                <a:cs typeface="Times New Roman" panose="02020603050405020304" pitchFamily="18" charset="0"/>
              </a:rPr>
              <a:t> </a:t>
            </a:r>
            <a:r>
              <a:rPr lang="en-GB" sz="1200" b="0" i="0" u="none" strike="noStrike" kern="1200" baseline="0" dirty="0">
                <a:solidFill>
                  <a:schemeClr val="tx1"/>
                </a:solidFill>
                <a:latin typeface="+mn-lt"/>
                <a:ea typeface="+mn-ea"/>
                <a:cs typeface="+mn-cs"/>
              </a:rPr>
              <a:t>SQL Database provides a database-as-a-service offering that allows you to take advantage of many features that are familiar to developers and administrators who worked with SQL Server. SQL Database</a:t>
            </a:r>
          </a:p>
          <a:p>
            <a:r>
              <a:rPr lang="en-GB" sz="1200" b="0" i="0" u="none" strike="noStrike" kern="1200" baseline="0" dirty="0">
                <a:solidFill>
                  <a:schemeClr val="tx1"/>
                </a:solidFill>
                <a:latin typeface="+mn-lt"/>
                <a:ea typeface="+mn-ea"/>
                <a:cs typeface="+mn-cs"/>
              </a:rPr>
              <a:t>exposes a tabular data stream (TDS) endpoint so that you can use many of your existing tools to connect to and manage your SQL Database instance.</a:t>
            </a:r>
          </a:p>
          <a:p>
            <a:endParaRPr lang="en-GB" sz="1200" b="0" i="0" u="none" strike="noStrike" kern="1200" baseline="0" dirty="0">
              <a:solidFill>
                <a:schemeClr val="tx1"/>
              </a:solidFill>
              <a:latin typeface="+mn-lt"/>
              <a:ea typeface="+mn-ea"/>
              <a:cs typeface="+mn-cs"/>
            </a:endParaRPr>
          </a:p>
          <a:p>
            <a:r>
              <a:rPr lang="en-GB" sz="1200" b="0" i="0" u="none" strike="noStrike" kern="1200" baseline="0" dirty="0">
                <a:solidFill>
                  <a:schemeClr val="tx1"/>
                </a:solidFill>
                <a:latin typeface="+mn-lt"/>
                <a:ea typeface="+mn-ea"/>
                <a:cs typeface="+mn-cs"/>
              </a:rPr>
              <a:t>This lesson describes the SQL Database service, some of the advantages of using this service, and some of the considerations for selecting between the SQL Database service and SQL Server on a virtual machine in</a:t>
            </a:r>
          </a:p>
          <a:p>
            <a:r>
              <a:rPr lang="en-GB" sz="1200" b="0" i="0" u="none" strike="noStrike" kern="1200" baseline="0" dirty="0">
                <a:solidFill>
                  <a:schemeClr val="tx1"/>
                </a:solidFill>
                <a:latin typeface="+mn-lt"/>
                <a:ea typeface="+mn-ea"/>
                <a:cs typeface="+mn-cs"/>
              </a:rPr>
              <a:t>Azure.</a:t>
            </a:r>
          </a:p>
          <a:p>
            <a:endParaRPr lang="en-GB" sz="1200" b="0" i="0" u="none" strike="noStrike" kern="1200" baseline="0" dirty="0">
              <a:solidFill>
                <a:schemeClr val="tx1"/>
              </a:solidFill>
              <a:latin typeface="+mn-lt"/>
              <a:ea typeface="+mn-ea"/>
              <a:cs typeface="+mn-cs"/>
            </a:endParaRPr>
          </a:p>
          <a:p>
            <a:r>
              <a:rPr lang="en-GB" sz="1200" b="0" i="0" u="none" strike="noStrike" kern="1200" baseline="0" dirty="0">
                <a:solidFill>
                  <a:schemeClr val="tx1"/>
                </a:solidFill>
                <a:latin typeface="+mn-lt"/>
                <a:ea typeface="+mn-ea"/>
                <a:cs typeface="+mn-cs"/>
              </a:rPr>
              <a:t>Lesson Objectives</a:t>
            </a:r>
          </a:p>
          <a:p>
            <a:r>
              <a:rPr lang="en-GB" sz="1200" b="0" i="0" u="none" strike="noStrike" kern="1200" baseline="0" dirty="0">
                <a:solidFill>
                  <a:schemeClr val="tx1"/>
                </a:solidFill>
                <a:latin typeface="+mn-lt"/>
                <a:ea typeface="+mn-ea"/>
                <a:cs typeface="+mn-cs"/>
              </a:rPr>
              <a:t>After completing this lesson, you will be able to:</a:t>
            </a:r>
          </a:p>
          <a:p>
            <a:r>
              <a:rPr lang="en-GB" sz="1200" b="0" i="0" u="none" strike="noStrike" kern="1200" baseline="0" dirty="0">
                <a:solidFill>
                  <a:schemeClr val="tx1"/>
                </a:solidFill>
                <a:latin typeface="+mn-lt"/>
                <a:ea typeface="+mn-ea"/>
                <a:cs typeface="+mn-cs"/>
              </a:rPr>
              <a:t>• Describe the SQL Database service.</a:t>
            </a:r>
          </a:p>
          <a:p>
            <a:r>
              <a:rPr lang="en-GB" sz="1200" b="0" i="0" u="none" strike="noStrike" kern="1200" baseline="0" dirty="0">
                <a:solidFill>
                  <a:schemeClr val="tx1"/>
                </a:solidFill>
                <a:latin typeface="+mn-lt"/>
                <a:ea typeface="+mn-ea"/>
                <a:cs typeface="+mn-cs"/>
              </a:rPr>
              <a:t>• Explain the advantages of using SQL Database.</a:t>
            </a:r>
          </a:p>
          <a:p>
            <a:r>
              <a:rPr lang="en-GB" sz="1200" b="0" i="0" u="none" strike="noStrike" kern="1200" baseline="0" dirty="0">
                <a:solidFill>
                  <a:schemeClr val="tx1"/>
                </a:solidFill>
                <a:latin typeface="+mn-lt"/>
                <a:ea typeface="+mn-ea"/>
                <a:cs typeface="+mn-cs"/>
              </a:rPr>
              <a:t>• Explain the advantages of using SQL Server that is installed on a Virtual Machine in Azure.</a:t>
            </a:r>
          </a:p>
          <a:p>
            <a:r>
              <a:rPr lang="en-GB" sz="1200" b="0" i="0" u="none" strike="noStrike" kern="1200" baseline="0" dirty="0">
                <a:solidFill>
                  <a:schemeClr val="tx1"/>
                </a:solidFill>
                <a:latin typeface="+mn-lt"/>
                <a:ea typeface="+mn-ea"/>
                <a:cs typeface="+mn-cs"/>
              </a:rPr>
              <a:t>• Compare the service tiers.</a:t>
            </a:r>
          </a:p>
          <a:p>
            <a:r>
              <a:rPr lang="en-GB" sz="1200" b="0" i="0" u="none" strike="noStrike" kern="1200" baseline="0" dirty="0">
                <a:solidFill>
                  <a:schemeClr val="tx1"/>
                </a:solidFill>
                <a:latin typeface="+mn-lt"/>
                <a:ea typeface="+mn-ea"/>
                <a:cs typeface="+mn-cs"/>
              </a:rPr>
              <a:t>• Describe the SQL Database editions.</a:t>
            </a:r>
            <a:endParaRPr lang="en-US" sz="1000" dirty="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E75A330-44FD-446D-A56B-5707AE623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123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289960E0-F09A-4CE3-AC75-97837404CCEA}"/>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F0FFA340-F982-4E9D-944D-07B0051F5F26}"/>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it-IT" sz="1200" b="1" i="0" u="none" strike="noStrike" kern="1200" cap="none" spc="0" normalizeH="0" baseline="0" noProof="0">
                <a:ln>
                  <a:noFill/>
                </a:ln>
                <a:solidFill>
                  <a:srgbClr val="336699"/>
                </a:solidFill>
                <a:effectLst/>
                <a:uLnTx/>
                <a:uFillTx/>
                <a:latin typeface="Arial" panose="020B0604020202020204" pitchFamily="34" charset="0"/>
                <a:ea typeface="+mn-ea"/>
                <a:cs typeface="+mn-cs"/>
              </a:rPr>
              <a:t>4: Storing SQL Data in Azure</a:t>
            </a:r>
            <a:endParaRPr kumimoji="0" lang="en-US" sz="1200" b="1" i="0" u="none" strike="noStrike" kern="1200" cap="none" spc="0" normalizeH="0" baseline="0" noProof="0" dirty="0">
              <a:ln>
                <a:noFill/>
              </a:ln>
              <a:solidFill>
                <a:srgbClr val="336699"/>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266014572"/>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r>
              <a:rPr lang="en-US" sz="1000" dirty="0">
                <a:latin typeface="Arial" panose="020B0604020202020204" pitchFamily="34" charset="0"/>
                <a:ea typeface="Calibri" panose="020F0502020204030204" pitchFamily="34" charset="0"/>
                <a:cs typeface="Times New Roman" panose="02020603050405020304" pitchFamily="18" charset="0"/>
              </a:rPr>
              <a:t> </a:t>
            </a:r>
            <a:r>
              <a:rPr lang="en-GB" sz="1200" b="0" i="0" u="none" strike="noStrike" kern="1200" baseline="0" dirty="0">
                <a:solidFill>
                  <a:schemeClr val="tx1"/>
                </a:solidFill>
                <a:latin typeface="+mn-lt"/>
                <a:ea typeface="+mn-ea"/>
                <a:cs typeface="+mn-cs"/>
              </a:rPr>
              <a:t>SQL Database is a relational database as a service offering that provides predictable performance and a high degree of compatibility with existing management tools.</a:t>
            </a:r>
          </a:p>
          <a:p>
            <a:endParaRPr lang="en-GB" sz="1200" b="0" i="0" u="none" strike="noStrike" kern="1200" baseline="0" dirty="0">
              <a:solidFill>
                <a:schemeClr val="tx1"/>
              </a:solidFill>
              <a:latin typeface="+mn-lt"/>
              <a:ea typeface="+mn-ea"/>
              <a:cs typeface="+mn-cs"/>
            </a:endParaRPr>
          </a:p>
          <a:p>
            <a:endParaRPr lang="en-GB" sz="1200" b="0" i="0" u="none" strike="noStrike" kern="1200" baseline="0" dirty="0">
              <a:solidFill>
                <a:schemeClr val="tx1"/>
              </a:solidFill>
              <a:latin typeface="+mn-lt"/>
              <a:ea typeface="+mn-ea"/>
              <a:cs typeface="+mn-cs"/>
            </a:endParaRPr>
          </a:p>
          <a:p>
            <a:r>
              <a:rPr lang="en-GB" sz="1200" b="1" i="0" u="none" strike="noStrike" kern="1200" baseline="0" dirty="0">
                <a:solidFill>
                  <a:schemeClr val="tx1"/>
                </a:solidFill>
                <a:latin typeface="+mn-lt"/>
                <a:ea typeface="+mn-ea"/>
                <a:cs typeface="+mn-cs"/>
              </a:rPr>
              <a:t>Predictable Performance</a:t>
            </a:r>
          </a:p>
          <a:p>
            <a:r>
              <a:rPr lang="en-GB" sz="1200" b="0" i="0" u="none" strike="noStrike" kern="1200" baseline="0" dirty="0">
                <a:solidFill>
                  <a:schemeClr val="tx1"/>
                </a:solidFill>
                <a:latin typeface="+mn-lt"/>
                <a:ea typeface="+mn-ea"/>
                <a:cs typeface="+mn-cs"/>
              </a:rPr>
              <a:t>By using a consistent unit of measurement, such as Database Throughput Units, you can compare the expected service level for each performance tier that is offered in the SQL Database service.</a:t>
            </a:r>
          </a:p>
          <a:p>
            <a:r>
              <a:rPr lang="en-GB" sz="1200" b="0" i="0" u="none" strike="noStrike" kern="1200" baseline="0" dirty="0">
                <a:solidFill>
                  <a:schemeClr val="tx1"/>
                </a:solidFill>
                <a:latin typeface="+mn-lt"/>
                <a:ea typeface="+mn-ea"/>
                <a:cs typeface="+mn-cs"/>
              </a:rPr>
              <a:t>Consistent and predictable performance allows you to select a tier that very closely matches your application’s real-world utilization.</a:t>
            </a:r>
          </a:p>
          <a:p>
            <a:r>
              <a:rPr lang="en-GB" sz="1200" b="1" i="0" u="none" strike="noStrike" kern="1200" baseline="0" dirty="0">
                <a:solidFill>
                  <a:schemeClr val="tx1"/>
                </a:solidFill>
                <a:latin typeface="+mn-lt"/>
                <a:ea typeface="+mn-ea"/>
                <a:cs typeface="+mn-cs"/>
              </a:rPr>
              <a:t>High Compatibility</a:t>
            </a:r>
          </a:p>
          <a:p>
            <a:r>
              <a:rPr lang="en-GB" sz="1200" b="0" i="0" u="none" strike="noStrike" kern="1200" baseline="0" dirty="0">
                <a:solidFill>
                  <a:schemeClr val="tx1"/>
                </a:solidFill>
                <a:latin typeface="+mn-lt"/>
                <a:ea typeface="+mn-ea"/>
                <a:cs typeface="+mn-cs"/>
              </a:rPr>
              <a:t>A Tabular Data Stream (TDS) endpoint is provided for each logical server that is created in the SQL Database service. You can use existing SQL client applications and tools with SQL Database by using the TDS protocol.</a:t>
            </a:r>
          </a:p>
          <a:p>
            <a:r>
              <a:rPr lang="en-GB" sz="1200" b="1" i="0" u="none" strike="noStrike" kern="1200" baseline="0" dirty="0">
                <a:solidFill>
                  <a:schemeClr val="tx1"/>
                </a:solidFill>
                <a:latin typeface="+mn-lt"/>
                <a:ea typeface="+mn-ea"/>
                <a:cs typeface="+mn-cs"/>
              </a:rPr>
              <a:t>Simple Management</a:t>
            </a:r>
          </a:p>
          <a:p>
            <a:r>
              <a:rPr lang="en-GB" sz="1200" b="0" i="0" u="none" strike="noStrike" kern="1200" baseline="0" dirty="0">
                <a:solidFill>
                  <a:schemeClr val="tx1"/>
                </a:solidFill>
                <a:latin typeface="+mn-lt"/>
                <a:ea typeface="+mn-ea"/>
                <a:cs typeface="+mn-cs"/>
              </a:rPr>
              <a:t>Additional tools are available in Azure to manage databases that are created by SQL Database. A portal for managing database objects is available in the Azure Management Portal, which you can access by</a:t>
            </a:r>
          </a:p>
          <a:p>
            <a:r>
              <a:rPr lang="en-GB" sz="1200" b="0" i="0" u="none" strike="noStrike" kern="1200" baseline="0" dirty="0">
                <a:solidFill>
                  <a:schemeClr val="tx1"/>
                </a:solidFill>
                <a:latin typeface="+mn-lt"/>
                <a:ea typeface="+mn-ea"/>
                <a:cs typeface="+mn-cs"/>
              </a:rPr>
              <a:t>clicking the Manage button. You also can manage SQL Database instances by using the portals, REST API, Windows PowerShell, or the cross-platform command-line interface (</a:t>
            </a:r>
            <a:r>
              <a:rPr lang="en-GB" sz="1200" b="0" i="0" u="none" strike="noStrike" kern="1200" baseline="0" dirty="0" err="1">
                <a:solidFill>
                  <a:schemeClr val="tx1"/>
                </a:solidFill>
                <a:latin typeface="+mn-lt"/>
                <a:ea typeface="+mn-ea"/>
                <a:cs typeface="+mn-cs"/>
              </a:rPr>
              <a:t>Xplat</a:t>
            </a:r>
            <a:r>
              <a:rPr lang="en-GB" sz="1200" b="0" i="0" u="none" strike="noStrike" kern="1200" baseline="0" dirty="0">
                <a:solidFill>
                  <a:schemeClr val="tx1"/>
                </a:solidFill>
                <a:latin typeface="+mn-lt"/>
                <a:ea typeface="+mn-ea"/>
                <a:cs typeface="+mn-cs"/>
              </a:rPr>
              <a:t> CLI).</a:t>
            </a:r>
            <a:endParaRPr lang="en-US" sz="1000" dirty="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E75A330-44FD-446D-A56B-5707AE623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124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41752847-467B-4C8E-8AFD-D4FA770C189B}"/>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0990DB52-6680-461D-AE18-D4F9A7EC0A23}"/>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it-IT" sz="1200" b="1" i="0" u="none" strike="noStrike" kern="1200" cap="none" spc="0" normalizeH="0" baseline="0" noProof="0">
                <a:ln>
                  <a:noFill/>
                </a:ln>
                <a:solidFill>
                  <a:srgbClr val="336699"/>
                </a:solidFill>
                <a:effectLst/>
                <a:uLnTx/>
                <a:uFillTx/>
                <a:latin typeface="Arial" panose="020B0604020202020204" pitchFamily="34" charset="0"/>
                <a:ea typeface="+mn-ea"/>
                <a:cs typeface="+mn-cs"/>
              </a:rPr>
              <a:t>4: Storing SQL Data in Azure</a:t>
            </a:r>
            <a:endParaRPr kumimoji="0" lang="en-US" sz="1200" b="1" i="0" u="none" strike="noStrike" kern="1200" cap="none" spc="0" normalizeH="0" baseline="0" noProof="0" dirty="0">
              <a:ln>
                <a:noFill/>
              </a:ln>
              <a:solidFill>
                <a:srgbClr val="336699"/>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054839658"/>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C6E4902-292F-4370-AFC1-6D92B180E5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Arial" charset="0"/>
              </a:rPr>
              <a:pPr marL="0" marR="0" lvl="0" indent="0" algn="r" defTabSz="457200" rtl="0" eaLnBrk="1" fontAlgn="auto" latinLnBrk="0" hangingPunct="1">
                <a:lnSpc>
                  <a:spcPct val="100000"/>
                </a:lnSpc>
                <a:spcBef>
                  <a:spcPts val="0"/>
                </a:spcBef>
                <a:spcAft>
                  <a:spcPts val="0"/>
                </a:spcAft>
                <a:buClrTx/>
                <a:buSzTx/>
                <a:buFontTx/>
                <a:buNone/>
                <a:tabLst/>
                <a:defRPr/>
              </a:pPr>
              <a:t>125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Tree>
    <p:extLst>
      <p:ext uri="{BB962C8B-B14F-4D97-AF65-F5344CB8AC3E}">
        <p14:creationId xmlns:p14="http://schemas.microsoft.com/office/powerpoint/2010/main" val="1568699181"/>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Start a discussion with the students on when they would need reserved resources. Some examples are applications that need predictable latency, handle many concurrent requests, or have a high-peak compute load.</a:t>
            </a:r>
          </a:p>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Remind the students that this doesn’t mean that Standard databases are slow. They are consistent in their performance and the Premium offerings are there for scenarios when more is needed.</a:t>
            </a:r>
          </a:p>
          <a:p>
            <a:pPr>
              <a:lnSpc>
                <a:spcPct val="107000"/>
              </a:lnSpc>
              <a:spcAft>
                <a:spcPts val="800"/>
              </a:spcAft>
            </a:pPr>
            <a:endParaRPr lang="en-US" sz="1000" dirty="0">
              <a:latin typeface="Arial" panose="020B0604020202020204" pitchFamily="34" charset="0"/>
              <a:ea typeface="Calibri" panose="020F0502020204030204" pitchFamily="34" charset="0"/>
              <a:cs typeface="Times New Roman" panose="02020603050405020304" pitchFamily="18" charset="0"/>
            </a:endParaRPr>
          </a:p>
          <a:p>
            <a:r>
              <a:rPr lang="en-GB" sz="1200" b="0" i="0" u="none" strike="noStrike" kern="1200" baseline="0" dirty="0">
                <a:solidFill>
                  <a:schemeClr val="tx1"/>
                </a:solidFill>
                <a:latin typeface="+mn-lt"/>
                <a:ea typeface="+mn-ea"/>
                <a:cs typeface="+mn-cs"/>
              </a:rPr>
              <a:t>• </a:t>
            </a:r>
            <a:r>
              <a:rPr lang="en-GB" sz="1200" b="1" i="0" u="none" strike="noStrike" kern="1200" baseline="0" dirty="0">
                <a:solidFill>
                  <a:schemeClr val="tx1"/>
                </a:solidFill>
                <a:latin typeface="+mn-lt"/>
                <a:ea typeface="+mn-ea"/>
                <a:cs typeface="+mn-cs"/>
              </a:rPr>
              <a:t>Basic</a:t>
            </a:r>
            <a:r>
              <a:rPr lang="en-GB" sz="1200" b="0" i="0" u="none" strike="noStrike" kern="1200" baseline="0" dirty="0">
                <a:solidFill>
                  <a:schemeClr val="tx1"/>
                </a:solidFill>
                <a:latin typeface="+mn-lt"/>
                <a:ea typeface="+mn-ea"/>
                <a:cs typeface="+mn-cs"/>
              </a:rPr>
              <a:t>: Ideal for simple databases that requires only a single connection performing a single operation at a time.</a:t>
            </a:r>
          </a:p>
          <a:p>
            <a:r>
              <a:rPr lang="en-GB" sz="1200" b="0" i="0" u="none" strike="noStrike" kern="1200" baseline="0" dirty="0">
                <a:solidFill>
                  <a:schemeClr val="tx1"/>
                </a:solidFill>
                <a:latin typeface="+mn-lt"/>
                <a:ea typeface="+mn-ea"/>
                <a:cs typeface="+mn-cs"/>
              </a:rPr>
              <a:t>• </a:t>
            </a:r>
            <a:r>
              <a:rPr lang="en-GB" sz="1200" b="1" i="0" u="none" strike="noStrike" kern="1200" baseline="0" dirty="0">
                <a:solidFill>
                  <a:schemeClr val="tx1"/>
                </a:solidFill>
                <a:latin typeface="+mn-lt"/>
                <a:ea typeface="+mn-ea"/>
                <a:cs typeface="+mn-cs"/>
              </a:rPr>
              <a:t>Standard</a:t>
            </a:r>
            <a:r>
              <a:rPr lang="en-GB" sz="1200" b="0" i="0" u="none" strike="noStrike" kern="1200" baseline="0" dirty="0">
                <a:solidFill>
                  <a:schemeClr val="tx1"/>
                </a:solidFill>
                <a:latin typeface="+mn-lt"/>
                <a:ea typeface="+mn-ea"/>
                <a:cs typeface="+mn-cs"/>
              </a:rPr>
              <a:t>: The most common option and is used for databases that require multiple concurrent connections and operations.</a:t>
            </a:r>
          </a:p>
          <a:p>
            <a:r>
              <a:rPr lang="en-GB" sz="1200" b="0" i="0" u="none" strike="noStrike" kern="1200" baseline="0" dirty="0">
                <a:solidFill>
                  <a:schemeClr val="tx1"/>
                </a:solidFill>
                <a:latin typeface="+mn-lt"/>
                <a:ea typeface="+mn-ea"/>
                <a:cs typeface="+mn-cs"/>
              </a:rPr>
              <a:t>• </a:t>
            </a:r>
            <a:r>
              <a:rPr lang="en-GB" sz="1200" b="1" i="0" u="none" strike="noStrike" kern="1200" baseline="0" dirty="0">
                <a:solidFill>
                  <a:schemeClr val="tx1"/>
                </a:solidFill>
                <a:latin typeface="+mn-lt"/>
                <a:ea typeface="+mn-ea"/>
                <a:cs typeface="+mn-cs"/>
              </a:rPr>
              <a:t>Premium</a:t>
            </a:r>
            <a:r>
              <a:rPr lang="en-GB" sz="1200" b="0" i="0" u="none" strike="noStrike" kern="1200" baseline="0" dirty="0">
                <a:solidFill>
                  <a:schemeClr val="tx1"/>
                </a:solidFill>
                <a:latin typeface="+mn-lt"/>
                <a:ea typeface="+mn-ea"/>
                <a:cs typeface="+mn-cs"/>
              </a:rPr>
              <a:t>: Designed for applications that require large quantities of transactions at volume. These databases support a large quantity of concurrent connections and parallel operations.</a:t>
            </a:r>
            <a:endParaRPr lang="en-US" sz="1000" dirty="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E75A330-44FD-446D-A56B-5707AE623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126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BB31548D-081B-4166-B164-1CEDF6222D22}"/>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D39618F3-810E-4906-99CE-042668068586}"/>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it-IT" sz="1200" b="1" i="0" u="none" strike="noStrike" kern="1200" cap="none" spc="0" normalizeH="0" baseline="0" noProof="0">
                <a:ln>
                  <a:noFill/>
                </a:ln>
                <a:solidFill>
                  <a:srgbClr val="336699"/>
                </a:solidFill>
                <a:effectLst/>
                <a:uLnTx/>
                <a:uFillTx/>
                <a:latin typeface="Arial" panose="020B0604020202020204" pitchFamily="34" charset="0"/>
                <a:ea typeface="+mn-ea"/>
                <a:cs typeface="+mn-cs"/>
              </a:rPr>
              <a:t>4: Storing SQL Data in Azure</a:t>
            </a:r>
            <a:endParaRPr kumimoji="0" lang="en-US" sz="1200" b="1" i="0" u="none" strike="noStrike" kern="1200" cap="none" spc="0" normalizeH="0" baseline="0" noProof="0" dirty="0">
              <a:ln>
                <a:noFill/>
              </a:ln>
              <a:solidFill>
                <a:srgbClr val="336699"/>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671638451"/>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C6E4902-292F-4370-AFC1-6D92B180E5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Arial" charset="0"/>
              </a:rPr>
              <a:pPr marL="0" marR="0" lvl="0" indent="0" algn="r" defTabSz="457200" rtl="0" eaLnBrk="1" fontAlgn="auto" latinLnBrk="0" hangingPunct="1">
                <a:lnSpc>
                  <a:spcPct val="100000"/>
                </a:lnSpc>
                <a:spcBef>
                  <a:spcPts val="0"/>
                </a:spcBef>
                <a:spcAft>
                  <a:spcPts val="0"/>
                </a:spcAft>
                <a:buClrTx/>
                <a:buSzTx/>
                <a:buFontTx/>
                <a:buNone/>
                <a:tabLst/>
                <a:defRPr/>
              </a:pPr>
              <a:t>127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Tree>
    <p:extLst>
      <p:ext uri="{BB962C8B-B14F-4D97-AF65-F5344CB8AC3E}">
        <p14:creationId xmlns:p14="http://schemas.microsoft.com/office/powerpoint/2010/main" val="596744446"/>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C6E4902-292F-4370-AFC1-6D92B180E5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Arial" charset="0"/>
              </a:rPr>
              <a:pPr marL="0" marR="0" lvl="0" indent="0" algn="r" defTabSz="457200" rtl="0" eaLnBrk="1" fontAlgn="auto" latinLnBrk="0" hangingPunct="1">
                <a:lnSpc>
                  <a:spcPct val="100000"/>
                </a:lnSpc>
                <a:spcBef>
                  <a:spcPts val="0"/>
                </a:spcBef>
                <a:spcAft>
                  <a:spcPts val="0"/>
                </a:spcAft>
                <a:buClrTx/>
                <a:buSzTx/>
                <a:buFontTx/>
                <a:buNone/>
                <a:tabLst/>
                <a:defRPr/>
              </a:pPr>
              <a:t>128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Tree>
    <p:extLst>
      <p:ext uri="{BB962C8B-B14F-4D97-AF65-F5344CB8AC3E}">
        <p14:creationId xmlns:p14="http://schemas.microsoft.com/office/powerpoint/2010/main" val="3350397822"/>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Selecting between SQL Database and SQL Server on virtual machines in Azure can be debated infinitely. SQL/VM is ideal for scenarios where you need to migrate an existing application or you are having a tightly planned database scale (scale up). SQL Database is ideal for new applications and applications that need to scale on demand.</a:t>
            </a:r>
          </a:p>
          <a:p>
            <a:pPr>
              <a:lnSpc>
                <a:spcPct val="107000"/>
              </a:lnSpc>
              <a:spcAft>
                <a:spcPts val="800"/>
              </a:spcAft>
            </a:pPr>
            <a:endParaRPr lang="en-US" sz="1000" dirty="0">
              <a:latin typeface="Arial" panose="020B060402020202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US" sz="1000" dirty="0">
              <a:latin typeface="Arial" panose="020B0604020202020204" pitchFamily="34" charset="0"/>
              <a:ea typeface="Calibri" panose="020F0502020204030204" pitchFamily="34" charset="0"/>
              <a:cs typeface="Times New Roman" panose="02020603050405020304" pitchFamily="18" charset="0"/>
            </a:endParaRPr>
          </a:p>
          <a:p>
            <a:r>
              <a:rPr lang="it-IT" sz="1200" b="1" i="0" u="none" strike="noStrike" kern="1200" baseline="0" dirty="0">
                <a:solidFill>
                  <a:schemeClr val="tx1"/>
                </a:solidFill>
                <a:latin typeface="+mn-lt"/>
                <a:ea typeface="+mn-ea"/>
                <a:cs typeface="+mn-cs"/>
              </a:rPr>
              <a:t>Hosting Data in SQL Database</a:t>
            </a:r>
          </a:p>
          <a:p>
            <a:r>
              <a:rPr lang="en-GB" sz="1200" b="0" i="0" u="none" strike="noStrike" kern="1200" baseline="0" dirty="0">
                <a:solidFill>
                  <a:schemeClr val="tx1"/>
                </a:solidFill>
                <a:latin typeface="+mn-lt"/>
                <a:ea typeface="+mn-ea"/>
                <a:cs typeface="+mn-cs"/>
              </a:rPr>
              <a:t>• This solution is ideal for new applications that are based on cloud technologies, where requirements dictate that you do not need to customize the </a:t>
            </a:r>
            <a:r>
              <a:rPr lang="en-GB" sz="1200" b="0" i="0" u="none" strike="noStrike" kern="1200" baseline="0" dirty="0" err="1">
                <a:solidFill>
                  <a:schemeClr val="tx1"/>
                </a:solidFill>
                <a:latin typeface="+mn-lt"/>
                <a:ea typeface="+mn-ea"/>
                <a:cs typeface="+mn-cs"/>
              </a:rPr>
              <a:t>behavior</a:t>
            </a:r>
            <a:r>
              <a:rPr lang="en-GB" sz="1200" b="0" i="0" u="none" strike="noStrike" kern="1200" baseline="0" dirty="0">
                <a:solidFill>
                  <a:schemeClr val="tx1"/>
                </a:solidFill>
                <a:latin typeface="+mn-lt"/>
                <a:ea typeface="+mn-ea"/>
                <a:cs typeface="+mn-cs"/>
              </a:rPr>
              <a:t> of SQL Server. Many applications use SQL Server for storage, programmatic functionality, and basic query operations.</a:t>
            </a:r>
          </a:p>
          <a:p>
            <a:endParaRPr lang="en-GB" sz="1200" b="0" i="0" u="none" strike="noStrike" kern="1200" baseline="0" dirty="0">
              <a:solidFill>
                <a:schemeClr val="tx1"/>
              </a:solidFill>
              <a:latin typeface="+mn-lt"/>
              <a:ea typeface="+mn-ea"/>
              <a:cs typeface="+mn-cs"/>
            </a:endParaRPr>
          </a:p>
          <a:p>
            <a:r>
              <a:rPr lang="en-GB" sz="1200" b="1" i="0" u="none" strike="noStrike" kern="1200" baseline="0" dirty="0">
                <a:solidFill>
                  <a:schemeClr val="tx1"/>
                </a:solidFill>
                <a:latin typeface="+mn-lt"/>
                <a:ea typeface="+mn-ea"/>
                <a:cs typeface="+mn-cs"/>
              </a:rPr>
              <a:t>Hosting Data in SQL Server Standalone in a Virtual Machine in Azure</a:t>
            </a:r>
          </a:p>
          <a:p>
            <a:r>
              <a:rPr lang="en-GB" sz="1200" b="0" i="0" u="none" strike="noStrike" kern="1200" baseline="0" dirty="0">
                <a:solidFill>
                  <a:schemeClr val="tx1"/>
                </a:solidFill>
                <a:latin typeface="+mn-lt"/>
                <a:ea typeface="+mn-ea"/>
                <a:cs typeface="+mn-cs"/>
              </a:rPr>
              <a:t>• This solution is highly compatible with existing SQL applications that are hosted in an on-premises location. You can migrate the installation of SQL Server from an on-premises location to Azure by uploading the virtual hard disks. Because of this, you can use this solution in scenarios where you want to migrate your existing database workload without modifying it.</a:t>
            </a:r>
          </a:p>
          <a:p>
            <a:r>
              <a:rPr lang="en-GB" sz="1200" b="0" i="0" u="none" strike="noStrike" kern="1200" baseline="0" dirty="0">
                <a:solidFill>
                  <a:schemeClr val="tx1"/>
                </a:solidFill>
                <a:latin typeface="+mn-lt"/>
                <a:ea typeface="+mn-ea"/>
                <a:cs typeface="+mn-cs"/>
              </a:rPr>
              <a:t>• Existing applications with a customized SQL installation benefit from using SQL Server Standalone on a virtual machine in Azure. For example, SQL Server Analysis Services (SSAS) is not available for the SQL Database service. If you host SQL Standalone on a virtual machine in Azure, you can enable the services that are used with SSAS.</a:t>
            </a:r>
            <a:endParaRPr lang="en-US" sz="1000" dirty="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E75A330-44FD-446D-A56B-5707AE623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129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F7D2306E-1690-4D8F-BEFB-9C1F3AAC407B}"/>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1DAD42F9-2C46-4B75-95D0-75B8279BFA18}"/>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it-IT" sz="1200" b="1" i="0" u="none" strike="noStrike" kern="1200" cap="none" spc="0" normalizeH="0" baseline="0" noProof="0">
                <a:ln>
                  <a:noFill/>
                </a:ln>
                <a:solidFill>
                  <a:srgbClr val="336699"/>
                </a:solidFill>
                <a:effectLst/>
                <a:uLnTx/>
                <a:uFillTx/>
                <a:latin typeface="Arial" panose="020B0604020202020204" pitchFamily="34" charset="0"/>
                <a:ea typeface="+mn-ea"/>
                <a:cs typeface="+mn-cs"/>
              </a:rPr>
              <a:t>4: Storing SQL Data in Azure</a:t>
            </a:r>
            <a:endParaRPr kumimoji="0" lang="en-US" sz="1200" b="1" i="0" u="none" strike="noStrike" kern="1200" cap="none" spc="0" normalizeH="0" baseline="0" noProof="0" dirty="0">
              <a:ln>
                <a:noFill/>
              </a:ln>
              <a:solidFill>
                <a:srgbClr val="336699"/>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4018930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1000" dirty="0">
                <a:latin typeface="Arial" panose="020B0604020202020204" pitchFamily="34" charset="0"/>
                <a:ea typeface="Calibri" panose="020F0502020204030204" pitchFamily="34" charset="0"/>
                <a:cs typeface="Times New Roman" panose="02020603050405020304" pitchFamily="18" charset="0"/>
              </a:rPr>
              <a:t> </a:t>
            </a:r>
            <a:r>
              <a:rPr lang="en-US" sz="1200" kern="1200" dirty="0">
                <a:solidFill>
                  <a:schemeClr val="tx1"/>
                </a:solidFill>
                <a:effectLst/>
                <a:latin typeface="+mn-lt"/>
                <a:ea typeface="+mn-ea"/>
                <a:cs typeface="+mn-cs"/>
              </a:rPr>
              <a:t>Microsoft Azure provides a collection of services that you can use as building blocks for your cloud applications. Lesson 1, “Azure Services,” provides a recap of the services that you might have worked with when using the Microsoft Azure platform in the past. Lesson 2, “Azure Portal," describes the Azure portal that is available for managing Azure subscriptions and services.</a:t>
            </a:r>
            <a:endParaRPr lang="en-GB" sz="1200" kern="1200" dirty="0">
              <a:solidFill>
                <a:schemeClr val="tx1"/>
              </a:solidFill>
              <a:effectLst/>
              <a:latin typeface="+mn-lt"/>
              <a:ea typeface="+mn-ea"/>
              <a:cs typeface="+mn-cs"/>
            </a:endParaRPr>
          </a:p>
          <a:p>
            <a:pPr>
              <a:lnSpc>
                <a:spcPct val="107000"/>
              </a:lnSpc>
              <a:spcAft>
                <a:spcPts val="800"/>
              </a:spcAft>
            </a:pPr>
            <a:endParaRPr lang="en-US" sz="1000" dirty="0">
              <a:latin typeface="Arial" panose="020B0604020202020204" pitchFamily="34" charset="0"/>
              <a:ea typeface="Calibri" panose="020F0502020204030204" pitchFamily="34" charset="0"/>
              <a:cs typeface="Times New Roman" panose="02020603050405020304" pitchFamily="18" charset="0"/>
            </a:endParaRPr>
          </a:p>
          <a:p>
            <a:r>
              <a:rPr lang="en-GB" sz="1200" b="1" i="0" u="none" strike="noStrike" kern="1200" baseline="0" dirty="0">
                <a:solidFill>
                  <a:schemeClr val="tx1"/>
                </a:solidFill>
                <a:latin typeface="+mn-lt"/>
                <a:ea typeface="+mn-ea"/>
                <a:cs typeface="+mn-cs"/>
              </a:rPr>
              <a:t>Objectives</a:t>
            </a:r>
          </a:p>
          <a:p>
            <a:r>
              <a:rPr lang="en-GB" sz="1200" b="0" i="0" u="none" strike="noStrike" kern="1200" baseline="0" dirty="0">
                <a:solidFill>
                  <a:schemeClr val="tx1"/>
                </a:solidFill>
                <a:latin typeface="+mn-lt"/>
                <a:ea typeface="+mn-ea"/>
                <a:cs typeface="+mn-cs"/>
              </a:rPr>
              <a:t>After completing this module, you will be able to:</a:t>
            </a:r>
          </a:p>
          <a:p>
            <a:r>
              <a:rPr lang="en-GB" sz="1200" b="0" i="0" u="none" strike="noStrike" kern="1200" baseline="0" dirty="0">
                <a:solidFill>
                  <a:schemeClr val="tx1"/>
                </a:solidFill>
                <a:latin typeface="+mn-lt"/>
                <a:ea typeface="+mn-ea"/>
                <a:cs typeface="+mn-cs"/>
              </a:rPr>
              <a:t>• Describe some of the common Azure services.</a:t>
            </a:r>
          </a:p>
          <a:p>
            <a:r>
              <a:rPr lang="en-GB" sz="1200" b="0" i="0" u="none" strike="noStrike" kern="1200" baseline="0" dirty="0">
                <a:solidFill>
                  <a:schemeClr val="tx1"/>
                </a:solidFill>
                <a:latin typeface="+mn-lt"/>
                <a:ea typeface="+mn-ea"/>
                <a:cs typeface="+mn-cs"/>
              </a:rPr>
              <a:t>• Describe features of the Azure Portal.</a:t>
            </a:r>
            <a:endParaRPr lang="en-US" sz="1000" dirty="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691BFE7B-581C-4A03-91C5-36C7C5F57FD7}"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05A67B59-CD97-4A51-83BB-D59A8C3C8B14}"/>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212C4C5E-0C15-4640-97E0-933ED63F49D0}"/>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336699"/>
                </a:solidFill>
                <a:effectLst/>
                <a:uLnTx/>
                <a:uFillTx/>
                <a:latin typeface="Arial" panose="020B0604020202020204" pitchFamily="34" charset="0"/>
                <a:ea typeface="+mn-ea"/>
                <a:cs typeface="+mn-cs"/>
              </a:rPr>
              <a:t>1: Overview of the Microsoft Azure Platform</a:t>
            </a:r>
          </a:p>
        </p:txBody>
      </p:sp>
    </p:spTree>
    <p:extLst>
      <p:ext uri="{BB962C8B-B14F-4D97-AF65-F5344CB8AC3E}">
        <p14:creationId xmlns:p14="http://schemas.microsoft.com/office/powerpoint/2010/main" val="478278639"/>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E75A330-44FD-446D-A56B-5707AE623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130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9C8F7B0D-2EA6-4EC4-9831-9FD0C6DD8505}"/>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AA971F00-0EEE-4E62-BB2D-A330975D5778}"/>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it-IT" sz="1200" b="1" i="0" u="none" strike="noStrike" kern="1200" cap="none" spc="0" normalizeH="0" baseline="0" noProof="0">
                <a:ln>
                  <a:noFill/>
                </a:ln>
                <a:solidFill>
                  <a:srgbClr val="336699"/>
                </a:solidFill>
                <a:effectLst/>
                <a:uLnTx/>
                <a:uFillTx/>
                <a:latin typeface="Arial" panose="020B0604020202020204" pitchFamily="34" charset="0"/>
                <a:ea typeface="+mn-ea"/>
                <a:cs typeface="+mn-cs"/>
              </a:rPr>
              <a:t>4: Storing SQL Data in Azure</a:t>
            </a:r>
            <a:endParaRPr kumimoji="0" lang="en-US" sz="1200" b="1" i="0" u="none" strike="noStrike" kern="1200" cap="none" spc="0" normalizeH="0" baseline="0" noProof="0" dirty="0">
              <a:ln>
                <a:noFill/>
              </a:ln>
              <a:solidFill>
                <a:srgbClr val="336699"/>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494787379"/>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This lesson focuses on the tools that are available in the Azure portal to create and manage databases.</a:t>
            </a:r>
          </a:p>
          <a:p>
            <a:pPr>
              <a:lnSpc>
                <a:spcPct val="107000"/>
              </a:lnSpc>
              <a:spcAft>
                <a:spcPts val="800"/>
              </a:spcAft>
            </a:pPr>
            <a:endParaRPr lang="en-US" sz="1000" dirty="0">
              <a:latin typeface="Arial" panose="020B0604020202020204" pitchFamily="34" charset="0"/>
              <a:ea typeface="Calibri" panose="020F0502020204030204" pitchFamily="34" charset="0"/>
              <a:cs typeface="Times New Roman" panose="02020603050405020304" pitchFamily="18" charset="0"/>
            </a:endParaRPr>
          </a:p>
          <a:p>
            <a:r>
              <a:rPr lang="en-GB" sz="1200" b="0" i="0" u="none" strike="noStrike" kern="1200" baseline="0" dirty="0">
                <a:solidFill>
                  <a:schemeClr val="tx1"/>
                </a:solidFill>
                <a:latin typeface="+mn-lt"/>
                <a:ea typeface="+mn-ea"/>
                <a:cs typeface="+mn-cs"/>
              </a:rPr>
              <a:t>The Management Portal provides convenient ways to create and manage databases. There is also a unique portal that you can use to manage the tables, views, and other objects for your SQL database.</a:t>
            </a:r>
          </a:p>
          <a:p>
            <a:r>
              <a:rPr lang="en-GB" sz="1200" b="0" i="0" u="none" strike="noStrike" kern="1200" baseline="0" dirty="0">
                <a:solidFill>
                  <a:schemeClr val="tx1"/>
                </a:solidFill>
                <a:latin typeface="+mn-lt"/>
                <a:ea typeface="+mn-ea"/>
                <a:cs typeface="+mn-cs"/>
              </a:rPr>
              <a:t>This lesson lists the various online management tools that are available for interacting with SQL databases in Azure.</a:t>
            </a:r>
          </a:p>
          <a:p>
            <a:r>
              <a:rPr lang="en-GB" sz="1200" b="0" i="0" u="none" strike="noStrike" kern="1200" baseline="0" dirty="0">
                <a:solidFill>
                  <a:schemeClr val="tx1"/>
                </a:solidFill>
                <a:latin typeface="+mn-lt"/>
                <a:ea typeface="+mn-ea"/>
                <a:cs typeface="+mn-cs"/>
              </a:rPr>
              <a:t>Lesson Objectives</a:t>
            </a:r>
          </a:p>
          <a:p>
            <a:r>
              <a:rPr lang="en-GB" sz="1200" b="0" i="0" u="none" strike="noStrike" kern="1200" baseline="0" dirty="0">
                <a:solidFill>
                  <a:schemeClr val="tx1"/>
                </a:solidFill>
                <a:latin typeface="+mn-lt"/>
                <a:ea typeface="+mn-ea"/>
                <a:cs typeface="+mn-cs"/>
              </a:rPr>
              <a:t>After completing this lesson, you will be able to:</a:t>
            </a:r>
          </a:p>
          <a:p>
            <a:r>
              <a:rPr lang="en-GB" sz="1200" b="0" i="0" u="none" strike="noStrike" kern="1200" baseline="0" dirty="0">
                <a:solidFill>
                  <a:schemeClr val="tx1"/>
                </a:solidFill>
                <a:latin typeface="+mn-lt"/>
                <a:ea typeface="+mn-ea"/>
                <a:cs typeface="+mn-cs"/>
              </a:rPr>
              <a:t>• Create a server and a database by using the Management Portal.</a:t>
            </a:r>
            <a:endParaRPr lang="en-US" sz="1000" dirty="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E75A330-44FD-446D-A56B-5707AE623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131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C8E8A5DD-600C-462B-AE45-A66D49BE4E5E}"/>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E50A4CAD-D5FE-4D7D-BD77-51F7C3AB5417}"/>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it-IT" sz="1200" b="1" i="0" u="none" strike="noStrike" kern="1200" cap="none" spc="0" normalizeH="0" baseline="0" noProof="0">
                <a:ln>
                  <a:noFill/>
                </a:ln>
                <a:solidFill>
                  <a:srgbClr val="336699"/>
                </a:solidFill>
                <a:effectLst/>
                <a:uLnTx/>
                <a:uFillTx/>
                <a:latin typeface="Arial" panose="020B0604020202020204" pitchFamily="34" charset="0"/>
                <a:ea typeface="+mn-ea"/>
                <a:cs typeface="+mn-cs"/>
              </a:rPr>
              <a:t>4: Storing SQL Data in Azure</a:t>
            </a:r>
            <a:endParaRPr kumimoji="0" lang="en-US" sz="1200" b="1" i="0" u="none" strike="noStrike" kern="1200" cap="none" spc="0" normalizeH="0" baseline="0" noProof="0" dirty="0">
              <a:ln>
                <a:noFill/>
              </a:ln>
              <a:solidFill>
                <a:srgbClr val="336699"/>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651510287"/>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Creating a server is the first step in creating SQL databases in Azure. Even if you try to create a database without a server, you will be prompted with dialog boxes to create a server along with the database. You can use the server to logically group your databases and also to use existing tools that understand the server to database taxonomy.</a:t>
            </a:r>
          </a:p>
          <a:p>
            <a:pPr>
              <a:lnSpc>
                <a:spcPct val="107000"/>
              </a:lnSpc>
              <a:spcAft>
                <a:spcPts val="800"/>
              </a:spcAft>
            </a:pPr>
            <a:endParaRPr lang="en-US" sz="1000" dirty="0">
              <a:latin typeface="Arial" panose="020B0604020202020204" pitchFamily="34" charset="0"/>
              <a:ea typeface="Calibri" panose="020F0502020204030204" pitchFamily="34" charset="0"/>
              <a:cs typeface="Times New Roman" panose="02020603050405020304" pitchFamily="18" charset="0"/>
            </a:endParaRPr>
          </a:p>
          <a:p>
            <a:r>
              <a:rPr lang="en-GB" sz="1200" b="0" i="0" u="none" strike="noStrike" kern="1200" baseline="0" dirty="0">
                <a:solidFill>
                  <a:schemeClr val="tx1"/>
                </a:solidFill>
                <a:latin typeface="+mn-lt"/>
                <a:ea typeface="+mn-ea"/>
                <a:cs typeface="+mn-cs"/>
              </a:rPr>
              <a:t>You can create a new database instance in the SQL Database service by using the portals, Service Management REST API, Windows PowerShell, or Visual Studio 2013. Later in this lesson, screenshots are provided to show you how to create a database in the Management Portal and a demonstration is included to show you how to create a database in the Azure Preview Portal. Before creating a database instance, you must create a logical server.</a:t>
            </a:r>
            <a:endParaRPr lang="en-US" sz="1000" dirty="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E75A330-44FD-446D-A56B-5707AE623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132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F6501750-7EC9-4678-9D4F-48E05D1CA87A}"/>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00F07666-3306-434A-AE8A-B401C31B01FD}"/>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it-IT" sz="1200" b="1" i="0" u="none" strike="noStrike" kern="1200" cap="none" spc="0" normalizeH="0" baseline="0" noProof="0">
                <a:ln>
                  <a:noFill/>
                </a:ln>
                <a:solidFill>
                  <a:srgbClr val="336699"/>
                </a:solidFill>
                <a:effectLst/>
                <a:uLnTx/>
                <a:uFillTx/>
                <a:latin typeface="Arial" panose="020B0604020202020204" pitchFamily="34" charset="0"/>
                <a:ea typeface="+mn-ea"/>
                <a:cs typeface="+mn-cs"/>
              </a:rPr>
              <a:t>4: Storing SQL Data in Azure</a:t>
            </a:r>
            <a:endParaRPr kumimoji="0" lang="en-US" sz="1200" b="1" i="0" u="none" strike="noStrike" kern="1200" cap="none" spc="0" normalizeH="0" baseline="0" noProof="0" dirty="0">
              <a:ln>
                <a:noFill/>
              </a:ln>
              <a:solidFill>
                <a:srgbClr val="336699"/>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418070354"/>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6"/>
            <a:ext cx="6153912" cy="6604000"/>
          </a:xfrm>
        </p:spPr>
        <p:txBody>
          <a:bodyPr>
            <a:noAutofit/>
          </a:bodyPr>
          <a:lstStyle/>
          <a:p>
            <a:pPr>
              <a:lnSpc>
                <a:spcPct val="107000"/>
              </a:lnSpc>
              <a:spcAft>
                <a:spcPts val="800"/>
              </a:spcAft>
            </a:pPr>
            <a:r>
              <a:rPr lang="en-US" sz="1000" b="1" dirty="0">
                <a:latin typeface="Arial" panose="020B0604020202020204" pitchFamily="34" charset="0"/>
                <a:ea typeface="Calibri" panose="020F0502020204030204" pitchFamily="34" charset="0"/>
                <a:cs typeface="Times New Roman" panose="02020603050405020304" pitchFamily="18" charset="0"/>
              </a:rPr>
              <a:t>Preparation Steps</a:t>
            </a:r>
            <a:endParaRPr lang="en-US" sz="1000" dirty="0">
              <a:latin typeface="Arial" panose="020B060402020202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000" b="1" dirty="0">
                <a:latin typeface="Arial" panose="020B0604020202020204" pitchFamily="34" charset="0"/>
                <a:ea typeface="Calibri" panose="020F0502020204030204" pitchFamily="34" charset="0"/>
                <a:cs typeface="Times New Roman" panose="02020603050405020304" pitchFamily="18" charset="0"/>
              </a:rPr>
              <a:t>Note: </a:t>
            </a:r>
            <a:r>
              <a:rPr lang="en-US" sz="1000" dirty="0">
                <a:latin typeface="Arial" panose="020B0604020202020204" pitchFamily="34" charset="0"/>
                <a:ea typeface="Calibri" panose="020F0502020204030204" pitchFamily="34" charset="0"/>
                <a:cs typeface="Times New Roman" panose="02020603050405020304" pitchFamily="18" charset="0"/>
              </a:rPr>
              <a:t>The demo steps are accurate as of the publishing date of this course. To view the latest demo steps, visit the GitHub repository for the course.</a:t>
            </a:r>
          </a:p>
          <a:p>
            <a:pPr>
              <a:lnSpc>
                <a:spcPct val="107000"/>
              </a:lnSpc>
              <a:spcAft>
                <a:spcPts val="800"/>
              </a:spcAft>
            </a:pPr>
            <a:r>
              <a:rPr lang="en-US" sz="1000" dirty="0">
                <a:solidFill>
                  <a:srgbClr val="000000"/>
                </a:solidFill>
                <a:latin typeface="Arial" panose="020B0604020202020204" pitchFamily="34" charset="0"/>
                <a:ea typeface="Calibri" panose="020F0502020204030204" pitchFamily="34" charset="0"/>
                <a:cs typeface="Times New Roman" panose="02020603050405020304" pitchFamily="18" charset="0"/>
              </a:rPr>
              <a:t>Before starting this demo, you must complete the lab in Module 2. For this demo in this module, you will use the available host machine. Also, you must complete the following steps: </a:t>
            </a:r>
            <a:endParaRPr lang="en-US" sz="1000" dirty="0">
              <a:latin typeface="Arial" panose="020B0604020202020204" pitchFamily="34" charset="0"/>
              <a:ea typeface="Calibri" panose="020F0502020204030204" pitchFamily="34" charset="0"/>
              <a:cs typeface="Times New Roman" panose="02020603050405020304" pitchFamily="18" charset="0"/>
            </a:endParaRPr>
          </a:p>
          <a:p>
            <a:pPr marL="342900" marR="0" lvl="0" indent="-342900">
              <a:lnSpc>
                <a:spcPct val="115000"/>
              </a:lnSpc>
              <a:spcBef>
                <a:spcPts val="0"/>
              </a:spcBef>
              <a:spcAft>
                <a:spcPts val="995"/>
              </a:spcAft>
              <a:buFont typeface="+mj-lt"/>
              <a:buAutoNum type="arabicPeriod"/>
            </a:pPr>
            <a:r>
              <a:rPr lang="en-US" sz="1000" dirty="0">
                <a:solidFill>
                  <a:srgbClr val="000000"/>
                </a:solidFill>
                <a:latin typeface="Arial" panose="020B0604020202020204" pitchFamily="34" charset="0"/>
                <a:ea typeface="Times New Roman" panose="02020603050405020304" pitchFamily="18" charset="0"/>
                <a:cs typeface="Times New Roman" panose="02020603050405020304" pitchFamily="18" charset="0"/>
              </a:rPr>
              <a:t>On the host computer, click </a:t>
            </a:r>
            <a:r>
              <a:rPr lang="en-US" sz="1000" b="1" dirty="0">
                <a:latin typeface="Arial" panose="020B0604020202020204" pitchFamily="34" charset="0"/>
                <a:ea typeface="Times New Roman" panose="02020603050405020304" pitchFamily="18" charset="0"/>
                <a:cs typeface="Times New Roman" panose="02020603050405020304" pitchFamily="18" charset="0"/>
              </a:rPr>
              <a:t>Start</a:t>
            </a:r>
            <a:r>
              <a:rPr lang="en-US" sz="1000" dirty="0">
                <a:solidFill>
                  <a:srgbClr val="000000"/>
                </a:solidFill>
                <a:latin typeface="Arial" panose="020B0604020202020204" pitchFamily="34" charset="0"/>
                <a:ea typeface="Times New Roman" panose="02020603050405020304" pitchFamily="18" charset="0"/>
                <a:cs typeface="Times New Roman" panose="02020603050405020304" pitchFamily="18" charset="0"/>
              </a:rPr>
              <a:t>, type </a:t>
            </a:r>
            <a:r>
              <a:rPr lang="en-US" sz="1000" b="1" dirty="0">
                <a:latin typeface="Arial" panose="020B0604020202020204" pitchFamily="34" charset="0"/>
                <a:ea typeface="Times New Roman" panose="02020603050405020304" pitchFamily="18" charset="0"/>
                <a:cs typeface="Times New Roman" panose="02020603050405020304" pitchFamily="18" charset="0"/>
              </a:rPr>
              <a:t>Remote</a:t>
            </a:r>
            <a:r>
              <a:rPr lang="en-US" sz="1000" dirty="0">
                <a:solidFill>
                  <a:srgbClr val="000000"/>
                </a:solidFill>
                <a:latin typeface="Arial" panose="020B0604020202020204" pitchFamily="34" charset="0"/>
                <a:ea typeface="Times New Roman" panose="02020603050405020304" pitchFamily="18" charset="0"/>
                <a:cs typeface="Times New Roman" panose="02020603050405020304" pitchFamily="18" charset="0"/>
              </a:rPr>
              <a:t>, and then click </a:t>
            </a:r>
            <a:r>
              <a:rPr lang="en-US" sz="1000" b="1" dirty="0">
                <a:latin typeface="Arial" panose="020B0604020202020204" pitchFamily="34" charset="0"/>
                <a:ea typeface="Times New Roman" panose="02020603050405020304" pitchFamily="18" charset="0"/>
                <a:cs typeface="Times New Roman" panose="02020603050405020304" pitchFamily="18" charset="0"/>
              </a:rPr>
              <a:t>Remote Desktop Connection</a:t>
            </a:r>
            <a:r>
              <a:rPr lang="en-US" sz="1000" dirty="0">
                <a:solidFill>
                  <a:srgbClr val="000000"/>
                </a:solidFill>
                <a:latin typeface="Arial" panose="020B0604020202020204" pitchFamily="34" charset="0"/>
                <a:ea typeface="Times New Roman" panose="02020603050405020304" pitchFamily="18" charset="0"/>
                <a:cs typeface="Times New Roman" panose="02020603050405020304" pitchFamily="18" charset="0"/>
              </a:rPr>
              <a:t>.</a:t>
            </a:r>
            <a:endParaRPr lang="en-US" sz="1000" dirty="0">
              <a:latin typeface="Arial" panose="020B0604020202020204" pitchFamily="34" charset="0"/>
              <a:ea typeface="Times New Roman" panose="02020603050405020304" pitchFamily="18" charset="0"/>
              <a:cs typeface="Times New Roman" panose="02020603050405020304" pitchFamily="18" charset="0"/>
            </a:endParaRPr>
          </a:p>
          <a:p>
            <a:pPr marL="342900" marR="0" lvl="0" indent="-342900">
              <a:lnSpc>
                <a:spcPct val="115000"/>
              </a:lnSpc>
              <a:spcBef>
                <a:spcPts val="0"/>
              </a:spcBef>
              <a:spcAft>
                <a:spcPts val="995"/>
              </a:spcAft>
              <a:buFont typeface="+mj-lt"/>
              <a:buAutoNum type="arabicPeriod"/>
            </a:pPr>
            <a:r>
              <a:rPr lang="en-US" sz="1000" dirty="0">
                <a:solidFill>
                  <a:srgbClr val="000000"/>
                </a:solidFill>
                <a:latin typeface="Arial" panose="020B0604020202020204" pitchFamily="34" charset="0"/>
                <a:ea typeface="Times New Roman" panose="02020603050405020304" pitchFamily="18" charset="0"/>
                <a:cs typeface="Times New Roman" panose="02020603050405020304" pitchFamily="18" charset="0"/>
              </a:rPr>
              <a:t>In Remote Desktop Connection, provide the name of your virtual machine in the </a:t>
            </a:r>
            <a:r>
              <a:rPr lang="en-US" sz="1000" b="1" dirty="0">
                <a:latin typeface="Arial" panose="020B0604020202020204" pitchFamily="34" charset="0"/>
                <a:ea typeface="Times New Roman" panose="02020603050405020304" pitchFamily="18" charset="0"/>
                <a:cs typeface="Times New Roman" panose="02020603050405020304" pitchFamily="18" charset="0"/>
              </a:rPr>
              <a:t>Computer</a:t>
            </a:r>
            <a:r>
              <a:rPr lang="en-US" sz="1000" dirty="0">
                <a:solidFill>
                  <a:srgbClr val="000000"/>
                </a:solidFill>
                <a:latin typeface="Arial" panose="020B0604020202020204" pitchFamily="34" charset="0"/>
                <a:ea typeface="Times New Roman" panose="02020603050405020304" pitchFamily="18" charset="0"/>
                <a:cs typeface="Times New Roman" panose="02020603050405020304" pitchFamily="18" charset="0"/>
              </a:rPr>
              <a:t> box by using the following format:</a:t>
            </a:r>
            <a:endParaRPr lang="en-US" sz="1000" dirty="0">
              <a:latin typeface="Arial" panose="020B0604020202020204" pitchFamily="34" charset="0"/>
              <a:ea typeface="Times New Roman" panose="02020603050405020304" pitchFamily="18" charset="0"/>
              <a:cs typeface="Times New Roman" panose="02020603050405020304" pitchFamily="18" charset="0"/>
            </a:endParaRPr>
          </a:p>
          <a:p>
            <a:pPr marL="457200" marR="0">
              <a:lnSpc>
                <a:spcPct val="115000"/>
              </a:lnSpc>
              <a:spcBef>
                <a:spcPts val="0"/>
              </a:spcBef>
              <a:spcAft>
                <a:spcPts val="995"/>
              </a:spcAft>
            </a:pPr>
            <a:r>
              <a:rPr lang="en-US" sz="1000" b="1" dirty="0">
                <a:latin typeface="Arial" panose="020B0604020202020204" pitchFamily="34" charset="0"/>
                <a:ea typeface="Times New Roman" panose="02020603050405020304" pitchFamily="18" charset="0"/>
                <a:cs typeface="Times New Roman" panose="02020603050405020304" pitchFamily="18" charset="0"/>
              </a:rPr>
              <a:t>vm20532[</a:t>
            </a:r>
            <a:r>
              <a:rPr lang="en-US" sz="1000" b="1" i="1" dirty="0">
                <a:latin typeface="Arial" panose="020B0604020202020204" pitchFamily="34" charset="0"/>
                <a:ea typeface="Times New Roman" panose="02020603050405020304" pitchFamily="18" charset="0"/>
                <a:cs typeface="Times New Roman" panose="02020603050405020304" pitchFamily="18" charset="0"/>
              </a:rPr>
              <a:t>Your Name Here</a:t>
            </a:r>
            <a:r>
              <a:rPr lang="en-US" sz="1000" b="1" dirty="0">
                <a:latin typeface="Arial" panose="020B0604020202020204" pitchFamily="34" charset="0"/>
                <a:ea typeface="Times New Roman" panose="02020603050405020304" pitchFamily="18" charset="0"/>
                <a:cs typeface="Times New Roman" panose="02020603050405020304" pitchFamily="18" charset="0"/>
              </a:rPr>
              <a:t>].cloudapp.net:[</a:t>
            </a:r>
            <a:r>
              <a:rPr lang="en-US" sz="1000" b="1" i="1" dirty="0">
                <a:latin typeface="Arial" panose="020B0604020202020204" pitchFamily="34" charset="0"/>
                <a:ea typeface="Times New Roman" panose="02020603050405020304" pitchFamily="18" charset="0"/>
                <a:cs typeface="Times New Roman" panose="02020603050405020304" pitchFamily="18" charset="0"/>
              </a:rPr>
              <a:t>Your VM RDP Port</a:t>
            </a:r>
            <a:r>
              <a:rPr lang="en-US" sz="1000" b="1" dirty="0">
                <a:latin typeface="Arial" panose="020B0604020202020204" pitchFamily="34" charset="0"/>
                <a:ea typeface="Times New Roman" panose="02020603050405020304" pitchFamily="18" charset="0"/>
                <a:cs typeface="Times New Roman" panose="02020603050405020304" pitchFamily="18" charset="0"/>
              </a:rPr>
              <a:t>]</a:t>
            </a:r>
            <a:endParaRPr lang="en-US" sz="1000" dirty="0">
              <a:latin typeface="Arial" panose="020B0604020202020204" pitchFamily="34" charset="0"/>
              <a:ea typeface="Times New Roman" panose="02020603050405020304" pitchFamily="18" charset="0"/>
              <a:cs typeface="Times New Roman" panose="02020603050405020304" pitchFamily="18" charset="0"/>
            </a:endParaRPr>
          </a:p>
          <a:p>
            <a:pPr>
              <a:lnSpc>
                <a:spcPct val="115000"/>
              </a:lnSpc>
              <a:spcAft>
                <a:spcPts val="995"/>
              </a:spcAft>
            </a:pPr>
            <a:r>
              <a:rPr lang="en-US" sz="1000" b="1" dirty="0">
                <a:latin typeface="Arial" panose="020B0604020202020204" pitchFamily="34" charset="0"/>
                <a:ea typeface="Calibri" panose="020F0502020204030204" pitchFamily="34" charset="0"/>
                <a:cs typeface="Times New Roman" panose="02020603050405020304" pitchFamily="18" charset="0"/>
              </a:rPr>
              <a:t>Note: </a:t>
            </a:r>
            <a:r>
              <a:rPr lang="en-US" sz="1000" dirty="0">
                <a:latin typeface="Arial" panose="020B0604020202020204" pitchFamily="34" charset="0"/>
                <a:ea typeface="Calibri" panose="020F0502020204030204" pitchFamily="34" charset="0"/>
                <a:cs typeface="Times New Roman" panose="02020603050405020304" pitchFamily="18" charset="0"/>
              </a:rPr>
              <a:t>The name and port for your virtual machine might be saved in the Computer drop-down list. If this is the case, use this value instead of typing it in manually. If you are unsure about your virtual machine’s RDP port, use either of the Azure portals to find your virtual machine’s endpoints. The endpoint with the name </a:t>
            </a:r>
            <a:r>
              <a:rPr lang="en-US" sz="1000" b="1" dirty="0">
                <a:latin typeface="Arial" panose="020B0604020202020204" pitchFamily="34" charset="0"/>
                <a:ea typeface="Calibri" panose="020F0502020204030204" pitchFamily="34" charset="0"/>
                <a:cs typeface="Times New Roman" panose="02020603050405020304" pitchFamily="18" charset="0"/>
              </a:rPr>
              <a:t>Remote Desktop</a:t>
            </a:r>
            <a:r>
              <a:rPr lang="en-US" sz="1000" dirty="0">
                <a:latin typeface="Arial" panose="020B0604020202020204" pitchFamily="34" charset="0"/>
                <a:ea typeface="Calibri" panose="020F0502020204030204" pitchFamily="34" charset="0"/>
                <a:cs typeface="Times New Roman" panose="02020603050405020304" pitchFamily="18" charset="0"/>
              </a:rPr>
              <a:t> is the correct port for RDP. This port is randomized to protect your virtual machine from unauthorized access.</a:t>
            </a:r>
          </a:p>
          <a:p>
            <a:pPr marL="342900" marR="0" lvl="0" indent="-342900">
              <a:lnSpc>
                <a:spcPct val="115000"/>
              </a:lnSpc>
              <a:spcBef>
                <a:spcPts val="0"/>
              </a:spcBef>
              <a:spcAft>
                <a:spcPts val="995"/>
              </a:spcAft>
              <a:buFont typeface="+mj-lt"/>
              <a:buAutoNum type="arabicPeriod"/>
            </a:pPr>
            <a:r>
              <a:rPr lang="en-US" sz="1000" dirty="0">
                <a:solidFill>
                  <a:srgbClr val="000000"/>
                </a:solidFill>
                <a:latin typeface="Arial" panose="020B0604020202020204" pitchFamily="34" charset="0"/>
                <a:ea typeface="Times New Roman" panose="02020603050405020304" pitchFamily="18" charset="0"/>
                <a:cs typeface="Times New Roman" panose="02020603050405020304" pitchFamily="18" charset="0"/>
              </a:rPr>
              <a:t>In Remote Desktop Connection, click </a:t>
            </a:r>
            <a:r>
              <a:rPr lang="en-US" sz="1000" b="1" dirty="0">
                <a:latin typeface="Arial" panose="020B0604020202020204" pitchFamily="34" charset="0"/>
                <a:ea typeface="Times New Roman" panose="02020603050405020304" pitchFamily="18" charset="0"/>
                <a:cs typeface="Times New Roman" panose="02020603050405020304" pitchFamily="18" charset="0"/>
              </a:rPr>
              <a:t>Connect</a:t>
            </a:r>
            <a:r>
              <a:rPr lang="en-US" sz="1000" dirty="0">
                <a:solidFill>
                  <a:srgbClr val="000000"/>
                </a:solidFill>
                <a:latin typeface="Arial" panose="020B0604020202020204" pitchFamily="34" charset="0"/>
                <a:ea typeface="Times New Roman" panose="02020603050405020304" pitchFamily="18" charset="0"/>
                <a:cs typeface="Times New Roman" panose="02020603050405020304" pitchFamily="18" charset="0"/>
              </a:rPr>
              <a:t>. Wait until the RDP client accesses the virtual machine.</a:t>
            </a:r>
            <a:endParaRPr lang="en-US" sz="1000" dirty="0">
              <a:latin typeface="Arial" panose="020B0604020202020204" pitchFamily="34" charset="0"/>
              <a:ea typeface="Times New Roman" panose="02020603050405020304" pitchFamily="18" charset="0"/>
              <a:cs typeface="Times New Roman" panose="02020603050405020304" pitchFamily="18" charset="0"/>
            </a:endParaRPr>
          </a:p>
          <a:p>
            <a:pPr marL="342900" marR="0" lvl="0" indent="-342900">
              <a:lnSpc>
                <a:spcPct val="115000"/>
              </a:lnSpc>
              <a:spcBef>
                <a:spcPts val="0"/>
              </a:spcBef>
              <a:spcAft>
                <a:spcPts val="995"/>
              </a:spcAft>
              <a:buFont typeface="+mj-lt"/>
              <a:buAutoNum type="arabicPeriod"/>
            </a:pPr>
            <a:r>
              <a:rPr lang="en-US" sz="1000" dirty="0">
                <a:solidFill>
                  <a:srgbClr val="000000"/>
                </a:solidFill>
                <a:latin typeface="Arial" panose="020B0604020202020204" pitchFamily="34" charset="0"/>
                <a:ea typeface="Times New Roman" panose="02020603050405020304" pitchFamily="18" charset="0"/>
                <a:cs typeface="Times New Roman" panose="02020603050405020304" pitchFamily="18" charset="0"/>
              </a:rPr>
              <a:t>If necessary, sign in by using the following credentials:</a:t>
            </a:r>
            <a:endParaRPr lang="en-US" sz="1000" dirty="0">
              <a:latin typeface="Arial" panose="020B0604020202020204" pitchFamily="34" charset="0"/>
              <a:ea typeface="Times New Roman" panose="02020603050405020304" pitchFamily="18" charset="0"/>
              <a:cs typeface="Times New Roman" panose="02020603050405020304" pitchFamily="18" charset="0"/>
            </a:endParaRPr>
          </a:p>
          <a:p>
            <a:pPr marL="742950" marR="0" lvl="1" indent="-285750">
              <a:lnSpc>
                <a:spcPct val="115000"/>
              </a:lnSpc>
              <a:spcBef>
                <a:spcPts val="0"/>
              </a:spcBef>
              <a:spcAft>
                <a:spcPts val="995"/>
              </a:spcAft>
              <a:buFont typeface="Courier New" panose="02070309020205020404" pitchFamily="49" charset="0"/>
              <a:buChar char="o"/>
            </a:pPr>
            <a:r>
              <a:rPr lang="en-US" sz="1000" dirty="0">
                <a:solidFill>
                  <a:srgbClr val="000000"/>
                </a:solidFill>
                <a:latin typeface="Arial" panose="020B0604020202020204" pitchFamily="34" charset="0"/>
                <a:ea typeface="Times New Roman" panose="02020603050405020304" pitchFamily="18" charset="0"/>
                <a:cs typeface="Times New Roman" panose="02020603050405020304" pitchFamily="18" charset="0"/>
              </a:rPr>
              <a:t>User name: </a:t>
            </a:r>
            <a:r>
              <a:rPr lang="en-US" sz="1000" b="1" dirty="0">
                <a:latin typeface="Arial" panose="020B0604020202020204" pitchFamily="34" charset="0"/>
                <a:ea typeface="Times New Roman" panose="02020603050405020304" pitchFamily="18" charset="0"/>
                <a:cs typeface="Times New Roman" panose="02020603050405020304" pitchFamily="18" charset="0"/>
              </a:rPr>
              <a:t>Student</a:t>
            </a:r>
            <a:r>
              <a:rPr lang="en-US" sz="1000" dirty="0">
                <a:solidFill>
                  <a:srgbClr val="000000"/>
                </a:solidFill>
                <a:latin typeface="Arial" panose="020B0604020202020204" pitchFamily="34" charset="0"/>
                <a:ea typeface="Times New Roman" panose="02020603050405020304" pitchFamily="18" charset="0"/>
                <a:cs typeface="Times New Roman" panose="02020603050405020304" pitchFamily="18" charset="0"/>
              </a:rPr>
              <a:t> </a:t>
            </a:r>
            <a:endParaRPr lang="en-US" sz="1000" dirty="0">
              <a:latin typeface="Arial" panose="020B0604020202020204" pitchFamily="34" charset="0"/>
              <a:ea typeface="Times New Roman" panose="02020603050405020304" pitchFamily="18" charset="0"/>
              <a:cs typeface="Times New Roman" panose="02020603050405020304" pitchFamily="18" charset="0"/>
            </a:endParaRPr>
          </a:p>
          <a:p>
            <a:pPr marL="742950" marR="0" lvl="1" indent="-285750">
              <a:lnSpc>
                <a:spcPct val="115000"/>
              </a:lnSpc>
              <a:spcBef>
                <a:spcPts val="0"/>
              </a:spcBef>
              <a:spcAft>
                <a:spcPts val="995"/>
              </a:spcAft>
              <a:buFont typeface="Courier New" panose="02070309020205020404" pitchFamily="49" charset="0"/>
              <a:buChar char="o"/>
            </a:pPr>
            <a:r>
              <a:rPr lang="en-US" sz="1000" dirty="0">
                <a:solidFill>
                  <a:srgbClr val="000000"/>
                </a:solidFill>
                <a:latin typeface="Arial" panose="020B0604020202020204" pitchFamily="34" charset="0"/>
                <a:ea typeface="Times New Roman" panose="02020603050405020304" pitchFamily="18" charset="0"/>
                <a:cs typeface="Times New Roman" panose="02020603050405020304" pitchFamily="18" charset="0"/>
              </a:rPr>
              <a:t>Password: </a:t>
            </a:r>
            <a:r>
              <a:rPr lang="en-US" sz="1000" b="1" dirty="0">
                <a:latin typeface="Arial" panose="020B0604020202020204" pitchFamily="34" charset="0"/>
                <a:ea typeface="Times New Roman" panose="02020603050405020304" pitchFamily="18" charset="0"/>
                <a:cs typeface="Times New Roman" panose="02020603050405020304" pitchFamily="18" charset="0"/>
              </a:rPr>
              <a:t>AzurePa$$w0rd</a:t>
            </a:r>
            <a:endParaRPr lang="en-US" sz="1000" dirty="0">
              <a:latin typeface="Arial" panose="020B060402020202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000" dirty="0">
                <a:solidFill>
                  <a:srgbClr val="000000"/>
                </a:solidFill>
                <a:latin typeface="Arial" panose="020B0604020202020204" pitchFamily="34" charset="0"/>
                <a:ea typeface="Calibri" panose="020F0502020204030204" pitchFamily="34" charset="0"/>
                <a:cs typeface="Times New Roman" panose="02020603050405020304" pitchFamily="18" charset="0"/>
              </a:rPr>
              <a:t>Verify that you received the credentials to sign in to the Azure portal from your training provider. You will use these credentials and the Azure account throughout the labs in this course.</a:t>
            </a:r>
            <a:endParaRPr lang="en-US" sz="1000" dirty="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E75A330-44FD-446D-A56B-5707AE623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133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03013BF3-A0E2-4D65-963C-BD54F6BC262C}"/>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ED376966-4368-4374-8AEE-A12B194C9195}"/>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it-IT" sz="1200" b="1" i="0" u="none" strike="noStrike" kern="1200" cap="none" spc="0" normalizeH="0" baseline="0" noProof="0">
                <a:ln>
                  <a:noFill/>
                </a:ln>
                <a:solidFill>
                  <a:srgbClr val="336699"/>
                </a:solidFill>
                <a:effectLst/>
                <a:uLnTx/>
                <a:uFillTx/>
                <a:latin typeface="Arial" panose="020B0604020202020204" pitchFamily="34" charset="0"/>
                <a:ea typeface="+mn-ea"/>
                <a:cs typeface="+mn-cs"/>
              </a:rPr>
              <a:t>4: Storing SQL Data in Azure</a:t>
            </a:r>
            <a:endParaRPr kumimoji="0" lang="en-US" sz="1200" b="1" i="0" u="none" strike="noStrike" kern="1200" cap="none" spc="0" normalizeH="0" baseline="0" noProof="0" dirty="0">
              <a:ln>
                <a:noFill/>
              </a:ln>
              <a:solidFill>
                <a:srgbClr val="336699"/>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471909970"/>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6"/>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This lesson covers developer-centric tools that are available in Visual Studio 2013. You can use these tools to manage both SQL databases in Azure and SQL Server databases on a virtual machine in Azure.</a:t>
            </a:r>
          </a:p>
          <a:p>
            <a:pPr>
              <a:lnSpc>
                <a:spcPct val="107000"/>
              </a:lnSpc>
              <a:spcAft>
                <a:spcPts val="800"/>
              </a:spcAft>
            </a:pPr>
            <a:endParaRPr lang="en-US" sz="1000" dirty="0">
              <a:latin typeface="Arial" panose="020B0604020202020204" pitchFamily="34" charset="0"/>
              <a:ea typeface="Calibri" panose="020F0502020204030204" pitchFamily="34" charset="0"/>
              <a:cs typeface="Times New Roman" panose="02020603050405020304" pitchFamily="18" charset="0"/>
            </a:endParaRPr>
          </a:p>
          <a:p>
            <a:r>
              <a:rPr lang="en-GB" sz="1200" b="0" i="0" u="none" strike="noStrike" kern="1200" baseline="0" dirty="0">
                <a:solidFill>
                  <a:schemeClr val="tx1"/>
                </a:solidFill>
                <a:latin typeface="+mn-lt"/>
                <a:ea typeface="+mn-ea"/>
                <a:cs typeface="+mn-cs"/>
              </a:rPr>
              <a:t>One of the advantages of SQL databases in Azure is the ability to use many monitoring tools that you use for on-premises databases. This lesson describes the existing management tools and how you can use them to manage SQL databases in Azure.</a:t>
            </a:r>
          </a:p>
          <a:p>
            <a:endParaRPr lang="en-GB" sz="1200" b="0" i="0" u="none" strike="noStrike" kern="1200" baseline="0" dirty="0">
              <a:solidFill>
                <a:schemeClr val="tx1"/>
              </a:solidFill>
              <a:latin typeface="+mn-lt"/>
              <a:ea typeface="+mn-ea"/>
              <a:cs typeface="+mn-cs"/>
            </a:endParaRPr>
          </a:p>
          <a:p>
            <a:endParaRPr lang="en-GB" sz="1200" b="0" i="0" u="none" strike="noStrike" kern="1200" baseline="0" dirty="0">
              <a:solidFill>
                <a:schemeClr val="tx1"/>
              </a:solidFill>
              <a:latin typeface="+mn-lt"/>
              <a:ea typeface="+mn-ea"/>
              <a:cs typeface="+mn-cs"/>
            </a:endParaRPr>
          </a:p>
          <a:p>
            <a:r>
              <a:rPr lang="en-GB" sz="1200" b="0" i="0" u="none" strike="noStrike" kern="1200" baseline="0" dirty="0">
                <a:solidFill>
                  <a:schemeClr val="tx1"/>
                </a:solidFill>
                <a:latin typeface="+mn-lt"/>
                <a:ea typeface="+mn-ea"/>
                <a:cs typeface="+mn-cs"/>
              </a:rPr>
              <a:t>Lesson Objectives</a:t>
            </a:r>
          </a:p>
          <a:p>
            <a:r>
              <a:rPr lang="en-GB" sz="1200" b="0" i="0" u="none" strike="noStrike" kern="1200" baseline="0" dirty="0">
                <a:solidFill>
                  <a:schemeClr val="tx1"/>
                </a:solidFill>
                <a:latin typeface="+mn-lt"/>
                <a:ea typeface="+mn-ea"/>
                <a:cs typeface="+mn-cs"/>
              </a:rPr>
              <a:t>After completing this lesson, you will be able to:</a:t>
            </a:r>
          </a:p>
          <a:p>
            <a:r>
              <a:rPr lang="en-GB" sz="1200" b="0" i="0" u="none" strike="noStrike" kern="1200" baseline="0" dirty="0">
                <a:solidFill>
                  <a:schemeClr val="tx1"/>
                </a:solidFill>
                <a:latin typeface="+mn-lt"/>
                <a:ea typeface="+mn-ea"/>
                <a:cs typeface="+mn-cs"/>
              </a:rPr>
              <a:t>• Manage your SQL Database instances by using SQL Server Management Studio.</a:t>
            </a:r>
          </a:p>
          <a:p>
            <a:r>
              <a:rPr lang="en-GB" sz="1200" b="0" i="0" u="none" strike="noStrike" kern="1200" baseline="0" dirty="0">
                <a:solidFill>
                  <a:schemeClr val="tx1"/>
                </a:solidFill>
                <a:latin typeface="+mn-lt"/>
                <a:ea typeface="+mn-ea"/>
                <a:cs typeface="+mn-cs"/>
              </a:rPr>
              <a:t>• Manage your SQL Databases instances using Visual Studio’s tools.</a:t>
            </a:r>
            <a:endParaRPr lang="en-US" sz="1000" dirty="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E75A330-44FD-446D-A56B-5707AE623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134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23A89E4A-1C08-4492-BB4E-140E7D3715D0}"/>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CB1487D4-3233-46B6-B798-AB268C3CDF28}"/>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it-IT" sz="1200" b="1" i="0" u="none" strike="noStrike" kern="1200" cap="none" spc="0" normalizeH="0" baseline="0" noProof="0">
                <a:ln>
                  <a:noFill/>
                </a:ln>
                <a:solidFill>
                  <a:srgbClr val="336699"/>
                </a:solidFill>
                <a:effectLst/>
                <a:uLnTx/>
                <a:uFillTx/>
                <a:latin typeface="Arial" panose="020B0604020202020204" pitchFamily="34" charset="0"/>
                <a:ea typeface="+mn-ea"/>
                <a:cs typeface="+mn-cs"/>
              </a:rPr>
              <a:t>4: Storing SQL Data in Azure</a:t>
            </a:r>
            <a:endParaRPr kumimoji="0" lang="en-US" sz="1200" b="1" i="0" u="none" strike="noStrike" kern="1200" cap="none" spc="0" normalizeH="0" baseline="0" noProof="0" dirty="0">
              <a:ln>
                <a:noFill/>
              </a:ln>
              <a:solidFill>
                <a:srgbClr val="336699"/>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303917144"/>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Mention to the students that you can use familiar tools to manage your SQL Server instances. Although there are some limitations, the overall experience will be very familiar. The following slides cover the tools that are available in Visual Studio 2013 to manage a SQL database whether it is on a virtual machine or it is managed.</a:t>
            </a:r>
          </a:p>
          <a:p>
            <a:pPr>
              <a:lnSpc>
                <a:spcPct val="107000"/>
              </a:lnSpc>
              <a:spcAft>
                <a:spcPts val="800"/>
              </a:spcAft>
            </a:pPr>
            <a:endParaRPr lang="en-US" sz="1000" dirty="0">
              <a:latin typeface="Arial" panose="020B060402020202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US" sz="1000" dirty="0">
              <a:latin typeface="Arial" panose="020B0604020202020204" pitchFamily="34" charset="0"/>
              <a:ea typeface="Calibri" panose="020F0502020204030204" pitchFamily="34" charset="0"/>
              <a:cs typeface="Times New Roman" panose="02020603050405020304" pitchFamily="18" charset="0"/>
            </a:endParaRPr>
          </a:p>
          <a:p>
            <a:r>
              <a:rPr lang="en-GB" sz="1200" b="0" i="0" u="none" strike="noStrike" kern="1200" baseline="0" dirty="0">
                <a:solidFill>
                  <a:schemeClr val="tx1"/>
                </a:solidFill>
                <a:latin typeface="+mn-lt"/>
                <a:ea typeface="+mn-ea"/>
                <a:cs typeface="+mn-cs"/>
              </a:rPr>
              <a:t>One of the greatest benefits of using the TDS protocol is that it provides many tools for connecting to SQL databases and servers. Because the protocol is fully supported by the SQL Database service, the client tools and applications do not need to be concerned about the actual architectural implementation. This enables scenarios where you can use a local SQL installation (such as </a:t>
            </a:r>
            <a:r>
              <a:rPr lang="en-GB" sz="1200" b="0" i="0" u="none" strike="noStrike" kern="1200" baseline="0" dirty="0" err="1">
                <a:solidFill>
                  <a:schemeClr val="tx1"/>
                </a:solidFill>
                <a:latin typeface="+mn-lt"/>
                <a:ea typeface="+mn-ea"/>
                <a:cs typeface="+mn-cs"/>
              </a:rPr>
              <a:t>LocalDb</a:t>
            </a:r>
            <a:r>
              <a:rPr lang="en-GB" sz="1200" b="0" i="0" u="none" strike="noStrike" kern="1200" baseline="0" dirty="0">
                <a:solidFill>
                  <a:schemeClr val="tx1"/>
                </a:solidFill>
                <a:latin typeface="+mn-lt"/>
                <a:ea typeface="+mn-ea"/>
                <a:cs typeface="+mn-cs"/>
              </a:rPr>
              <a:t>) for development and testing a SQL database for production. You can make this transition by swapping connection strings as appropriate.</a:t>
            </a:r>
            <a:endParaRPr lang="en-US" sz="1000" dirty="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E75A330-44FD-446D-A56B-5707AE623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135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F00458C2-5BD2-4CB0-8E34-94510D46C813}"/>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130A3D70-2CCE-43BA-886B-F0CDC22A0291}"/>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it-IT" sz="1200" b="1" i="0" u="none" strike="noStrike" kern="1200" cap="none" spc="0" normalizeH="0" baseline="0" noProof="0">
                <a:ln>
                  <a:noFill/>
                </a:ln>
                <a:solidFill>
                  <a:srgbClr val="336699"/>
                </a:solidFill>
                <a:effectLst/>
                <a:uLnTx/>
                <a:uFillTx/>
                <a:latin typeface="Arial" panose="020B0604020202020204" pitchFamily="34" charset="0"/>
                <a:ea typeface="+mn-ea"/>
                <a:cs typeface="+mn-cs"/>
              </a:rPr>
              <a:t>4: Storing SQL Data in Azure</a:t>
            </a:r>
            <a:endParaRPr kumimoji="0" lang="en-US" sz="1200" b="1" i="0" u="none" strike="noStrike" kern="1200" cap="none" spc="0" normalizeH="0" baseline="0" noProof="0" dirty="0">
              <a:ln>
                <a:noFill/>
              </a:ln>
              <a:solidFill>
                <a:srgbClr val="336699"/>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628960420"/>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Even though students might have used Server Explorer in the past, encourage them to check out the Server Explorer again. The script editor and table designer are enhanced greatly with Visual Studio 2013. This is a great way to allow a development team to view the SQL database in Azure and their on-metal development database side by side.</a:t>
            </a: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E75A330-44FD-446D-A56B-5707AE623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136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CFB43343-2E7F-429B-A1FA-7138FA9BEC54}"/>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3B3A7D95-6B1F-4D46-AEBC-73779EB54400}"/>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it-IT" sz="1200" b="1" i="0" u="none" strike="noStrike" kern="1200" cap="none" spc="0" normalizeH="0" baseline="0" noProof="0">
                <a:ln>
                  <a:noFill/>
                </a:ln>
                <a:solidFill>
                  <a:srgbClr val="336699"/>
                </a:solidFill>
                <a:effectLst/>
                <a:uLnTx/>
                <a:uFillTx/>
                <a:latin typeface="Arial" panose="020B0604020202020204" pitchFamily="34" charset="0"/>
                <a:ea typeface="+mn-ea"/>
                <a:cs typeface="+mn-cs"/>
              </a:rPr>
              <a:t>4: Storing SQL Data in Azure</a:t>
            </a:r>
            <a:endParaRPr kumimoji="0" lang="en-US" sz="1200" b="1" i="0" u="none" strike="noStrike" kern="1200" cap="none" spc="0" normalizeH="0" baseline="0" noProof="0" dirty="0">
              <a:ln>
                <a:noFill/>
              </a:ln>
              <a:solidFill>
                <a:srgbClr val="336699"/>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089961576"/>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E75A330-44FD-446D-A56B-5707AE623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137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BD7CB60A-120C-4825-B8D9-45061E4F9685}"/>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EC79D62E-4125-4A60-98A8-4F1D23671443}"/>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it-IT" sz="1200" b="1" i="0" u="none" strike="noStrike" kern="1200" cap="none" spc="0" normalizeH="0" baseline="0" noProof="0">
                <a:ln>
                  <a:noFill/>
                </a:ln>
                <a:solidFill>
                  <a:srgbClr val="336699"/>
                </a:solidFill>
                <a:effectLst/>
                <a:uLnTx/>
                <a:uFillTx/>
                <a:latin typeface="Arial" panose="020B0604020202020204" pitchFamily="34" charset="0"/>
                <a:ea typeface="+mn-ea"/>
                <a:cs typeface="+mn-cs"/>
              </a:rPr>
              <a:t>4: Storing SQL Data in Azure</a:t>
            </a:r>
            <a:endParaRPr kumimoji="0" lang="en-US" sz="1200" b="1" i="0" u="none" strike="noStrike" kern="1200" cap="none" spc="0" normalizeH="0" baseline="0" noProof="0" dirty="0">
              <a:ln>
                <a:noFill/>
              </a:ln>
              <a:solidFill>
                <a:srgbClr val="336699"/>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785666160"/>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b="1" dirty="0">
                <a:latin typeface="Arial" panose="020B0604020202020204" pitchFamily="34" charset="0"/>
                <a:ea typeface="Calibri" panose="020F0502020204030204" pitchFamily="34" charset="0"/>
                <a:cs typeface="Times New Roman" panose="02020603050405020304" pitchFamily="18" charset="0"/>
              </a:rPr>
              <a:t>Discussion Question</a:t>
            </a:r>
            <a:r>
              <a:rPr lang="en-US" sz="1000" dirty="0">
                <a:latin typeface="Arial" panose="020B0604020202020204" pitchFamily="34" charset="0"/>
                <a:ea typeface="Calibri" panose="020F0502020204030204" pitchFamily="34" charset="0"/>
                <a:cs typeface="Times New Roman" panose="02020603050405020304" pitchFamily="18" charset="0"/>
              </a:rPr>
              <a:t>:  Why would you use a database project to create your schema as opposed to a SQL management tool?</a:t>
            </a:r>
          </a:p>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You can use a database project to place the design in source control, share the design among your team members, and roll back to previous revisions of the design. You also can use it to generate SQL scripts from the design that can be used to create development copies of the database locally.</a:t>
            </a: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E75A330-44FD-446D-A56B-5707AE623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138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2F89B48E-474F-4B17-8F98-48657D31FA53}"/>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F418E0DD-A631-4834-B901-7F63E9C19222}"/>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it-IT" sz="1200" b="1" i="0" u="none" strike="noStrike" kern="1200" cap="none" spc="0" normalizeH="0" baseline="0" noProof="0">
                <a:ln>
                  <a:noFill/>
                </a:ln>
                <a:solidFill>
                  <a:srgbClr val="336699"/>
                </a:solidFill>
                <a:effectLst/>
                <a:uLnTx/>
                <a:uFillTx/>
                <a:latin typeface="Arial" panose="020B0604020202020204" pitchFamily="34" charset="0"/>
                <a:ea typeface="+mn-ea"/>
                <a:cs typeface="+mn-cs"/>
              </a:rPr>
              <a:t>4: Storing SQL Data in Azure</a:t>
            </a:r>
            <a:endParaRPr kumimoji="0" lang="en-US" sz="1200" b="1" i="0" u="none" strike="noStrike" kern="1200" cap="none" spc="0" normalizeH="0" baseline="0" noProof="0" dirty="0">
              <a:ln>
                <a:noFill/>
              </a:ln>
              <a:solidFill>
                <a:srgbClr val="336699"/>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226724184"/>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r>
              <a:rPr lang="en-US" sz="1000" dirty="0">
                <a:latin typeface="Arial" panose="020B0604020202020204" pitchFamily="34" charset="0"/>
                <a:ea typeface="Calibri" panose="020F0502020204030204" pitchFamily="34" charset="0"/>
                <a:cs typeface="Times New Roman" panose="02020603050405020304" pitchFamily="18" charset="0"/>
              </a:rPr>
              <a:t> </a:t>
            </a:r>
            <a:r>
              <a:rPr lang="en-GB" sz="1200" b="1" i="0" u="none" strike="noStrike" kern="1200" baseline="0" dirty="0">
                <a:solidFill>
                  <a:schemeClr val="tx1"/>
                </a:solidFill>
                <a:latin typeface="+mn-lt"/>
                <a:ea typeface="+mn-ea"/>
                <a:cs typeface="+mn-cs"/>
              </a:rPr>
              <a:t>SQL Migration Scripts</a:t>
            </a:r>
          </a:p>
          <a:p>
            <a:r>
              <a:rPr lang="en-GB" sz="1200" b="0" i="0" u="none" strike="noStrike" kern="1200" baseline="0" dirty="0">
                <a:solidFill>
                  <a:schemeClr val="tx1"/>
                </a:solidFill>
                <a:latin typeface="+mn-lt"/>
                <a:ea typeface="+mn-ea"/>
                <a:cs typeface="+mn-cs"/>
              </a:rPr>
              <a:t>You can generate migration scripts by using the Generate Scripts task in SQL Server Management Studio.</a:t>
            </a:r>
          </a:p>
          <a:p>
            <a:endParaRPr lang="en-GB" sz="1200" b="0" i="0" u="none" strike="noStrike" kern="1200" baseline="0" dirty="0">
              <a:solidFill>
                <a:schemeClr val="tx1"/>
              </a:solidFill>
              <a:latin typeface="+mn-lt"/>
              <a:ea typeface="+mn-ea"/>
              <a:cs typeface="+mn-cs"/>
            </a:endParaRPr>
          </a:p>
          <a:p>
            <a:r>
              <a:rPr lang="en-GB" sz="1200" b="1" i="0" u="none" strike="noStrike" kern="1200" baseline="0" dirty="0">
                <a:solidFill>
                  <a:schemeClr val="tx1"/>
                </a:solidFill>
                <a:latin typeface="+mn-lt"/>
                <a:ea typeface="+mn-ea"/>
                <a:cs typeface="+mn-cs"/>
              </a:rPr>
              <a:t>Importing and Exporting Data-Tier Applications</a:t>
            </a:r>
          </a:p>
          <a:p>
            <a:r>
              <a:rPr lang="en-GB" sz="1200" b="0" i="0" u="none" strike="noStrike" kern="1200" baseline="0" dirty="0">
                <a:solidFill>
                  <a:schemeClr val="tx1"/>
                </a:solidFill>
                <a:latin typeface="+mn-lt"/>
                <a:ea typeface="+mn-ea"/>
                <a:cs typeface="+mn-cs"/>
              </a:rPr>
              <a:t>You can export the data-tier applications from a SQL database and import them into another.</a:t>
            </a:r>
          </a:p>
          <a:p>
            <a:r>
              <a:rPr lang="en-GB" sz="1200" b="0" i="0" u="none" strike="noStrike" kern="1200" baseline="0" dirty="0">
                <a:solidFill>
                  <a:schemeClr val="tx1"/>
                </a:solidFill>
                <a:latin typeface="+mn-lt"/>
                <a:ea typeface="+mn-ea"/>
                <a:cs typeface="+mn-cs"/>
              </a:rPr>
              <a:t>• A data-tier application contains the definitions of the objects in the database.</a:t>
            </a:r>
          </a:p>
          <a:p>
            <a:r>
              <a:rPr lang="en-GB" sz="1200" b="0" i="0" u="none" strike="noStrike" kern="1200" baseline="0" dirty="0">
                <a:solidFill>
                  <a:schemeClr val="tx1"/>
                </a:solidFill>
                <a:latin typeface="+mn-lt"/>
                <a:ea typeface="+mn-ea"/>
                <a:cs typeface="+mn-cs"/>
              </a:rPr>
              <a:t>• The application package also contains the data that is stored in the different database objects.</a:t>
            </a:r>
          </a:p>
          <a:p>
            <a:r>
              <a:rPr lang="en-GB" sz="1200" b="0" i="0" u="none" strike="noStrike" kern="1200" baseline="0" dirty="0">
                <a:solidFill>
                  <a:schemeClr val="tx1"/>
                </a:solidFill>
                <a:latin typeface="+mn-lt"/>
                <a:ea typeface="+mn-ea"/>
                <a:cs typeface="+mn-cs"/>
              </a:rPr>
              <a:t>• You can import data-tier applications into a SQL database in Azure.</a:t>
            </a:r>
          </a:p>
          <a:p>
            <a:endParaRPr lang="en-GB" sz="1200" b="0" i="0" u="none" strike="noStrike" kern="1200" baseline="0" dirty="0">
              <a:solidFill>
                <a:schemeClr val="tx1"/>
              </a:solidFill>
              <a:latin typeface="+mn-lt"/>
              <a:ea typeface="+mn-ea"/>
              <a:cs typeface="+mn-cs"/>
            </a:endParaRPr>
          </a:p>
          <a:p>
            <a:r>
              <a:rPr lang="en-GB" sz="1200" b="1" i="0" u="none" strike="noStrike" kern="1200" baseline="0" dirty="0">
                <a:solidFill>
                  <a:schemeClr val="tx1"/>
                </a:solidFill>
                <a:latin typeface="+mn-lt"/>
                <a:ea typeface="+mn-ea"/>
                <a:cs typeface="+mn-cs"/>
              </a:rPr>
              <a:t>SQL Server Integration Services (SSIS)</a:t>
            </a:r>
          </a:p>
          <a:p>
            <a:r>
              <a:rPr lang="en-GB" sz="1200" b="0" i="0" u="none" strike="noStrike" kern="1200" baseline="0" dirty="0">
                <a:solidFill>
                  <a:schemeClr val="tx1"/>
                </a:solidFill>
                <a:latin typeface="+mn-lt"/>
                <a:ea typeface="+mn-ea"/>
                <a:cs typeface="+mn-cs"/>
              </a:rPr>
              <a:t>You can use SSIS to both plan and perform migration of data from a SQL Server standalone installation to a SQL database in Azure. This is ideal for scenarios where the existing database uses the functionality that</a:t>
            </a:r>
          </a:p>
          <a:p>
            <a:r>
              <a:rPr lang="en-GB" sz="1200" b="0" i="0" u="none" strike="noStrike" kern="1200" baseline="0" dirty="0">
                <a:solidFill>
                  <a:schemeClr val="tx1"/>
                </a:solidFill>
                <a:latin typeface="+mn-lt"/>
                <a:ea typeface="+mn-ea"/>
                <a:cs typeface="+mn-cs"/>
              </a:rPr>
              <a:t>is not supported in the SQL Database service.</a:t>
            </a:r>
          </a:p>
          <a:p>
            <a:endParaRPr lang="en-GB" sz="1200" b="0" i="0" u="none" strike="noStrike" kern="1200" baseline="0" dirty="0">
              <a:solidFill>
                <a:schemeClr val="tx1"/>
              </a:solidFill>
              <a:latin typeface="+mn-lt"/>
              <a:ea typeface="+mn-ea"/>
              <a:cs typeface="+mn-cs"/>
            </a:endParaRPr>
          </a:p>
          <a:p>
            <a:r>
              <a:rPr lang="en-GB" sz="1200" b="1" i="0" u="none" strike="noStrike" kern="1200" baseline="0" dirty="0">
                <a:solidFill>
                  <a:schemeClr val="tx1"/>
                </a:solidFill>
                <a:latin typeface="+mn-lt"/>
                <a:ea typeface="+mn-ea"/>
                <a:cs typeface="+mn-cs"/>
              </a:rPr>
              <a:t>Microsoft Azure SQL Database Migration Wizard</a:t>
            </a:r>
          </a:p>
          <a:p>
            <a:r>
              <a:rPr lang="en-GB" sz="1200" b="0" i="0" u="none" strike="noStrike" kern="1200" baseline="0" dirty="0">
                <a:solidFill>
                  <a:schemeClr val="tx1"/>
                </a:solidFill>
                <a:latin typeface="+mn-lt"/>
                <a:ea typeface="+mn-ea"/>
                <a:cs typeface="+mn-cs"/>
              </a:rPr>
              <a:t>This migration wizard, also known as </a:t>
            </a:r>
            <a:r>
              <a:rPr lang="en-GB" sz="1200" b="0" i="0" u="none" strike="noStrike" kern="1200" baseline="0" dirty="0" err="1">
                <a:solidFill>
                  <a:schemeClr val="tx1"/>
                </a:solidFill>
                <a:latin typeface="+mn-lt"/>
                <a:ea typeface="+mn-ea"/>
                <a:cs typeface="+mn-cs"/>
              </a:rPr>
              <a:t>SQLAzureMW</a:t>
            </a:r>
            <a:r>
              <a:rPr lang="en-GB" sz="1200" b="0" i="0" u="none" strike="noStrike" kern="1200" baseline="0" dirty="0">
                <a:solidFill>
                  <a:schemeClr val="tx1"/>
                </a:solidFill>
                <a:latin typeface="+mn-lt"/>
                <a:ea typeface="+mn-ea"/>
                <a:cs typeface="+mn-cs"/>
              </a:rPr>
              <a:t>, is designed to </a:t>
            </a:r>
            <a:r>
              <a:rPr lang="en-GB" sz="1200" b="0" i="0" u="none" strike="noStrike" kern="1200" baseline="0" dirty="0" err="1">
                <a:solidFill>
                  <a:schemeClr val="tx1"/>
                </a:solidFill>
                <a:latin typeface="+mn-lt"/>
                <a:ea typeface="+mn-ea"/>
                <a:cs typeface="+mn-cs"/>
              </a:rPr>
              <a:t>analyze</a:t>
            </a:r>
            <a:r>
              <a:rPr lang="en-GB" sz="1200" b="0" i="0" u="none" strike="noStrike" kern="1200" baseline="0" dirty="0">
                <a:solidFill>
                  <a:schemeClr val="tx1"/>
                </a:solidFill>
                <a:latin typeface="+mn-lt"/>
                <a:ea typeface="+mn-ea"/>
                <a:cs typeface="+mn-cs"/>
              </a:rPr>
              <a:t> existing databases and eventually perform a migration to SQL Database. The tools support a large range of SQL versions starting</a:t>
            </a:r>
          </a:p>
          <a:p>
            <a:r>
              <a:rPr lang="en-GB" sz="1200" b="0" i="0" u="none" strike="noStrike" kern="1200" baseline="0" dirty="0">
                <a:solidFill>
                  <a:schemeClr val="tx1"/>
                </a:solidFill>
                <a:latin typeface="+mn-lt"/>
                <a:ea typeface="+mn-ea"/>
                <a:cs typeface="+mn-cs"/>
              </a:rPr>
              <a:t>from SQL Server 2005.</a:t>
            </a:r>
            <a:endParaRPr lang="en-US" sz="1000" dirty="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E75A330-44FD-446D-A56B-5707AE623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139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6BCF5E1C-3CC1-4688-A855-BBADB244A899}"/>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F8FF4A0C-5570-4225-ACC7-D4901B42E993}"/>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it-IT" sz="1200" b="1" i="0" u="none" strike="noStrike" kern="1200" cap="none" spc="0" normalizeH="0" baseline="0" noProof="0">
                <a:ln>
                  <a:noFill/>
                </a:ln>
                <a:solidFill>
                  <a:srgbClr val="336699"/>
                </a:solidFill>
                <a:effectLst/>
                <a:uLnTx/>
                <a:uFillTx/>
                <a:latin typeface="Arial" panose="020B0604020202020204" pitchFamily="34" charset="0"/>
                <a:ea typeface="+mn-ea"/>
                <a:cs typeface="+mn-cs"/>
              </a:rPr>
              <a:t>4: Storing SQL Data in Azure</a:t>
            </a:r>
            <a:endParaRPr kumimoji="0" lang="en-US" sz="1200" b="1" i="0" u="none" strike="noStrike" kern="1200" cap="none" spc="0" normalizeH="0" baseline="0" noProof="0" dirty="0">
              <a:ln>
                <a:noFill/>
              </a:ln>
              <a:solidFill>
                <a:srgbClr val="336699"/>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3382544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r>
              <a:rPr lang="en-GB" sz="1200" b="0" i="0" u="none" strike="noStrike" kern="1200" baseline="0" dirty="0">
                <a:solidFill>
                  <a:schemeClr val="tx1"/>
                </a:solidFill>
                <a:latin typeface="+mn-lt"/>
                <a:ea typeface="+mn-ea"/>
                <a:cs typeface="+mn-cs"/>
              </a:rPr>
              <a:t>This lesson describes some of the common services and features, used by many entry-level Azure developers and IT professionals, which are available in Azure. Although not comprehensive, this feature</a:t>
            </a:r>
          </a:p>
          <a:p>
            <a:r>
              <a:rPr lang="en-GB" sz="1200" b="0" i="0" u="none" strike="noStrike" kern="1200" baseline="0" dirty="0">
                <a:solidFill>
                  <a:schemeClr val="tx1"/>
                </a:solidFill>
                <a:latin typeface="+mn-lt"/>
                <a:ea typeface="+mn-ea"/>
                <a:cs typeface="+mn-cs"/>
              </a:rPr>
              <a:t>list represents many of the services that you might have used prior to taking this course.</a:t>
            </a:r>
          </a:p>
          <a:p>
            <a:endParaRPr lang="en-GB" sz="1200" b="0" i="0" u="none" strike="noStrike" kern="1200" baseline="0" dirty="0">
              <a:solidFill>
                <a:schemeClr val="tx1"/>
              </a:solidFill>
              <a:latin typeface="+mn-lt"/>
              <a:ea typeface="+mn-ea"/>
              <a:cs typeface="+mn-cs"/>
            </a:endParaRPr>
          </a:p>
          <a:p>
            <a:r>
              <a:rPr lang="en-GB" sz="1200" b="0" i="0" u="none" strike="noStrike" kern="1200" baseline="0" dirty="0">
                <a:solidFill>
                  <a:schemeClr val="tx1"/>
                </a:solidFill>
                <a:latin typeface="+mn-lt"/>
                <a:ea typeface="+mn-ea"/>
                <a:cs typeface="+mn-cs"/>
              </a:rPr>
              <a:t>Lesson Objectives</a:t>
            </a:r>
          </a:p>
          <a:p>
            <a:r>
              <a:rPr lang="en-GB" sz="1200" b="0" i="0" u="none" strike="noStrike" kern="1200" baseline="0" dirty="0">
                <a:solidFill>
                  <a:schemeClr val="tx1"/>
                </a:solidFill>
                <a:latin typeface="+mn-lt"/>
                <a:ea typeface="+mn-ea"/>
                <a:cs typeface="+mn-cs"/>
              </a:rPr>
              <a:t>After completing this lesson, you will be able to:</a:t>
            </a:r>
          </a:p>
          <a:p>
            <a:endParaRPr lang="en-GB" sz="1200" b="0" i="0" u="none" strike="noStrike" kern="1200" baseline="0" dirty="0">
              <a:solidFill>
                <a:schemeClr val="tx1"/>
              </a:solidFill>
              <a:latin typeface="+mn-lt"/>
              <a:ea typeface="+mn-ea"/>
              <a:cs typeface="+mn-cs"/>
            </a:endParaRPr>
          </a:p>
          <a:p>
            <a:r>
              <a:rPr lang="en-GB" sz="1200" b="0" i="0" u="none" strike="noStrike" kern="1200" baseline="0" dirty="0">
                <a:solidFill>
                  <a:schemeClr val="tx1"/>
                </a:solidFill>
                <a:latin typeface="+mn-lt"/>
                <a:ea typeface="+mn-ea"/>
                <a:cs typeface="+mn-cs"/>
              </a:rPr>
              <a:t>• Describe the following Azure services:</a:t>
            </a:r>
          </a:p>
          <a:p>
            <a:pPr lvl="1"/>
            <a:r>
              <a:rPr lang="en-GB" sz="1200" b="0" i="0" u="none" strike="noStrike" kern="1200" baseline="0" dirty="0">
                <a:solidFill>
                  <a:schemeClr val="tx1"/>
                </a:solidFill>
                <a:latin typeface="+mn-lt"/>
                <a:ea typeface="+mn-ea"/>
                <a:cs typeface="+mn-cs"/>
              </a:rPr>
              <a:t>o Web Apps</a:t>
            </a:r>
          </a:p>
          <a:p>
            <a:pPr lvl="1"/>
            <a:r>
              <a:rPr lang="en-GB" sz="1200" b="0" i="0" u="none" strike="noStrike" kern="1200" baseline="0" dirty="0">
                <a:solidFill>
                  <a:schemeClr val="tx1"/>
                </a:solidFill>
                <a:latin typeface="+mn-lt"/>
                <a:ea typeface="+mn-ea"/>
                <a:cs typeface="+mn-cs"/>
              </a:rPr>
              <a:t>o Virtual Machines</a:t>
            </a:r>
          </a:p>
          <a:p>
            <a:pPr lvl="1"/>
            <a:r>
              <a:rPr lang="en-GB" sz="1200" b="0" i="0" u="none" strike="noStrike" kern="1200" baseline="0" dirty="0">
                <a:solidFill>
                  <a:schemeClr val="tx1"/>
                </a:solidFill>
                <a:latin typeface="+mn-lt"/>
                <a:ea typeface="+mn-ea"/>
                <a:cs typeface="+mn-cs"/>
              </a:rPr>
              <a:t>o Storage</a:t>
            </a:r>
          </a:p>
          <a:p>
            <a:pPr lvl="1"/>
            <a:r>
              <a:rPr lang="en-GB" sz="1200" b="0" i="0" u="none" strike="noStrike" kern="1200" baseline="0" dirty="0">
                <a:solidFill>
                  <a:schemeClr val="tx1"/>
                </a:solidFill>
                <a:latin typeface="+mn-lt"/>
                <a:ea typeface="+mn-ea"/>
                <a:cs typeface="+mn-cs"/>
              </a:rPr>
              <a:t>o SQL Database</a:t>
            </a:r>
          </a:p>
          <a:p>
            <a:pPr lvl="1"/>
            <a:r>
              <a:rPr lang="en-GB" sz="1200" b="0" i="0" u="none" strike="noStrike" kern="1200" baseline="0" dirty="0">
                <a:solidFill>
                  <a:schemeClr val="tx1"/>
                </a:solidFill>
                <a:latin typeface="+mn-lt"/>
                <a:ea typeface="+mn-ea"/>
                <a:cs typeface="+mn-cs"/>
              </a:rPr>
              <a:t>o Virtual Network</a:t>
            </a:r>
            <a:endParaRPr lang="en-US" sz="1000" dirty="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691BFE7B-581C-4A03-91C5-36C7C5F57FD7}"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51E6C90E-736B-41E3-97B0-558F9748CE47}"/>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4E990158-33CE-412E-A5C3-0C366DB835BA}"/>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336699"/>
                </a:solidFill>
                <a:effectLst/>
                <a:uLnTx/>
                <a:uFillTx/>
                <a:latin typeface="Arial" panose="020B0604020202020204" pitchFamily="34" charset="0"/>
                <a:ea typeface="+mn-ea"/>
                <a:cs typeface="+mn-cs"/>
              </a:rPr>
              <a:t>1: Overview of the Microsoft Azure Platform</a:t>
            </a:r>
          </a:p>
        </p:txBody>
      </p:sp>
    </p:spTree>
    <p:extLst>
      <p:ext uri="{BB962C8B-B14F-4D97-AF65-F5344CB8AC3E}">
        <p14:creationId xmlns:p14="http://schemas.microsoft.com/office/powerpoint/2010/main" val="2208609670"/>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E75A330-44FD-446D-A56B-5707AE623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140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F4E0E6ED-CD2F-4C0D-9770-0BC134DD665C}"/>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2266DF64-34AE-4ACD-9706-1D1A14F70BE2}"/>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it-IT" sz="1200" b="1" i="0" u="none" strike="noStrike" kern="1200" cap="none" spc="0" normalizeH="0" baseline="0" noProof="0">
                <a:ln>
                  <a:noFill/>
                </a:ln>
                <a:solidFill>
                  <a:srgbClr val="336699"/>
                </a:solidFill>
                <a:effectLst/>
                <a:uLnTx/>
                <a:uFillTx/>
                <a:latin typeface="Arial" panose="020B0604020202020204" pitchFamily="34" charset="0"/>
                <a:ea typeface="+mn-ea"/>
                <a:cs typeface="+mn-cs"/>
              </a:rPr>
              <a:t>4: Storing SQL Data in Azure</a:t>
            </a:r>
            <a:endParaRPr kumimoji="0" lang="en-US" sz="1200" b="1" i="0" u="none" strike="noStrike" kern="1200" cap="none" spc="0" normalizeH="0" baseline="0" noProof="0" dirty="0">
              <a:ln>
                <a:noFill/>
              </a:ln>
              <a:solidFill>
                <a:srgbClr val="336699"/>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563143702"/>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E75A330-44FD-446D-A56B-5707AE623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141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AD3A1AA1-B294-44C2-B8BB-790FFE8B2C4D}"/>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C0CB82FD-9891-4AAC-9612-431CB00A1D34}"/>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it-IT" sz="1200" b="1" i="0" u="none" strike="noStrike" kern="1200" cap="none" spc="0" normalizeH="0" baseline="0" noProof="0">
                <a:ln>
                  <a:noFill/>
                </a:ln>
                <a:solidFill>
                  <a:srgbClr val="336699"/>
                </a:solidFill>
                <a:effectLst/>
                <a:uLnTx/>
                <a:uFillTx/>
                <a:latin typeface="Arial" panose="020B0604020202020204" pitchFamily="34" charset="0"/>
                <a:ea typeface="+mn-ea"/>
                <a:cs typeface="+mn-cs"/>
              </a:rPr>
              <a:t>4: Storing SQL Data in Azure</a:t>
            </a:r>
            <a:endParaRPr kumimoji="0" lang="en-US" sz="1200" b="1" i="0" u="none" strike="noStrike" kern="1200" cap="none" spc="0" normalizeH="0" baseline="0" noProof="0" dirty="0">
              <a:ln>
                <a:noFill/>
              </a:ln>
              <a:solidFill>
                <a:srgbClr val="336699"/>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760797982"/>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r>
              <a:rPr lang="en-US" sz="1000" dirty="0">
                <a:latin typeface="Arial" panose="020B0604020202020204" pitchFamily="34" charset="0"/>
                <a:ea typeface="Calibri" panose="020F0502020204030204" pitchFamily="34" charset="0"/>
                <a:cs typeface="Times New Roman" panose="02020603050405020304" pitchFamily="18" charset="0"/>
              </a:rPr>
              <a:t> </a:t>
            </a:r>
            <a:r>
              <a:rPr lang="en-GB" sz="1200" b="0" i="0" u="none" strike="noStrike" kern="1200" baseline="0" dirty="0">
                <a:solidFill>
                  <a:schemeClr val="tx1"/>
                </a:solidFill>
                <a:latin typeface="+mn-lt"/>
                <a:ea typeface="+mn-ea"/>
                <a:cs typeface="+mn-cs"/>
              </a:rPr>
              <a:t>Both SQL Server standalone and SQL Database offer a comprehensive set of replication and disaster recovery options.</a:t>
            </a:r>
          </a:p>
          <a:p>
            <a:r>
              <a:rPr lang="en-GB" sz="1200" b="0" i="0" u="none" strike="noStrike" kern="1200" baseline="0" dirty="0">
                <a:solidFill>
                  <a:schemeClr val="tx1"/>
                </a:solidFill>
                <a:latin typeface="+mn-lt"/>
                <a:ea typeface="+mn-ea"/>
                <a:cs typeface="+mn-cs"/>
              </a:rPr>
              <a:t>This lesson describes the high availability features for both SQL Server standalone and SQL as a Service in Azure.</a:t>
            </a:r>
          </a:p>
          <a:p>
            <a:endParaRPr lang="en-GB" sz="1200" b="0" i="0" u="none" strike="noStrike" kern="1200" baseline="0" dirty="0">
              <a:solidFill>
                <a:schemeClr val="tx1"/>
              </a:solidFill>
              <a:latin typeface="+mn-lt"/>
              <a:ea typeface="+mn-ea"/>
              <a:cs typeface="+mn-cs"/>
            </a:endParaRPr>
          </a:p>
          <a:p>
            <a:r>
              <a:rPr lang="en-GB" sz="1200" b="0" i="0" u="none" strike="noStrike" kern="1200" baseline="0" dirty="0">
                <a:solidFill>
                  <a:schemeClr val="tx1"/>
                </a:solidFill>
                <a:latin typeface="+mn-lt"/>
                <a:ea typeface="+mn-ea"/>
                <a:cs typeface="+mn-cs"/>
              </a:rPr>
              <a:t>Lesson Objectives</a:t>
            </a:r>
          </a:p>
          <a:p>
            <a:r>
              <a:rPr lang="en-GB" sz="1200" b="0" i="0" u="none" strike="noStrike" kern="1200" baseline="0" dirty="0">
                <a:solidFill>
                  <a:schemeClr val="tx1"/>
                </a:solidFill>
                <a:latin typeface="+mn-lt"/>
                <a:ea typeface="+mn-ea"/>
                <a:cs typeface="+mn-cs"/>
              </a:rPr>
              <a:t>After completing this lesson, you will be able to:</a:t>
            </a:r>
          </a:p>
          <a:p>
            <a:r>
              <a:rPr lang="en-GB" sz="1200" b="0" i="0" u="none" strike="noStrike" kern="1200" baseline="0" dirty="0">
                <a:solidFill>
                  <a:schemeClr val="tx1"/>
                </a:solidFill>
                <a:latin typeface="+mn-lt"/>
                <a:ea typeface="+mn-ea"/>
                <a:cs typeface="+mn-cs"/>
              </a:rPr>
              <a:t>• Describe the geo-replication options for SQL databases in Azure.</a:t>
            </a:r>
          </a:p>
          <a:p>
            <a:r>
              <a:rPr lang="en-GB" sz="1200" b="0" i="0" u="none" strike="noStrike" kern="1200" baseline="0" dirty="0">
                <a:solidFill>
                  <a:schemeClr val="tx1"/>
                </a:solidFill>
                <a:latin typeface="+mn-lt"/>
                <a:ea typeface="+mn-ea"/>
                <a:cs typeface="+mn-cs"/>
              </a:rPr>
              <a:t>• Describe the high availability functionality for SQL Server.</a:t>
            </a:r>
            <a:endParaRPr lang="en-US" sz="1000" dirty="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E75A330-44FD-446D-A56B-5707AE623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142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A0D67E57-8EAD-46DA-ACDC-236E129DE665}"/>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4EFE4B82-5FDA-44EF-8C84-8CCA1FC3AD0B}"/>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it-IT" sz="1200" b="1" i="0" u="none" strike="noStrike" kern="1200" cap="none" spc="0" normalizeH="0" baseline="0" noProof="0">
                <a:ln>
                  <a:noFill/>
                </a:ln>
                <a:solidFill>
                  <a:srgbClr val="336699"/>
                </a:solidFill>
                <a:effectLst/>
                <a:uLnTx/>
                <a:uFillTx/>
                <a:latin typeface="Arial" panose="020B0604020202020204" pitchFamily="34" charset="0"/>
                <a:ea typeface="+mn-ea"/>
                <a:cs typeface="+mn-cs"/>
              </a:rPr>
              <a:t>4: Storing SQL Data in Azure</a:t>
            </a:r>
            <a:endParaRPr kumimoji="0" lang="en-US" sz="1200" b="1" i="0" u="none" strike="noStrike" kern="1200" cap="none" spc="0" normalizeH="0" baseline="0" noProof="0" dirty="0">
              <a:ln>
                <a:noFill/>
              </a:ln>
              <a:solidFill>
                <a:srgbClr val="336699"/>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982176702"/>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r>
              <a:rPr lang="en-US" sz="1000" dirty="0">
                <a:latin typeface="Arial" panose="020B0604020202020204" pitchFamily="34" charset="0"/>
                <a:ea typeface="Calibri" panose="020F0502020204030204" pitchFamily="34" charset="0"/>
                <a:cs typeface="Times New Roman" panose="02020603050405020304" pitchFamily="18" charset="0"/>
              </a:rPr>
              <a:t> </a:t>
            </a:r>
            <a:r>
              <a:rPr lang="en-GB" sz="1200" b="0" i="0" u="none" strike="noStrike" kern="1200" baseline="0" dirty="0">
                <a:solidFill>
                  <a:schemeClr val="tx1"/>
                </a:solidFill>
                <a:latin typeface="+mn-lt"/>
                <a:ea typeface="+mn-ea"/>
                <a:cs typeface="+mn-cs"/>
              </a:rPr>
              <a:t>Business continuity describes the planning and execution of maintaining running business operation when an unforeseen event occurs. Azure SQL Database offers many business continuity features with your databases that you would normally have to plan, design and implement. The Azure SQL Database infrastructure also uses replication to implement basic failover for your application within its own infrastructure.</a:t>
            </a:r>
            <a:endParaRPr lang="en-US" sz="1000" dirty="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E75A330-44FD-446D-A56B-5707AE623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143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B0D1BD09-F866-4125-9068-E7DE215CE9EC}"/>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AD2A0EB4-EFD7-46AB-A7AA-098830C3AFC8}"/>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it-IT" sz="1200" b="1" i="0" u="none" strike="noStrike" kern="1200" cap="none" spc="0" normalizeH="0" baseline="0" noProof="0">
                <a:ln>
                  <a:noFill/>
                </a:ln>
                <a:solidFill>
                  <a:srgbClr val="336699"/>
                </a:solidFill>
                <a:effectLst/>
                <a:uLnTx/>
                <a:uFillTx/>
                <a:latin typeface="Arial" panose="020B0604020202020204" pitchFamily="34" charset="0"/>
                <a:ea typeface="+mn-ea"/>
                <a:cs typeface="+mn-cs"/>
              </a:rPr>
              <a:t>4: Storing SQL Data in Azure</a:t>
            </a:r>
            <a:endParaRPr kumimoji="0" lang="en-US" sz="1200" b="1" i="0" u="none" strike="noStrike" kern="1200" cap="none" spc="0" normalizeH="0" baseline="0" noProof="0" dirty="0">
              <a:ln>
                <a:noFill/>
              </a:ln>
              <a:solidFill>
                <a:srgbClr val="336699"/>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4163683793"/>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pPr algn="just"/>
            <a:r>
              <a:rPr lang="en-US" sz="1000" dirty="0">
                <a:latin typeface="Arial" panose="020B0604020202020204" pitchFamily="34" charset="0"/>
                <a:ea typeface="Calibri" panose="020F0502020204030204" pitchFamily="34" charset="0"/>
                <a:cs typeface="Times New Roman" panose="02020603050405020304" pitchFamily="18" charset="0"/>
              </a:rPr>
              <a:t> </a:t>
            </a:r>
            <a:r>
              <a:rPr lang="en-GB" sz="1200" b="1" i="0" u="none" strike="noStrike" kern="1200" baseline="0" dirty="0">
                <a:solidFill>
                  <a:schemeClr val="tx1"/>
                </a:solidFill>
                <a:latin typeface="+mn-lt"/>
                <a:ea typeface="+mn-ea"/>
                <a:cs typeface="+mn-cs"/>
              </a:rPr>
              <a:t>Point-in-Time Restore</a:t>
            </a:r>
          </a:p>
          <a:p>
            <a:pPr algn="just"/>
            <a:r>
              <a:rPr lang="en-GB" sz="1200" b="0" i="0" u="none" strike="noStrike" kern="1200" baseline="0" dirty="0">
                <a:solidFill>
                  <a:schemeClr val="tx1"/>
                </a:solidFill>
                <a:latin typeface="+mn-lt"/>
                <a:ea typeface="+mn-ea"/>
                <a:cs typeface="+mn-cs"/>
              </a:rPr>
              <a:t>Point-in-time restore returns your database and its data to an earlier point in time. The tier of your database determines how far back you can restore your database.</a:t>
            </a:r>
          </a:p>
          <a:p>
            <a:pPr algn="just"/>
            <a:r>
              <a:rPr lang="en-GB" sz="1200" b="1" i="0" u="none" strike="noStrike" kern="1200" baseline="0" dirty="0">
                <a:solidFill>
                  <a:schemeClr val="tx1"/>
                </a:solidFill>
                <a:latin typeface="+mn-lt"/>
                <a:ea typeface="+mn-ea"/>
                <a:cs typeface="+mn-cs"/>
              </a:rPr>
              <a:t>Database Copy</a:t>
            </a:r>
          </a:p>
          <a:p>
            <a:pPr algn="just"/>
            <a:r>
              <a:rPr lang="en-GB" sz="1200" b="0" i="0" u="none" strike="noStrike" kern="1200" baseline="0" dirty="0">
                <a:solidFill>
                  <a:schemeClr val="tx1"/>
                </a:solidFill>
                <a:latin typeface="+mn-lt"/>
                <a:ea typeface="+mn-ea"/>
                <a:cs typeface="+mn-cs"/>
              </a:rPr>
              <a:t>The database copy feature creates a one-time copy of your database to a new instance in another </a:t>
            </a:r>
            <a:r>
              <a:rPr lang="en-GB" sz="1200" b="0" i="0" u="none" strike="noStrike" kern="1200" baseline="0" dirty="0" err="1">
                <a:solidFill>
                  <a:schemeClr val="tx1"/>
                </a:solidFill>
                <a:latin typeface="+mn-lt"/>
                <a:ea typeface="+mn-ea"/>
                <a:cs typeface="+mn-cs"/>
              </a:rPr>
              <a:t>datacenter</a:t>
            </a:r>
            <a:r>
              <a:rPr lang="en-GB" sz="1200" b="0" i="0" u="none" strike="noStrike" kern="1200" baseline="0" dirty="0">
                <a:solidFill>
                  <a:schemeClr val="tx1"/>
                </a:solidFill>
                <a:latin typeface="+mn-lt"/>
                <a:ea typeface="+mn-ea"/>
                <a:cs typeface="+mn-cs"/>
              </a:rPr>
              <a:t>. When the operation is complete, the duplicate database is </a:t>
            </a:r>
            <a:r>
              <a:rPr lang="en-GB" sz="1200" b="0" i="0" u="none" strike="noStrike" kern="1200" baseline="0" dirty="0" err="1">
                <a:solidFill>
                  <a:schemeClr val="tx1"/>
                </a:solidFill>
                <a:latin typeface="+mn-lt"/>
                <a:ea typeface="+mn-ea"/>
                <a:cs typeface="+mn-cs"/>
              </a:rPr>
              <a:t>transactionally</a:t>
            </a:r>
            <a:r>
              <a:rPr lang="en-GB" sz="1200" b="0" i="0" u="none" strike="noStrike" kern="1200" baseline="0" dirty="0">
                <a:solidFill>
                  <a:schemeClr val="tx1"/>
                </a:solidFill>
                <a:latin typeface="+mn-lt"/>
                <a:ea typeface="+mn-ea"/>
                <a:cs typeface="+mn-cs"/>
              </a:rPr>
              <a:t> consistent with the</a:t>
            </a:r>
          </a:p>
          <a:p>
            <a:pPr algn="just"/>
            <a:r>
              <a:rPr lang="en-GB" sz="1200" b="0" i="0" u="none" strike="noStrike" kern="1200" baseline="0" dirty="0">
                <a:solidFill>
                  <a:schemeClr val="tx1"/>
                </a:solidFill>
                <a:latin typeface="+mn-lt"/>
                <a:ea typeface="+mn-ea"/>
                <a:cs typeface="+mn-cs"/>
              </a:rPr>
              <a:t>source database. Further transactions against the source database are not copied.</a:t>
            </a:r>
          </a:p>
          <a:p>
            <a:pPr algn="just"/>
            <a:r>
              <a:rPr lang="en-GB" sz="1200" b="1" i="0" u="none" strike="noStrike" kern="1200" baseline="0" dirty="0">
                <a:solidFill>
                  <a:schemeClr val="tx1"/>
                </a:solidFill>
                <a:latin typeface="+mn-lt"/>
                <a:ea typeface="+mn-ea"/>
                <a:cs typeface="+mn-cs"/>
              </a:rPr>
              <a:t>The Import and Export Service</a:t>
            </a:r>
          </a:p>
          <a:p>
            <a:pPr algn="just"/>
            <a:r>
              <a:rPr lang="en-GB" sz="1200" b="0" i="0" u="none" strike="noStrike" kern="1200" baseline="0" dirty="0">
                <a:solidFill>
                  <a:schemeClr val="tx1"/>
                </a:solidFill>
                <a:latin typeface="+mn-lt"/>
                <a:ea typeface="+mn-ea"/>
                <a:cs typeface="+mn-cs"/>
              </a:rPr>
              <a:t>This service allows you to create a copy of your database in the .BACPAC format. This file contains a copy of both the data and schema of a database. This file can then be used to import a database into any other</a:t>
            </a:r>
          </a:p>
          <a:p>
            <a:pPr algn="just"/>
            <a:r>
              <a:rPr lang="en-GB" sz="1200" b="0" i="0" u="none" strike="noStrike" kern="1200" baseline="0" dirty="0">
                <a:solidFill>
                  <a:schemeClr val="tx1"/>
                </a:solidFill>
                <a:latin typeface="+mn-lt"/>
                <a:ea typeface="+mn-ea"/>
                <a:cs typeface="+mn-cs"/>
              </a:rPr>
              <a:t>Azure SQL Database instance or a SQL Server installed standalone on a machine.</a:t>
            </a:r>
          </a:p>
          <a:p>
            <a:pPr algn="just"/>
            <a:r>
              <a:rPr lang="en-GB" sz="1200" b="1" i="0" u="none" strike="noStrike" kern="1200" baseline="0" dirty="0">
                <a:solidFill>
                  <a:schemeClr val="tx1"/>
                </a:solidFill>
                <a:latin typeface="+mn-lt"/>
                <a:ea typeface="+mn-ea"/>
                <a:cs typeface="+mn-cs"/>
              </a:rPr>
              <a:t>Geo-Restore</a:t>
            </a:r>
          </a:p>
          <a:p>
            <a:pPr algn="just"/>
            <a:r>
              <a:rPr lang="en-GB" sz="1200" b="0" i="0" u="none" strike="noStrike" kern="1200" baseline="0" dirty="0">
                <a:solidFill>
                  <a:schemeClr val="tx1"/>
                </a:solidFill>
                <a:latin typeface="+mn-lt"/>
                <a:ea typeface="+mn-ea"/>
                <a:cs typeface="+mn-cs"/>
              </a:rPr>
              <a:t>Geo-restore behaves in a similar manner to point-in-time restore. The primary difference is that </a:t>
            </a:r>
            <a:r>
              <a:rPr lang="en-GB" sz="1200" b="0" i="0" u="none" strike="noStrike" kern="1200" baseline="0" dirty="0" err="1">
                <a:solidFill>
                  <a:schemeClr val="tx1"/>
                </a:solidFill>
                <a:latin typeface="+mn-lt"/>
                <a:ea typeface="+mn-ea"/>
                <a:cs typeface="+mn-cs"/>
              </a:rPr>
              <a:t>georestore</a:t>
            </a:r>
            <a:r>
              <a:rPr lang="en-GB" sz="1200" b="0" i="0" u="none" strike="noStrike" kern="1200" baseline="0" dirty="0">
                <a:solidFill>
                  <a:schemeClr val="tx1"/>
                </a:solidFill>
                <a:latin typeface="+mn-lt"/>
                <a:ea typeface="+mn-ea"/>
                <a:cs typeface="+mn-cs"/>
              </a:rPr>
              <a:t> replicates the database to a </a:t>
            </a:r>
            <a:r>
              <a:rPr lang="en-GB" sz="1200" b="0" i="0" u="none" strike="noStrike" kern="1200" baseline="0" dirty="0" err="1">
                <a:solidFill>
                  <a:schemeClr val="tx1"/>
                </a:solidFill>
                <a:latin typeface="+mn-lt"/>
                <a:ea typeface="+mn-ea"/>
                <a:cs typeface="+mn-cs"/>
              </a:rPr>
              <a:t>datacenter</a:t>
            </a:r>
            <a:r>
              <a:rPr lang="en-GB" sz="1200" b="0" i="0" u="none" strike="noStrike" kern="1200" baseline="0" dirty="0">
                <a:solidFill>
                  <a:schemeClr val="tx1"/>
                </a:solidFill>
                <a:latin typeface="+mn-lt"/>
                <a:ea typeface="+mn-ea"/>
                <a:cs typeface="+mn-cs"/>
              </a:rPr>
              <a:t> in another region. Geo-restore is typically used when there is an outage in a specific Azure region.</a:t>
            </a: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E75A330-44FD-446D-A56B-5707AE623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144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E68E3709-E662-49A8-AEC7-7279D6E98AA6}"/>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118F96BA-2105-4253-9EF9-4F9C02747BAB}"/>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it-IT" sz="1200" b="1" i="0" u="none" strike="noStrike" kern="1200" cap="none" spc="0" normalizeH="0" baseline="0" noProof="0">
                <a:ln>
                  <a:noFill/>
                </a:ln>
                <a:solidFill>
                  <a:srgbClr val="336699"/>
                </a:solidFill>
                <a:effectLst/>
                <a:uLnTx/>
                <a:uFillTx/>
                <a:latin typeface="Arial" panose="020B0604020202020204" pitchFamily="34" charset="0"/>
                <a:ea typeface="+mn-ea"/>
                <a:cs typeface="+mn-cs"/>
              </a:rPr>
              <a:t>4: Storing SQL Data in Azure</a:t>
            </a:r>
            <a:endParaRPr kumimoji="0" lang="en-US" sz="1200" b="1" i="0" u="none" strike="noStrike" kern="1200" cap="none" spc="0" normalizeH="0" baseline="0" noProof="0" dirty="0">
              <a:ln>
                <a:noFill/>
              </a:ln>
              <a:solidFill>
                <a:srgbClr val="336699"/>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93952410"/>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r>
              <a:rPr lang="en-US" sz="1000" dirty="0">
                <a:latin typeface="Arial" panose="020B0604020202020204" pitchFamily="34" charset="0"/>
                <a:ea typeface="Calibri" panose="020F0502020204030204" pitchFamily="34" charset="0"/>
                <a:cs typeface="Times New Roman" panose="02020603050405020304" pitchFamily="18" charset="0"/>
              </a:rPr>
              <a:t> </a:t>
            </a:r>
            <a:r>
              <a:rPr lang="en-GB" sz="1200" b="1" i="0" u="none" strike="noStrike" kern="1200" baseline="0" dirty="0">
                <a:solidFill>
                  <a:schemeClr val="tx1"/>
                </a:solidFill>
                <a:latin typeface="+mn-lt"/>
                <a:ea typeface="+mn-ea"/>
                <a:cs typeface="+mn-cs"/>
              </a:rPr>
              <a:t>Active Geo-replication</a:t>
            </a:r>
          </a:p>
          <a:p>
            <a:r>
              <a:rPr lang="en-GB" sz="1200" b="0" i="0" u="none" strike="noStrike" kern="1200" baseline="0" dirty="0">
                <a:solidFill>
                  <a:schemeClr val="tx1"/>
                </a:solidFill>
                <a:latin typeface="+mn-lt"/>
                <a:ea typeface="+mn-ea"/>
                <a:cs typeface="+mn-cs"/>
              </a:rPr>
              <a:t>Out-of-the-box, active geo-replication offers the same functionality as standard geo-replication for a simple failover scenario. Active geo-replication goes even further and can maintain up to four copies of</a:t>
            </a:r>
          </a:p>
          <a:p>
            <a:r>
              <a:rPr lang="en-GB" sz="1200" b="0" i="0" u="none" strike="noStrike" kern="1200" baseline="0" dirty="0">
                <a:solidFill>
                  <a:schemeClr val="tx1"/>
                </a:solidFill>
                <a:latin typeface="+mn-lt"/>
                <a:ea typeface="+mn-ea"/>
                <a:cs typeface="+mn-cs"/>
              </a:rPr>
              <a:t>your database that are replicated in a synchronous (continuous) manner. The secondary databases are readable so that your data is still available in an uninterrupted manner while you conduct your failover</a:t>
            </a:r>
          </a:p>
          <a:p>
            <a:r>
              <a:rPr lang="en-GB" sz="1200" b="0" i="0" u="none" strike="noStrike" kern="1200" baseline="0" dirty="0">
                <a:solidFill>
                  <a:schemeClr val="tx1"/>
                </a:solidFill>
                <a:latin typeface="+mn-lt"/>
                <a:ea typeface="+mn-ea"/>
                <a:cs typeface="+mn-cs"/>
              </a:rPr>
              <a:t>orchestration.</a:t>
            </a:r>
            <a:endParaRPr lang="en-US" sz="1000" dirty="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E75A330-44FD-446D-A56B-5707AE623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145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8A393B23-5704-4D63-9E42-FF0A79FD6701}"/>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2D1DAB70-4122-40F2-8763-988D8C5F9E94}"/>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it-IT" sz="1200" b="1" i="0" u="none" strike="noStrike" kern="1200" cap="none" spc="0" normalizeH="0" baseline="0" noProof="0">
                <a:ln>
                  <a:noFill/>
                </a:ln>
                <a:solidFill>
                  <a:srgbClr val="336699"/>
                </a:solidFill>
                <a:effectLst/>
                <a:uLnTx/>
                <a:uFillTx/>
                <a:latin typeface="Arial" panose="020B0604020202020204" pitchFamily="34" charset="0"/>
                <a:ea typeface="+mn-ea"/>
                <a:cs typeface="+mn-cs"/>
              </a:rPr>
              <a:t>4: Storing SQL Data in Azure</a:t>
            </a:r>
            <a:endParaRPr kumimoji="0" lang="en-US" sz="1200" b="1" i="0" u="none" strike="noStrike" kern="1200" cap="none" spc="0" normalizeH="0" baseline="0" noProof="0" dirty="0">
              <a:ln>
                <a:noFill/>
              </a:ln>
              <a:solidFill>
                <a:srgbClr val="336699"/>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80891481"/>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C6E4902-292F-4370-AFC1-6D92B180E5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Arial" charset="0"/>
              </a:rPr>
              <a:pPr marL="0" marR="0" lvl="0" indent="0" algn="r" defTabSz="457200" rtl="0" eaLnBrk="1" fontAlgn="auto" latinLnBrk="0" hangingPunct="1">
                <a:lnSpc>
                  <a:spcPct val="100000"/>
                </a:lnSpc>
                <a:spcBef>
                  <a:spcPts val="0"/>
                </a:spcBef>
                <a:spcAft>
                  <a:spcPts val="0"/>
                </a:spcAft>
                <a:buClrTx/>
                <a:buSzTx/>
                <a:buFontTx/>
                <a:buNone/>
                <a:tabLst/>
                <a:defRPr/>
              </a:pPr>
              <a:t>146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Tree>
    <p:extLst>
      <p:ext uri="{BB962C8B-B14F-4D97-AF65-F5344CB8AC3E}">
        <p14:creationId xmlns:p14="http://schemas.microsoft.com/office/powerpoint/2010/main" val="2913105959"/>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C6E4902-292F-4370-AFC1-6D92B180E5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Arial" charset="0"/>
              </a:rPr>
              <a:pPr marL="0" marR="0" lvl="0" indent="0" algn="r" defTabSz="457200" rtl="0" eaLnBrk="1" fontAlgn="auto" latinLnBrk="0" hangingPunct="1">
                <a:lnSpc>
                  <a:spcPct val="100000"/>
                </a:lnSpc>
                <a:spcBef>
                  <a:spcPts val="0"/>
                </a:spcBef>
                <a:spcAft>
                  <a:spcPts val="0"/>
                </a:spcAft>
                <a:buClrTx/>
                <a:buSzTx/>
                <a:buFontTx/>
                <a:buNone/>
                <a:tabLst/>
                <a:defRPr/>
              </a:pPr>
              <a:t>147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Tree>
    <p:extLst>
      <p:ext uri="{BB962C8B-B14F-4D97-AF65-F5344CB8AC3E}">
        <p14:creationId xmlns:p14="http://schemas.microsoft.com/office/powerpoint/2010/main" val="1679891143"/>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r>
              <a:rPr lang="en-US" sz="1000" dirty="0">
                <a:latin typeface="Arial" panose="020B0604020202020204" pitchFamily="34" charset="0"/>
                <a:ea typeface="Calibri" panose="020F0502020204030204" pitchFamily="34" charset="0"/>
                <a:cs typeface="Times New Roman" panose="02020603050405020304" pitchFamily="18" charset="0"/>
              </a:rPr>
              <a:t> </a:t>
            </a:r>
            <a:r>
              <a:rPr lang="en-GB" sz="1200" b="0" i="0" u="none" strike="noStrike" kern="1200" baseline="0" dirty="0">
                <a:solidFill>
                  <a:schemeClr val="tx1"/>
                </a:solidFill>
                <a:latin typeface="+mn-lt"/>
                <a:ea typeface="+mn-ea"/>
                <a:cs typeface="+mn-cs"/>
              </a:rPr>
              <a:t>This lesson introduces the Azure Database services for MySQL and PostgreSQL and then compares the database services to the previously introduced Azure SQL Database service.</a:t>
            </a:r>
          </a:p>
          <a:p>
            <a:r>
              <a:rPr lang="en-GB" sz="1200" b="0" i="0" u="none" strike="noStrike" kern="1200" baseline="0" dirty="0">
                <a:solidFill>
                  <a:schemeClr val="tx1"/>
                </a:solidFill>
                <a:latin typeface="+mn-lt"/>
                <a:ea typeface="+mn-ea"/>
                <a:cs typeface="+mn-cs"/>
              </a:rPr>
              <a:t>Lesson Objectives</a:t>
            </a:r>
          </a:p>
          <a:p>
            <a:r>
              <a:rPr lang="en-GB" sz="1200" b="0" i="0" u="none" strike="noStrike" kern="1200" baseline="0" dirty="0">
                <a:solidFill>
                  <a:schemeClr val="tx1"/>
                </a:solidFill>
                <a:latin typeface="+mn-lt"/>
                <a:ea typeface="+mn-ea"/>
                <a:cs typeface="+mn-cs"/>
              </a:rPr>
              <a:t>After completing this lesson, you will be able to:</a:t>
            </a:r>
          </a:p>
          <a:p>
            <a:r>
              <a:rPr lang="en-GB" sz="1200" b="0" i="0" u="none" strike="noStrike" kern="1200" baseline="0" dirty="0">
                <a:solidFill>
                  <a:schemeClr val="tx1"/>
                </a:solidFill>
                <a:latin typeface="+mn-lt"/>
                <a:ea typeface="+mn-ea"/>
                <a:cs typeface="+mn-cs"/>
              </a:rPr>
              <a:t>• Describe the Azure Database for MySQL Service.</a:t>
            </a:r>
          </a:p>
          <a:p>
            <a:r>
              <a:rPr lang="en-GB" sz="1200" b="0" i="0" u="none" strike="noStrike" kern="1200" baseline="0" dirty="0">
                <a:solidFill>
                  <a:schemeClr val="tx1"/>
                </a:solidFill>
                <a:latin typeface="+mn-lt"/>
                <a:ea typeface="+mn-ea"/>
                <a:cs typeface="+mn-cs"/>
              </a:rPr>
              <a:t>• Describe the Azure Database for PostgreSQL Service.</a:t>
            </a:r>
          </a:p>
          <a:p>
            <a:r>
              <a:rPr lang="en-GB" sz="1200" b="0" i="0" u="none" strike="noStrike" kern="1200" baseline="0" dirty="0">
                <a:solidFill>
                  <a:schemeClr val="tx1"/>
                </a:solidFill>
                <a:latin typeface="+mn-lt"/>
                <a:ea typeface="+mn-ea"/>
                <a:cs typeface="+mn-cs"/>
              </a:rPr>
              <a:t>• Migrate content from a PostgreSQL database to an Azure Database for PostgreSQL managed instance.</a:t>
            </a:r>
          </a:p>
          <a:p>
            <a:r>
              <a:rPr lang="en-GB" sz="1200" b="0" i="0" u="none" strike="noStrike" kern="1200" baseline="0" dirty="0">
                <a:solidFill>
                  <a:schemeClr val="tx1"/>
                </a:solidFill>
                <a:latin typeface="+mn-lt"/>
                <a:ea typeface="+mn-ea"/>
                <a:cs typeface="+mn-cs"/>
              </a:rPr>
              <a:t>• Integrate Azure Database for MySQL with an Azure Web App.</a:t>
            </a:r>
            <a:endParaRPr lang="en-US" sz="1000" dirty="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E75A330-44FD-446D-A56B-5707AE623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148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AE8BF25A-A61C-4FE2-8F0B-801A893BEA98}"/>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8206D792-EBD8-40D7-A6E9-1715A5E09FF4}"/>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it-IT" sz="1200" b="1" i="0" u="none" strike="noStrike" kern="1200" cap="none" spc="0" normalizeH="0" baseline="0" noProof="0">
                <a:ln>
                  <a:noFill/>
                </a:ln>
                <a:solidFill>
                  <a:srgbClr val="336699"/>
                </a:solidFill>
                <a:effectLst/>
                <a:uLnTx/>
                <a:uFillTx/>
                <a:latin typeface="Arial" panose="020B0604020202020204" pitchFamily="34" charset="0"/>
                <a:ea typeface="+mn-ea"/>
                <a:cs typeface="+mn-cs"/>
              </a:rPr>
              <a:t>4: Storing SQL Data in Azure</a:t>
            </a:r>
            <a:endParaRPr kumimoji="0" lang="en-US" sz="1200" b="1" i="0" u="none" strike="noStrike" kern="1200" cap="none" spc="0" normalizeH="0" baseline="0" noProof="0" dirty="0">
              <a:ln>
                <a:noFill/>
              </a:ln>
              <a:solidFill>
                <a:srgbClr val="336699"/>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79136817"/>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MySQL and PostgreSQL shares the same “underpinnings” as SQL Database.</a:t>
            </a: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E75A330-44FD-446D-A56B-5707AE623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149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CA2D2253-E829-4A32-96E2-29ABD2D937AA}"/>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C9B29D1F-F619-4745-A4E0-D78D1A60827F}"/>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it-IT" sz="1200" b="1" i="0" u="none" strike="noStrike" kern="1200" cap="none" spc="0" normalizeH="0" baseline="0" noProof="0">
                <a:ln>
                  <a:noFill/>
                </a:ln>
                <a:solidFill>
                  <a:srgbClr val="336699"/>
                </a:solidFill>
                <a:effectLst/>
                <a:uLnTx/>
                <a:uFillTx/>
                <a:latin typeface="Arial" panose="020B0604020202020204" pitchFamily="34" charset="0"/>
                <a:ea typeface="+mn-ea"/>
                <a:cs typeface="+mn-cs"/>
              </a:rPr>
              <a:t>4: Storing SQL Data in Azure</a:t>
            </a:r>
            <a:endParaRPr kumimoji="0" lang="en-US" sz="1200" b="1" i="0" u="none" strike="noStrike" kern="1200" cap="none" spc="0" normalizeH="0" baseline="0" noProof="0" dirty="0">
              <a:ln>
                <a:noFill/>
              </a:ln>
              <a:solidFill>
                <a:srgbClr val="336699"/>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895465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691BFE7B-581C-4A03-91C5-36C7C5F57FD7}"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8170733C-D91B-4509-A40D-7E0CE47894F4}"/>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9C04A185-2A3F-4EDD-9AA4-C7516C36FA35}"/>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336699"/>
                </a:solidFill>
                <a:effectLst/>
                <a:uLnTx/>
                <a:uFillTx/>
                <a:latin typeface="Arial" panose="020B0604020202020204" pitchFamily="34" charset="0"/>
                <a:ea typeface="+mn-ea"/>
                <a:cs typeface="+mn-cs"/>
              </a:rPr>
              <a:t>1: Overview of the Microsoft Azure Platform</a:t>
            </a:r>
          </a:p>
        </p:txBody>
      </p:sp>
    </p:spTree>
    <p:extLst>
      <p:ext uri="{BB962C8B-B14F-4D97-AF65-F5344CB8AC3E}">
        <p14:creationId xmlns:p14="http://schemas.microsoft.com/office/powerpoint/2010/main" val="1190179764"/>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E75A330-44FD-446D-A56B-5707AE623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150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3BF602F6-7B55-4793-AAAB-54ACE99C7C8A}"/>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43B0985F-FAFF-4A84-B84B-360CA46F0134}"/>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it-IT" sz="1200" b="1" i="0" u="none" strike="noStrike" kern="1200" cap="none" spc="0" normalizeH="0" baseline="0" noProof="0">
                <a:ln>
                  <a:noFill/>
                </a:ln>
                <a:solidFill>
                  <a:srgbClr val="336699"/>
                </a:solidFill>
                <a:effectLst/>
                <a:uLnTx/>
                <a:uFillTx/>
                <a:latin typeface="Arial" panose="020B0604020202020204" pitchFamily="34" charset="0"/>
                <a:ea typeface="+mn-ea"/>
                <a:cs typeface="+mn-cs"/>
              </a:rPr>
              <a:t>4: Storing SQL Data in Azure</a:t>
            </a:r>
            <a:endParaRPr kumimoji="0" lang="en-US" sz="1200" b="1" i="0" u="none" strike="noStrike" kern="1200" cap="none" spc="0" normalizeH="0" baseline="0" noProof="0" dirty="0">
              <a:ln>
                <a:noFill/>
              </a:ln>
              <a:solidFill>
                <a:srgbClr val="336699"/>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46188515"/>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E75A330-44FD-446D-A56B-5707AE623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151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93D92771-1380-4720-940B-A38E81E41163}"/>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6150C870-FB86-4C37-A11C-8C8C8534526A}"/>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it-IT" sz="1200" b="1" i="0" u="none" strike="noStrike" kern="1200" cap="none" spc="0" normalizeH="0" baseline="0" noProof="0">
                <a:ln>
                  <a:noFill/>
                </a:ln>
                <a:solidFill>
                  <a:srgbClr val="336699"/>
                </a:solidFill>
                <a:effectLst/>
                <a:uLnTx/>
                <a:uFillTx/>
                <a:latin typeface="Arial" panose="020B0604020202020204" pitchFamily="34" charset="0"/>
                <a:ea typeface="+mn-ea"/>
                <a:cs typeface="+mn-cs"/>
              </a:rPr>
              <a:t>4: Storing SQL Data in Azure</a:t>
            </a:r>
            <a:endParaRPr kumimoji="0" lang="en-US" sz="1200" b="1" i="0" u="none" strike="noStrike" kern="1200" cap="none" spc="0" normalizeH="0" baseline="0" noProof="0" dirty="0">
              <a:ln>
                <a:noFill/>
              </a:ln>
              <a:solidFill>
                <a:srgbClr val="336699"/>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882332910"/>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6"/>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Azure Database for MySQL is a relational database service based on the open source MySQL Server engine.</a:t>
            </a: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E75A330-44FD-446D-A56B-5707AE623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152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BB16B956-A9F8-461E-9E34-F71C8D5E7395}"/>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23AE0D42-51D1-4A72-A1FD-1D862461FE49}"/>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it-IT" sz="1200" b="1" i="0" u="none" strike="noStrike" kern="1200" cap="none" spc="0" normalizeH="0" baseline="0" noProof="0">
                <a:ln>
                  <a:noFill/>
                </a:ln>
                <a:solidFill>
                  <a:srgbClr val="336699"/>
                </a:solidFill>
                <a:effectLst/>
                <a:uLnTx/>
                <a:uFillTx/>
                <a:latin typeface="Arial" panose="020B0604020202020204" pitchFamily="34" charset="0"/>
                <a:ea typeface="+mn-ea"/>
                <a:cs typeface="+mn-cs"/>
              </a:rPr>
              <a:t>4: Storing SQL Data in Azure</a:t>
            </a:r>
            <a:endParaRPr kumimoji="0" lang="en-US" sz="1200" b="1" i="0" u="none" strike="noStrike" kern="1200" cap="none" spc="0" normalizeH="0" baseline="0" noProof="0" dirty="0">
              <a:ln>
                <a:noFill/>
              </a:ln>
              <a:solidFill>
                <a:srgbClr val="336699"/>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256724451"/>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E75A330-44FD-446D-A56B-5707AE623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153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17533FAF-8C59-4CCC-BECC-C241DDCF59FA}"/>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748F88A7-8EB4-4722-8C02-751C65DF2B59}"/>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it-IT" sz="1200" b="1" i="0" u="none" strike="noStrike" kern="1200" cap="none" spc="0" normalizeH="0" baseline="0" noProof="0">
                <a:ln>
                  <a:noFill/>
                </a:ln>
                <a:solidFill>
                  <a:srgbClr val="336699"/>
                </a:solidFill>
                <a:effectLst/>
                <a:uLnTx/>
                <a:uFillTx/>
                <a:latin typeface="Arial" panose="020B0604020202020204" pitchFamily="34" charset="0"/>
                <a:ea typeface="+mn-ea"/>
                <a:cs typeface="+mn-cs"/>
              </a:rPr>
              <a:t>4: Storing SQL Data in Azure</a:t>
            </a:r>
            <a:endParaRPr kumimoji="0" lang="en-US" sz="1200" b="1" i="0" u="none" strike="noStrike" kern="1200" cap="none" spc="0" normalizeH="0" baseline="0" noProof="0" dirty="0">
              <a:ln>
                <a:noFill/>
              </a:ln>
              <a:solidFill>
                <a:srgbClr val="336699"/>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226381682"/>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E75A330-44FD-446D-A56B-5707AE623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154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4E6B843E-62AB-447D-81A7-3EBA8AF3F4A6}"/>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8C8BD7E6-45F2-4AE1-B0DF-ECFB89E4F038}"/>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it-IT" sz="1200" b="1" i="0" u="none" strike="noStrike" kern="1200" cap="none" spc="0" normalizeH="0" baseline="0" noProof="0">
                <a:ln>
                  <a:noFill/>
                </a:ln>
                <a:solidFill>
                  <a:srgbClr val="336699"/>
                </a:solidFill>
                <a:effectLst/>
                <a:uLnTx/>
                <a:uFillTx/>
                <a:latin typeface="Arial" panose="020B0604020202020204" pitchFamily="34" charset="0"/>
                <a:ea typeface="+mn-ea"/>
                <a:cs typeface="+mn-cs"/>
              </a:rPr>
              <a:t>4: Storing SQL Data in Azure</a:t>
            </a:r>
            <a:endParaRPr kumimoji="0" lang="en-US" sz="1200" b="1" i="0" u="none" strike="noStrike" kern="1200" cap="none" spc="0" normalizeH="0" baseline="0" noProof="0" dirty="0">
              <a:ln>
                <a:noFill/>
              </a:ln>
              <a:solidFill>
                <a:srgbClr val="336699"/>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609971300"/>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6"/>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Azure Database for PostgreSQL is a relational database service based on the open source Postgres database engine.</a:t>
            </a:r>
          </a:p>
          <a:p>
            <a:pPr>
              <a:lnSpc>
                <a:spcPct val="107000"/>
              </a:lnSpc>
              <a:spcAft>
                <a:spcPts val="800"/>
              </a:spcAft>
            </a:pPr>
            <a:endParaRPr lang="en-US" sz="1000" dirty="0">
              <a:latin typeface="Arial" panose="020B0604020202020204" pitchFamily="34" charset="0"/>
              <a:ea typeface="Calibri" panose="020F0502020204030204" pitchFamily="34" charset="0"/>
              <a:cs typeface="Times New Roman" panose="02020603050405020304" pitchFamily="18" charset="0"/>
            </a:endParaRPr>
          </a:p>
          <a:p>
            <a:r>
              <a:rPr lang="en-GB" sz="1200" b="0" i="0" u="none" strike="noStrike" kern="1200" baseline="0" dirty="0">
                <a:solidFill>
                  <a:schemeClr val="tx1"/>
                </a:solidFill>
                <a:latin typeface="+mn-lt"/>
                <a:ea typeface="+mn-ea"/>
                <a:cs typeface="+mn-cs"/>
              </a:rPr>
              <a:t>Azure Database for PostgreSQL is a relational database service in the Microsoft cloud built for developers based on the community version of open source PostgreSQL database engine. Azure Database for PostgreSQL offers the same features as Azure Database for MySQL:</a:t>
            </a:r>
          </a:p>
          <a:p>
            <a:r>
              <a:rPr lang="en-GB" sz="1200" b="0" i="0" u="none" strike="noStrike" kern="1200" baseline="0" dirty="0">
                <a:solidFill>
                  <a:schemeClr val="tx1"/>
                </a:solidFill>
                <a:latin typeface="+mn-lt"/>
                <a:ea typeface="+mn-ea"/>
                <a:cs typeface="+mn-cs"/>
              </a:rPr>
              <a:t>• Built-in high availability with no additional cost.</a:t>
            </a:r>
          </a:p>
          <a:p>
            <a:r>
              <a:rPr lang="en-GB" sz="1200" b="0" i="0" u="none" strike="noStrike" kern="1200" baseline="0" dirty="0">
                <a:solidFill>
                  <a:schemeClr val="tx1"/>
                </a:solidFill>
                <a:latin typeface="+mn-lt"/>
                <a:ea typeface="+mn-ea"/>
                <a:cs typeface="+mn-cs"/>
              </a:rPr>
              <a:t>• Predictable performance, using inclusive pay-as-you-go pricing.</a:t>
            </a:r>
          </a:p>
          <a:p>
            <a:r>
              <a:rPr lang="en-GB" sz="1200" b="0" i="0" u="none" strike="noStrike" kern="1200" baseline="0" dirty="0">
                <a:solidFill>
                  <a:schemeClr val="tx1"/>
                </a:solidFill>
                <a:latin typeface="+mn-lt"/>
                <a:ea typeface="+mn-ea"/>
                <a:cs typeface="+mn-cs"/>
              </a:rPr>
              <a:t>• Scale on the fly within seconds.</a:t>
            </a:r>
          </a:p>
          <a:p>
            <a:r>
              <a:rPr lang="en-GB" sz="1200" b="0" i="0" u="none" strike="noStrike" kern="1200" baseline="0" dirty="0">
                <a:solidFill>
                  <a:schemeClr val="tx1"/>
                </a:solidFill>
                <a:latin typeface="+mn-lt"/>
                <a:ea typeface="+mn-ea"/>
                <a:cs typeface="+mn-cs"/>
              </a:rPr>
              <a:t>• Secured to protect sensitive data at-rest and in-motion.</a:t>
            </a:r>
          </a:p>
          <a:p>
            <a:r>
              <a:rPr lang="en-GB" sz="1200" b="0" i="0" u="none" strike="noStrike" kern="1200" baseline="0" dirty="0">
                <a:solidFill>
                  <a:schemeClr val="tx1"/>
                </a:solidFill>
                <a:latin typeface="+mn-lt"/>
                <a:ea typeface="+mn-ea"/>
                <a:cs typeface="+mn-cs"/>
              </a:rPr>
              <a:t>• Automatic backups and point-in-time-restore for up to 35 days.</a:t>
            </a:r>
          </a:p>
          <a:p>
            <a:r>
              <a:rPr lang="en-GB" sz="1200" b="0" i="0" u="none" strike="noStrike" kern="1200" baseline="0" dirty="0">
                <a:solidFill>
                  <a:schemeClr val="tx1"/>
                </a:solidFill>
                <a:latin typeface="+mn-lt"/>
                <a:ea typeface="+mn-ea"/>
                <a:cs typeface="+mn-cs"/>
              </a:rPr>
              <a:t>• Enterprise-grade security and compliance.</a:t>
            </a:r>
            <a:endParaRPr lang="en-US" sz="1000" dirty="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E75A330-44FD-446D-A56B-5707AE623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155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B00174D4-EEC2-4DE6-807D-BAA4DAEE77A0}"/>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C95BBEC9-216A-4D18-BBE2-CE5B4994DDEB}"/>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it-IT" sz="1200" b="1" i="0" u="none" strike="noStrike" kern="1200" cap="none" spc="0" normalizeH="0" baseline="0" noProof="0">
                <a:ln>
                  <a:noFill/>
                </a:ln>
                <a:solidFill>
                  <a:srgbClr val="336699"/>
                </a:solidFill>
                <a:effectLst/>
                <a:uLnTx/>
                <a:uFillTx/>
                <a:latin typeface="Arial" panose="020B0604020202020204" pitchFamily="34" charset="0"/>
                <a:ea typeface="+mn-ea"/>
                <a:cs typeface="+mn-cs"/>
              </a:rPr>
              <a:t>4: Storing SQL Data in Azure</a:t>
            </a:r>
            <a:endParaRPr kumimoji="0" lang="en-US" sz="1200" b="1" i="0" u="none" strike="noStrike" kern="1200" cap="none" spc="0" normalizeH="0" baseline="0" noProof="0" dirty="0">
              <a:ln>
                <a:noFill/>
              </a:ln>
              <a:solidFill>
                <a:srgbClr val="336699"/>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953998596"/>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E75A330-44FD-446D-A56B-5707AE623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156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DF252822-D2B3-4EB4-9C90-9424020B6FCF}"/>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B32B86E3-647C-4917-904D-9F1434A7F8B3}"/>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it-IT" sz="1200" b="1" i="0" u="none" strike="noStrike" kern="1200" cap="none" spc="0" normalizeH="0" baseline="0" noProof="0">
                <a:ln>
                  <a:noFill/>
                </a:ln>
                <a:solidFill>
                  <a:srgbClr val="336699"/>
                </a:solidFill>
                <a:effectLst/>
                <a:uLnTx/>
                <a:uFillTx/>
                <a:latin typeface="Arial" panose="020B0604020202020204" pitchFamily="34" charset="0"/>
                <a:ea typeface="+mn-ea"/>
                <a:cs typeface="+mn-cs"/>
              </a:rPr>
              <a:t>4: Storing SQL Data in Azure</a:t>
            </a:r>
            <a:endParaRPr kumimoji="0" lang="en-US" sz="1200" b="1" i="0" u="none" strike="noStrike" kern="1200" cap="none" spc="0" normalizeH="0" baseline="0" noProof="0" dirty="0">
              <a:ln>
                <a:noFill/>
              </a:ln>
              <a:solidFill>
                <a:srgbClr val="336699"/>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710317591"/>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E75A330-44FD-446D-A56B-5707AE623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157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19B8F537-B2B9-4768-9041-9A19C0D0D3E7}"/>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27143AD3-64E9-4BA9-9751-65CED59D60A8}"/>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it-IT" sz="1200" b="1" i="0" u="none" strike="noStrike" kern="1200" cap="none" spc="0" normalizeH="0" baseline="0" noProof="0">
                <a:ln>
                  <a:noFill/>
                </a:ln>
                <a:solidFill>
                  <a:srgbClr val="336699"/>
                </a:solidFill>
                <a:effectLst/>
                <a:uLnTx/>
                <a:uFillTx/>
                <a:latin typeface="Arial" panose="020B0604020202020204" pitchFamily="34" charset="0"/>
                <a:ea typeface="+mn-ea"/>
                <a:cs typeface="+mn-cs"/>
              </a:rPr>
              <a:t>4: Storing SQL Data in Azure</a:t>
            </a:r>
            <a:endParaRPr kumimoji="0" lang="en-US" sz="1200" b="1" i="0" u="none" strike="noStrike" kern="1200" cap="none" spc="0" normalizeH="0" baseline="0" noProof="0" dirty="0">
              <a:ln>
                <a:noFill/>
              </a:ln>
              <a:solidFill>
                <a:srgbClr val="336699"/>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804690173"/>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6"/>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Occasionally the Preview Portal may not successfully create a new service instance. The portal is still technically in preview and can potentially have unresolved bugs. If this happens, you can simply retry the operation until your service instance is successfully created.</a:t>
            </a:r>
          </a:p>
          <a:p>
            <a:pPr>
              <a:lnSpc>
                <a:spcPct val="107000"/>
              </a:lnSpc>
              <a:spcAft>
                <a:spcPts val="800"/>
              </a:spcAft>
            </a:pPr>
            <a:r>
              <a:rPr lang="en-US" sz="1000" b="1" dirty="0">
                <a:latin typeface="Arial" panose="020B0604020202020204" pitchFamily="34" charset="0"/>
                <a:ea typeface="Calibri" panose="020F0502020204030204" pitchFamily="34" charset="0"/>
                <a:cs typeface="Times New Roman" panose="02020603050405020304" pitchFamily="18" charset="0"/>
              </a:rPr>
              <a:t>Exercise 1: Creating an Azure SQL Databases Instance</a:t>
            </a:r>
          </a:p>
          <a:p>
            <a:pPr>
              <a:lnSpc>
                <a:spcPct val="107000"/>
              </a:lnSpc>
              <a:spcAft>
                <a:spcPts val="800"/>
              </a:spcAft>
            </a:pPr>
            <a:r>
              <a:rPr lang="en-US" sz="1000" b="1" dirty="0">
                <a:latin typeface="Arial" panose="020B0604020202020204" pitchFamily="34" charset="0"/>
                <a:ea typeface="Calibri" panose="020F0502020204030204" pitchFamily="34" charset="0"/>
                <a:cs typeface="Times New Roman" panose="02020603050405020304" pitchFamily="18" charset="0"/>
              </a:rPr>
              <a:t>Exercise 2: Using Entity Framework with Local SQL Server</a:t>
            </a:r>
          </a:p>
          <a:p>
            <a:pPr>
              <a:lnSpc>
                <a:spcPct val="107000"/>
              </a:lnSpc>
              <a:spcAft>
                <a:spcPts val="800"/>
              </a:spcAft>
            </a:pPr>
            <a:r>
              <a:rPr lang="en-US" sz="1000" b="1" dirty="0">
                <a:latin typeface="Arial" panose="020B0604020202020204" pitchFamily="34" charset="0"/>
                <a:ea typeface="Calibri" panose="020F0502020204030204" pitchFamily="34" charset="0"/>
                <a:cs typeface="Times New Roman" panose="02020603050405020304" pitchFamily="18" charset="0"/>
              </a:rPr>
              <a:t>Exercise 3: Using Entity Framework with Azure SQL Databases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75A330-44FD-446D-A56B-5707AE623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B215506A-F11B-4F41-93FF-BFF2FDF5BC34}"/>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C8187E41-E232-4B91-9927-C63608655C89}"/>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200" b="0" i="0" u="none" strike="noStrike" kern="1200" cap="none" spc="0" normalizeH="0" baseline="0" noProof="0">
                <a:ln>
                  <a:noFill/>
                </a:ln>
                <a:solidFill>
                  <a:srgbClr val="336699"/>
                </a:solidFill>
                <a:effectLst/>
                <a:uLnTx/>
                <a:uFillTx/>
                <a:latin typeface="Arial" panose="020B0604020202020204" pitchFamily="34" charset="0"/>
                <a:ea typeface="+mn-ea"/>
                <a:cs typeface="+mn-cs"/>
              </a:rPr>
              <a:t>4: Storing SQL Data in Azure</a:t>
            </a:r>
            <a:endParaRPr kumimoji="0" lang="en-US" sz="1200" b="0" i="0" u="none" strike="noStrike" kern="1200" cap="none" spc="0" normalizeH="0" baseline="0" noProof="0" dirty="0">
              <a:ln>
                <a:noFill/>
              </a:ln>
              <a:solidFill>
                <a:srgbClr val="336699"/>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594094199"/>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8F9A296-88D5-4D93-B521-5DBF97F328E9}" type="slidenum">
              <a:rPr lang="en-GB" smtClean="0"/>
              <a:t>159</a:t>
            </a:fld>
            <a:endParaRPr lang="en-GB"/>
          </a:p>
        </p:txBody>
      </p:sp>
    </p:spTree>
    <p:extLst>
      <p:ext uri="{BB962C8B-B14F-4D97-AF65-F5344CB8AC3E}">
        <p14:creationId xmlns:p14="http://schemas.microsoft.com/office/powerpoint/2010/main" val="34149745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691BFE7B-581C-4A03-91C5-36C7C5F57FD7}"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6FBC9EED-0ECD-45D0-98E1-B26FD4925D20}"/>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BDE3F34D-B41C-4972-8A29-C4489A4C9C69}"/>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336699"/>
                </a:solidFill>
                <a:effectLst/>
                <a:uLnTx/>
                <a:uFillTx/>
                <a:latin typeface="Arial" panose="020B0604020202020204" pitchFamily="34" charset="0"/>
                <a:ea typeface="+mn-ea"/>
                <a:cs typeface="+mn-cs"/>
              </a:rPr>
              <a:t>1: Overview of the Microsoft Azure Platform</a:t>
            </a:r>
          </a:p>
        </p:txBody>
      </p:sp>
    </p:spTree>
    <p:extLst>
      <p:ext uri="{BB962C8B-B14F-4D97-AF65-F5344CB8AC3E}">
        <p14:creationId xmlns:p14="http://schemas.microsoft.com/office/powerpoint/2010/main" val="1436419519"/>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1DAC4B1-58FE-4C51-97F7-84305AD64E9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163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860241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6"/>
            <a:ext cx="6153912" cy="6604000"/>
          </a:xfrm>
        </p:spPr>
        <p:txBody>
          <a:bodyPr>
            <a:noAutofit/>
          </a:bodyPr>
          <a:lstStyle/>
          <a:p>
            <a:r>
              <a:rPr lang="en-GB" sz="1200" b="0" i="0" u="none" strike="noStrike" kern="1200" baseline="0" dirty="0">
                <a:solidFill>
                  <a:schemeClr val="tx1"/>
                </a:solidFill>
                <a:latin typeface="+mn-lt"/>
                <a:ea typeface="+mn-ea"/>
                <a:cs typeface="+mn-cs"/>
              </a:rPr>
              <a:t>The Azure platform is a collection of services that allows you to host existing workloads, use managed services instead of a workload, and create greenfield workloads. In the majority of projects, you might use only a subset of the available services in the Azure platform. It is very typical to find varying levels of experience amongst your peers. In this course, you will learn about the most common services that you can use in new development projects that will be hosted on the Azure platform.</a:t>
            </a:r>
          </a:p>
          <a:p>
            <a:endParaRPr lang="en-GB" sz="1200" b="0" i="0" u="none" strike="noStrike" kern="1200" baseline="0" dirty="0">
              <a:solidFill>
                <a:schemeClr val="tx1"/>
              </a:solidFill>
              <a:latin typeface="+mn-lt"/>
              <a:ea typeface="+mn-ea"/>
              <a:cs typeface="+mn-cs"/>
            </a:endParaRPr>
          </a:p>
          <a:p>
            <a:r>
              <a:rPr lang="en-GB" sz="1200" b="1" i="0" u="none" strike="noStrike" kern="1200" baseline="0" dirty="0">
                <a:solidFill>
                  <a:schemeClr val="tx1"/>
                </a:solidFill>
                <a:latin typeface="+mn-lt"/>
                <a:ea typeface="+mn-ea"/>
                <a:cs typeface="+mn-cs"/>
              </a:rPr>
              <a:t>Physical Infrastructure Alternatives</a:t>
            </a:r>
          </a:p>
          <a:p>
            <a:r>
              <a:rPr lang="en-GB" sz="1200" b="0" i="0" u="none" strike="noStrike" kern="1200" baseline="0" dirty="0">
                <a:solidFill>
                  <a:schemeClr val="tx1"/>
                </a:solidFill>
                <a:latin typeface="+mn-lt"/>
                <a:ea typeface="+mn-ea"/>
                <a:cs typeface="+mn-cs"/>
              </a:rPr>
              <a:t>Services such as Virtual Machines and Virtual Network help in emulating the existing infrastructure in your </a:t>
            </a:r>
            <a:r>
              <a:rPr lang="en-GB" sz="1200" b="0" i="0" u="none" strike="noStrike" kern="1200" baseline="0" dirty="0" err="1">
                <a:solidFill>
                  <a:schemeClr val="tx1"/>
                </a:solidFill>
                <a:latin typeface="+mn-lt"/>
                <a:ea typeface="+mn-ea"/>
                <a:cs typeface="+mn-cs"/>
              </a:rPr>
              <a:t>datacenter</a:t>
            </a:r>
            <a:r>
              <a:rPr lang="en-GB" sz="1200" b="0" i="0" u="none" strike="noStrike" kern="1200" baseline="0" dirty="0">
                <a:solidFill>
                  <a:schemeClr val="tx1"/>
                </a:solidFill>
                <a:latin typeface="+mn-lt"/>
                <a:ea typeface="+mn-ea"/>
                <a:cs typeface="+mn-cs"/>
              </a:rPr>
              <a:t>. </a:t>
            </a:r>
          </a:p>
          <a:p>
            <a:r>
              <a:rPr lang="en-GB" sz="1200" b="1" i="0" u="none" strike="noStrike" kern="1200" baseline="0" dirty="0">
                <a:solidFill>
                  <a:schemeClr val="tx1"/>
                </a:solidFill>
                <a:latin typeface="+mn-lt"/>
                <a:ea typeface="+mn-ea"/>
                <a:cs typeface="+mn-cs"/>
              </a:rPr>
              <a:t>Communication Infrastructure</a:t>
            </a:r>
          </a:p>
          <a:p>
            <a:r>
              <a:rPr lang="en-GB" sz="1200" b="0" i="0" u="none" strike="noStrike" kern="1200" baseline="0" dirty="0">
                <a:solidFill>
                  <a:schemeClr val="tx1"/>
                </a:solidFill>
                <a:latin typeface="+mn-lt"/>
                <a:ea typeface="+mn-ea"/>
                <a:cs typeface="+mn-cs"/>
              </a:rPr>
              <a:t>Cloud applications are typically modular in nature and require a managed communication infrastructure, such as Service Bus, to connect the various application modules.</a:t>
            </a:r>
          </a:p>
          <a:p>
            <a:r>
              <a:rPr lang="en-GB" sz="1200" b="1" i="0" u="none" strike="noStrike" kern="1200" baseline="0" dirty="0">
                <a:solidFill>
                  <a:schemeClr val="tx1"/>
                </a:solidFill>
                <a:latin typeface="+mn-lt"/>
                <a:ea typeface="+mn-ea"/>
                <a:cs typeface="+mn-cs"/>
              </a:rPr>
              <a:t>Data Streaming and Storage</a:t>
            </a:r>
          </a:p>
          <a:p>
            <a:r>
              <a:rPr lang="en-GB" sz="1200" b="0" i="0" u="none" strike="noStrike" kern="1200" baseline="0" dirty="0">
                <a:solidFill>
                  <a:schemeClr val="tx1"/>
                </a:solidFill>
                <a:latin typeface="+mn-lt"/>
                <a:ea typeface="+mn-ea"/>
                <a:cs typeface="+mn-cs"/>
              </a:rPr>
              <a:t>The managed Storage service can handle a wide range of file persistence and manipulation scenarios</a:t>
            </a:r>
          </a:p>
          <a:p>
            <a:r>
              <a:rPr lang="en-GB" sz="1200" b="1" i="0" u="none" strike="noStrike" kern="1200" baseline="0" dirty="0">
                <a:solidFill>
                  <a:schemeClr val="tx1"/>
                </a:solidFill>
                <a:latin typeface="+mn-lt"/>
                <a:ea typeface="+mn-ea"/>
                <a:cs typeface="+mn-cs"/>
              </a:rPr>
              <a:t>Web Hosting</a:t>
            </a:r>
          </a:p>
          <a:p>
            <a:r>
              <a:rPr lang="en-GB" sz="1200" b="0" i="0" u="none" strike="noStrike" kern="1200" baseline="0" dirty="0">
                <a:solidFill>
                  <a:schemeClr val="tx1"/>
                </a:solidFill>
                <a:latin typeface="+mn-lt"/>
                <a:ea typeface="+mn-ea"/>
                <a:cs typeface="+mn-cs"/>
              </a:rPr>
              <a:t>For low-friction development and deployment, the Web Apps service provides a web hosting platform for your applications that integrate with File Transfer Protocol (FTP), source control providers, or the Web</a:t>
            </a:r>
          </a:p>
          <a:p>
            <a:r>
              <a:rPr lang="en-GB" sz="1200" b="0" i="0" u="none" strike="noStrike" kern="1200" baseline="0" dirty="0">
                <a:solidFill>
                  <a:schemeClr val="tx1"/>
                </a:solidFill>
                <a:latin typeface="+mn-lt"/>
                <a:ea typeface="+mn-ea"/>
                <a:cs typeface="+mn-cs"/>
              </a:rPr>
              <a:t>Deploy protocol.</a:t>
            </a:r>
          </a:p>
          <a:p>
            <a:r>
              <a:rPr lang="en-GB" sz="1200" b="1" i="0" u="none" strike="noStrike" kern="1200" baseline="0" dirty="0">
                <a:solidFill>
                  <a:schemeClr val="tx1"/>
                </a:solidFill>
                <a:latin typeface="+mn-lt"/>
                <a:ea typeface="+mn-ea"/>
                <a:cs typeface="+mn-cs"/>
              </a:rPr>
              <a:t>Mobile Connectivity</a:t>
            </a:r>
          </a:p>
          <a:p>
            <a:r>
              <a:rPr lang="en-GB" sz="1200" b="0" i="0" u="none" strike="noStrike" kern="1200" baseline="0" dirty="0">
                <a:solidFill>
                  <a:schemeClr val="tx1"/>
                </a:solidFill>
                <a:latin typeface="+mn-lt"/>
                <a:ea typeface="+mn-ea"/>
                <a:cs typeface="+mn-cs"/>
              </a:rPr>
              <a:t>Mobile Apps is a fully managed back-end service solution for client devices. Together with SQL Databases, Mobile Apps can help you design your data schema while you scale up to meet the demand from your</a:t>
            </a:r>
          </a:p>
          <a:p>
            <a:r>
              <a:rPr lang="en-GB" sz="1200" b="0" i="0" u="none" strike="noStrike" kern="1200" baseline="0" dirty="0">
                <a:solidFill>
                  <a:schemeClr val="tx1"/>
                </a:solidFill>
                <a:latin typeface="+mn-lt"/>
                <a:ea typeface="+mn-ea"/>
                <a:cs typeface="+mn-cs"/>
              </a:rPr>
              <a:t>users.</a:t>
            </a:r>
            <a:endParaRPr lang="en-US" sz="1000" dirty="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691BFE7B-581C-4A03-91C5-36C7C5F57FD7}"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F965910C-C2B8-4F57-B929-9366AB8E14CB}"/>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F89E1ED8-0860-41D7-BB73-F98FCFEA03EA}"/>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336699"/>
                </a:solidFill>
                <a:effectLst/>
                <a:uLnTx/>
                <a:uFillTx/>
                <a:latin typeface="Arial" panose="020B0604020202020204" pitchFamily="34" charset="0"/>
                <a:ea typeface="+mn-ea"/>
                <a:cs typeface="+mn-cs"/>
              </a:rPr>
              <a:t>1: Overview of the Microsoft Azure Platform</a:t>
            </a:r>
          </a:p>
        </p:txBody>
      </p:sp>
    </p:spTree>
    <p:extLst>
      <p:ext uri="{BB962C8B-B14F-4D97-AF65-F5344CB8AC3E}">
        <p14:creationId xmlns:p14="http://schemas.microsoft.com/office/powerpoint/2010/main" val="13444807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691BFE7B-581C-4A03-91C5-36C7C5F57FD7}"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DAEFC31C-B73C-4AE9-9875-7E7E0B7B0426}"/>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A64257B6-C99B-42CA-9CB0-D9C937AAC2B5}"/>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336699"/>
                </a:solidFill>
                <a:effectLst/>
                <a:uLnTx/>
                <a:uFillTx/>
                <a:latin typeface="Arial" panose="020B0604020202020204" pitchFamily="34" charset="0"/>
                <a:ea typeface="+mn-ea"/>
                <a:cs typeface="+mn-cs"/>
              </a:rPr>
              <a:t>1: Overview of the Microsoft Azure Platform</a:t>
            </a:r>
          </a:p>
        </p:txBody>
      </p:sp>
    </p:spTree>
    <p:extLst>
      <p:ext uri="{BB962C8B-B14F-4D97-AF65-F5344CB8AC3E}">
        <p14:creationId xmlns:p14="http://schemas.microsoft.com/office/powerpoint/2010/main" val="41536910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691BFE7B-581C-4A03-91C5-36C7C5F57FD7}"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F379B0CD-EAB4-41D5-B11B-584815B6D4BD}"/>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30A23192-D372-489F-89CC-2C85452C1971}"/>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336699"/>
                </a:solidFill>
                <a:effectLst/>
                <a:uLnTx/>
                <a:uFillTx/>
                <a:latin typeface="Arial" panose="020B0604020202020204" pitchFamily="34" charset="0"/>
                <a:ea typeface="+mn-ea"/>
                <a:cs typeface="+mn-cs"/>
              </a:rPr>
              <a:t>1: Overview of the Microsoft Azure Platform</a:t>
            </a:r>
          </a:p>
        </p:txBody>
      </p:sp>
    </p:spTree>
    <p:extLst>
      <p:ext uri="{BB962C8B-B14F-4D97-AF65-F5344CB8AC3E}">
        <p14:creationId xmlns:p14="http://schemas.microsoft.com/office/powerpoint/2010/main" val="31296466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CA" sz="1000" dirty="0">
                <a:latin typeface="Segoe" panose="020B0502040504020203" pitchFamily="34" charset="0"/>
                <a:cs typeface="Arial" panose="020B0604020202020204" pitchFamily="34" charset="0"/>
              </a:rPr>
              <a:t>Welcome students to the course and introduce yourself. Provide a brief overview of your background to establish credibility.</a:t>
            </a:r>
          </a:p>
          <a:p>
            <a:pPr marL="0" marR="0" indent="0" algn="l" defTabSz="914400" rtl="0" eaLnBrk="1" fontAlgn="auto" latinLnBrk="0" hangingPunct="1">
              <a:lnSpc>
                <a:spcPct val="100000"/>
              </a:lnSpc>
              <a:spcBef>
                <a:spcPts val="0"/>
              </a:spcBef>
              <a:spcAft>
                <a:spcPts val="0"/>
              </a:spcAft>
              <a:buClrTx/>
              <a:buSzTx/>
              <a:buFontTx/>
              <a:buNone/>
              <a:tabLst/>
              <a:defRPr/>
            </a:pPr>
            <a:endParaRPr lang="en-CA" sz="1200" dirty="0">
              <a:latin typeface="Arial" panose="020B0604020202020204" pitchFamily="34" charset="0"/>
              <a:cs typeface="Arial" panose="020B0604020202020204" pitchFamily="34" charset="0"/>
            </a:endParaRPr>
          </a:p>
          <a:p>
            <a:endParaRPr lang="en-CA"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Arial" panose="020B0604020202020204" pitchFamily="34" charset="0"/>
              <a:cs typeface="Arial" panose="020B0604020202020204" pitchFamily="34" charset="0"/>
            </a:endParaRPr>
          </a:p>
          <a:p>
            <a:endParaRPr lang="en-US" dirty="0"/>
          </a:p>
        </p:txBody>
      </p:sp>
      <p:sp>
        <p:nvSpPr>
          <p:cNvPr id="4" name="Slide Number Placeholder 3"/>
          <p:cNvSpPr>
            <a:spLocks noGrp="1"/>
          </p:cNvSpPr>
          <p:nvPr>
            <p:ph type="sldNum" sz="quarter" idx="10"/>
          </p:nvPr>
        </p:nvSpPr>
        <p:spPr/>
        <p:txBody>
          <a:bodyPr/>
          <a:lstStyle/>
          <a:p>
            <a:fld id="{04C05FC6-45CD-407B-9538-F397EFA5C0CC}" type="slidenum">
              <a:rPr lang="en-US">
                <a:latin typeface="+mn-lt"/>
              </a:rPr>
              <a:pPr/>
              <a:t>2</a:t>
            </a:fld>
            <a:endParaRPr lang="en-US" dirty="0">
              <a:latin typeface="+mn-lt"/>
            </a:endParaRPr>
          </a:p>
        </p:txBody>
      </p:sp>
      <p:sp>
        <p:nvSpPr>
          <p:cNvPr id="5" name="Rectangle 3"/>
          <p:cNvSpPr>
            <a:spLocks noGrp="1" noChangeArrowheads="1"/>
          </p:cNvSpPr>
          <p:nvPr>
            <p:ph type="dt" sz="quarter" idx="1"/>
          </p:nvPr>
        </p:nvSpPr>
        <p:spPr>
          <a:xfrm>
            <a:off x="264815" y="186683"/>
            <a:ext cx="1955088" cy="485365"/>
          </a:xfrm>
        </p:spPr>
        <p:txBody>
          <a:bodyPr/>
          <a:lstStyle/>
          <a:p>
            <a:pPr algn="l">
              <a:defRPr/>
            </a:pPr>
            <a:r>
              <a:rPr lang="en-US" b="1" dirty="0">
                <a:latin typeface="Arial" pitchFamily="34" charset="0"/>
                <a:cs typeface="Arial" pitchFamily="34" charset="0"/>
              </a:rPr>
              <a:t>Course 20532D</a:t>
            </a:r>
          </a:p>
          <a:p>
            <a:pPr algn="l">
              <a:defRPr/>
            </a:pPr>
            <a:r>
              <a:rPr lang="en-US" b="1" dirty="0">
                <a:solidFill>
                  <a:srgbClr val="336699"/>
                </a:solidFill>
                <a:latin typeface="Arial" pitchFamily="34" charset="0"/>
                <a:cs typeface="Arial" pitchFamily="34" charset="0"/>
              </a:rPr>
              <a:t>Module</a:t>
            </a:r>
            <a:r>
              <a:rPr lang="en-US" b="1" dirty="0">
                <a:latin typeface="Arial" pitchFamily="34" charset="0"/>
                <a:cs typeface="Arial" pitchFamily="34" charset="0"/>
              </a:rPr>
              <a:t> </a:t>
            </a:r>
            <a:r>
              <a:rPr lang="en-US" b="1" dirty="0">
                <a:solidFill>
                  <a:srgbClr val="336699"/>
                </a:solidFill>
                <a:latin typeface="Arial" pitchFamily="34" charset="0"/>
                <a:cs typeface="Arial" pitchFamily="34" charset="0"/>
              </a:rPr>
              <a:t>0: Introduction</a:t>
            </a:r>
          </a:p>
          <a:p>
            <a:pPr>
              <a:defRPr/>
            </a:pPr>
            <a:endParaRPr lang="en-US" dirty="0"/>
          </a:p>
          <a:p>
            <a:pPr>
              <a:defRPr/>
            </a:pPr>
            <a:endParaRPr lang="en-US" dirty="0"/>
          </a:p>
        </p:txBody>
      </p:sp>
    </p:spTree>
    <p:extLst>
      <p:ext uri="{BB962C8B-B14F-4D97-AF65-F5344CB8AC3E}">
        <p14:creationId xmlns:p14="http://schemas.microsoft.com/office/powerpoint/2010/main" val="286791118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691BFE7B-581C-4A03-91C5-36C7C5F57FD7}"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699F4672-B0D3-48E3-BB4F-2A173A1EB11A}"/>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C8AE877C-B454-4860-8458-39FC529DB292}"/>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336699"/>
                </a:solidFill>
                <a:effectLst/>
                <a:uLnTx/>
                <a:uFillTx/>
                <a:latin typeface="Arial" panose="020B0604020202020204" pitchFamily="34" charset="0"/>
                <a:ea typeface="+mn-ea"/>
                <a:cs typeface="+mn-cs"/>
              </a:rPr>
              <a:t>1: Overview of the Microsoft Azure Platform</a:t>
            </a:r>
          </a:p>
        </p:txBody>
      </p:sp>
    </p:spTree>
    <p:extLst>
      <p:ext uri="{BB962C8B-B14F-4D97-AF65-F5344CB8AC3E}">
        <p14:creationId xmlns:p14="http://schemas.microsoft.com/office/powerpoint/2010/main" val="23012207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r>
              <a:rPr lang="en-US" sz="1000" b="1" dirty="0">
                <a:latin typeface="Arial" panose="020B0604020202020204" pitchFamily="34" charset="0"/>
                <a:ea typeface="Calibri" panose="020F0502020204030204" pitchFamily="34" charset="0"/>
                <a:cs typeface="Times New Roman" panose="02020603050405020304" pitchFamily="18" charset="0"/>
              </a:rPr>
              <a:t> </a:t>
            </a:r>
            <a:r>
              <a:rPr lang="en-GB" sz="1200" b="1" i="0" u="none" strike="noStrike" kern="1200" baseline="0" dirty="0">
                <a:solidFill>
                  <a:schemeClr val="tx1"/>
                </a:solidFill>
                <a:latin typeface="+mn-lt"/>
                <a:ea typeface="+mn-ea"/>
                <a:cs typeface="+mn-cs"/>
              </a:rPr>
              <a:t>Web Apps</a:t>
            </a:r>
          </a:p>
          <a:p>
            <a:r>
              <a:rPr lang="en-GB" sz="1200" b="0" i="0" u="none" strike="noStrike" kern="1200" baseline="0" dirty="0">
                <a:solidFill>
                  <a:schemeClr val="tx1"/>
                </a:solidFill>
                <a:latin typeface="+mn-lt"/>
                <a:ea typeface="+mn-ea"/>
                <a:cs typeface="+mn-cs"/>
              </a:rPr>
              <a:t>Web Apps provides platform for your web applications with many features to reduce the friction of deployment. A high degree of compatibility with Internet Information Server (IIS) Web Apps allows you to configure your web applications by using familiar IIS configuration settings. Because the platform is highly managed, you can scale up your web applications automatically with load balancing, which is also</a:t>
            </a:r>
          </a:p>
          <a:p>
            <a:r>
              <a:rPr lang="en-GB" sz="1200" b="0" i="0" u="none" strike="noStrike" kern="1200" baseline="0" dirty="0">
                <a:solidFill>
                  <a:schemeClr val="tx1"/>
                </a:solidFill>
                <a:latin typeface="+mn-lt"/>
                <a:ea typeface="+mn-ea"/>
                <a:cs typeface="+mn-cs"/>
              </a:rPr>
              <a:t>configured automatically.</a:t>
            </a:r>
            <a:endParaRPr lang="en-US" sz="1000" dirty="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691BFE7B-581C-4A03-91C5-36C7C5F57FD7}"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476C51DC-062E-456A-8A49-DD2D855F7609}"/>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00C3C519-E50B-4525-BBC3-6285A2E37C3F}"/>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336699"/>
                </a:solidFill>
                <a:effectLst/>
                <a:uLnTx/>
                <a:uFillTx/>
                <a:latin typeface="Arial" panose="020B0604020202020204" pitchFamily="34" charset="0"/>
                <a:ea typeface="+mn-ea"/>
                <a:cs typeface="+mn-cs"/>
              </a:rPr>
              <a:t>1: Overview of the Microsoft Azure Platform</a:t>
            </a:r>
          </a:p>
        </p:txBody>
      </p:sp>
    </p:spTree>
    <p:extLst>
      <p:ext uri="{BB962C8B-B14F-4D97-AF65-F5344CB8AC3E}">
        <p14:creationId xmlns:p14="http://schemas.microsoft.com/office/powerpoint/2010/main" val="284125183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6"/>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It is important to remind the students that they don’t necessarily have to memorize the virtual machine sizes. They simply need to understand that there are multiple virtual machine sizes, and they need to keep in mind certain considerations while selecting a virtual machine size for their instance. They also should understand that the Basic and Standard tiers have slightly different performance levels for each size (IOPS typically).</a:t>
            </a:r>
          </a:p>
          <a:p>
            <a:pPr>
              <a:lnSpc>
                <a:spcPct val="107000"/>
              </a:lnSpc>
              <a:spcAft>
                <a:spcPts val="800"/>
              </a:spcAft>
            </a:pPr>
            <a:r>
              <a:rPr lang="en-US" sz="1000" b="1" dirty="0">
                <a:latin typeface="Arial" panose="020B0604020202020204" pitchFamily="34" charset="0"/>
                <a:ea typeface="Calibri" panose="020F0502020204030204" pitchFamily="34" charset="0"/>
                <a:cs typeface="Times New Roman" panose="02020603050405020304" pitchFamily="18" charset="0"/>
              </a:rPr>
              <a:t>Discussion Question</a:t>
            </a:r>
            <a:r>
              <a:rPr lang="en-US" sz="1000" dirty="0">
                <a:latin typeface="Arial" panose="020B0604020202020204" pitchFamily="34" charset="0"/>
                <a:ea typeface="Calibri" panose="020F0502020204030204" pitchFamily="34" charset="0"/>
                <a:cs typeface="Times New Roman" panose="02020603050405020304" pitchFamily="18" charset="0"/>
              </a:rPr>
              <a:t>: How do you remotely connect to a Windows–based virtual machine and a Linux–based virtual machine?</a:t>
            </a:r>
          </a:p>
          <a:p>
            <a:pPr>
              <a:lnSpc>
                <a:spcPct val="107000"/>
              </a:lnSpc>
              <a:spcAft>
                <a:spcPts val="800"/>
              </a:spcAft>
            </a:pPr>
            <a:endParaRPr lang="en-US" sz="1000" dirty="0">
              <a:latin typeface="Arial" panose="020B0604020202020204" pitchFamily="34" charset="0"/>
              <a:ea typeface="Calibri" panose="020F0502020204030204" pitchFamily="34" charset="0"/>
              <a:cs typeface="Times New Roman" panose="02020603050405020304" pitchFamily="18" charset="0"/>
            </a:endParaRPr>
          </a:p>
          <a:p>
            <a:r>
              <a:rPr lang="en-GB" sz="1200" b="0" i="0" u="none" strike="noStrike" kern="1200" baseline="0" dirty="0">
                <a:solidFill>
                  <a:schemeClr val="tx1"/>
                </a:solidFill>
                <a:latin typeface="+mn-lt"/>
                <a:ea typeface="+mn-ea"/>
                <a:cs typeface="+mn-cs"/>
              </a:rPr>
              <a:t>Virtual machines provide compute on demand for your application workloads with a high degree of compatibility with existing virtualization workloads.</a:t>
            </a:r>
          </a:p>
          <a:p>
            <a:endParaRPr lang="en-GB" sz="1200" b="0" i="0" u="none" strike="noStrike" kern="1200" baseline="0" dirty="0">
              <a:solidFill>
                <a:schemeClr val="tx1"/>
              </a:solidFill>
              <a:latin typeface="+mn-lt"/>
              <a:ea typeface="+mn-ea"/>
              <a:cs typeface="+mn-cs"/>
            </a:endParaRPr>
          </a:p>
          <a:p>
            <a:r>
              <a:rPr lang="en-GB" sz="1200" b="1" i="0" u="none" strike="noStrike" kern="1200" baseline="0" dirty="0">
                <a:solidFill>
                  <a:schemeClr val="tx1"/>
                </a:solidFill>
                <a:latin typeface="+mn-lt"/>
                <a:ea typeface="+mn-ea"/>
                <a:cs typeface="+mn-cs"/>
              </a:rPr>
              <a:t>Workloads</a:t>
            </a:r>
          </a:p>
          <a:p>
            <a:r>
              <a:rPr lang="en-GB" sz="1200" b="0" i="0" u="none" strike="noStrike" kern="1200" baseline="0" dirty="0">
                <a:solidFill>
                  <a:schemeClr val="tx1"/>
                </a:solidFill>
                <a:latin typeface="+mn-lt"/>
                <a:ea typeface="+mn-ea"/>
                <a:cs typeface="+mn-cs"/>
              </a:rPr>
              <a:t>Virtual machines support a list of common Microsoft application workloads. Software platforms such as Microsoft SharePoint, SQL Server, Dynamics GP, and BizTalk Server are fully supported using the infrastructure hosted in Azure. By connecting Virtual Machines to your on-premises network, you can enable disaster-recovery and high-availability solutions such as SQL Server </a:t>
            </a:r>
            <a:r>
              <a:rPr lang="en-GB" sz="1200" b="0" i="0" u="none" strike="noStrike" kern="1200" baseline="0" dirty="0" err="1">
                <a:solidFill>
                  <a:schemeClr val="tx1"/>
                </a:solidFill>
                <a:latin typeface="+mn-lt"/>
                <a:ea typeface="+mn-ea"/>
                <a:cs typeface="+mn-cs"/>
              </a:rPr>
              <a:t>AlwaysOn</a:t>
            </a:r>
            <a:r>
              <a:rPr lang="en-GB" sz="1200" b="0" i="0" u="none" strike="noStrike" kern="1200" baseline="0" dirty="0">
                <a:solidFill>
                  <a:schemeClr val="tx1"/>
                </a:solidFill>
                <a:latin typeface="+mn-lt"/>
                <a:ea typeface="+mn-ea"/>
                <a:cs typeface="+mn-cs"/>
              </a:rPr>
              <a:t>.</a:t>
            </a:r>
          </a:p>
          <a:p>
            <a:endParaRPr lang="en-GB" sz="1200" b="1" i="0" u="none" strike="noStrike" kern="1200" baseline="0" dirty="0">
              <a:solidFill>
                <a:schemeClr val="tx1"/>
              </a:solidFill>
              <a:latin typeface="+mn-lt"/>
              <a:ea typeface="+mn-ea"/>
              <a:cs typeface="+mn-cs"/>
            </a:endParaRPr>
          </a:p>
          <a:p>
            <a:r>
              <a:rPr lang="en-GB" sz="1200" b="1" i="0" u="none" strike="noStrike" kern="1200" baseline="0" dirty="0">
                <a:solidFill>
                  <a:schemeClr val="tx1"/>
                </a:solidFill>
                <a:latin typeface="+mn-lt"/>
                <a:ea typeface="+mn-ea"/>
                <a:cs typeface="+mn-cs"/>
              </a:rPr>
              <a:t>Templates</a:t>
            </a:r>
          </a:p>
          <a:p>
            <a:r>
              <a:rPr lang="en-GB" sz="1200" b="0" i="0" u="none" strike="noStrike" kern="1200" baseline="0" dirty="0">
                <a:solidFill>
                  <a:schemeClr val="tx1"/>
                </a:solidFill>
                <a:latin typeface="+mn-lt"/>
                <a:ea typeface="+mn-ea"/>
                <a:cs typeface="+mn-cs"/>
              </a:rPr>
              <a:t>You can create the majority of supported workloads in Azure by using pre-built templates on the portal. Microsoft and third-party images are available for both Linux and Microsoft-supported application</a:t>
            </a:r>
          </a:p>
          <a:p>
            <a:r>
              <a:rPr lang="en-GB" sz="1200" b="0" i="0" u="none" strike="noStrike" kern="1200" baseline="0" dirty="0">
                <a:solidFill>
                  <a:schemeClr val="tx1"/>
                </a:solidFill>
                <a:latin typeface="+mn-lt"/>
                <a:ea typeface="+mn-ea"/>
                <a:cs typeface="+mn-cs"/>
              </a:rPr>
              <a:t>workloads. Standard operating system images for Windows and Linux are also available for new projects.</a:t>
            </a:r>
          </a:p>
          <a:p>
            <a:endParaRPr lang="en-GB" sz="1200" b="1" i="0" u="none" strike="noStrike" kern="1200" baseline="0" dirty="0">
              <a:solidFill>
                <a:schemeClr val="tx1"/>
              </a:solidFill>
              <a:latin typeface="+mn-lt"/>
              <a:ea typeface="+mn-ea"/>
              <a:cs typeface="+mn-cs"/>
            </a:endParaRPr>
          </a:p>
          <a:p>
            <a:r>
              <a:rPr lang="en-GB" sz="1200" b="1" i="0" u="none" strike="noStrike" kern="1200" baseline="0" dirty="0">
                <a:solidFill>
                  <a:schemeClr val="tx1"/>
                </a:solidFill>
                <a:latin typeface="+mn-lt"/>
                <a:ea typeface="+mn-ea"/>
                <a:cs typeface="+mn-cs"/>
              </a:rPr>
              <a:t>Choice in Sizing</a:t>
            </a:r>
          </a:p>
          <a:p>
            <a:r>
              <a:rPr lang="en-GB" sz="1200" b="0" i="0" u="none" strike="noStrike" kern="1200" baseline="0" dirty="0">
                <a:solidFill>
                  <a:schemeClr val="tx1"/>
                </a:solidFill>
                <a:latin typeface="+mn-lt"/>
                <a:ea typeface="+mn-ea"/>
                <a:cs typeface="+mn-cs"/>
              </a:rPr>
              <a:t>You can configure virtual machines with a variety of options for CPU, memory, and IOPS, commonly referred to as VM sizes. The Basic and Standard sizes are available for the most common application</a:t>
            </a:r>
          </a:p>
          <a:p>
            <a:r>
              <a:rPr lang="en-GB" sz="1200" b="0" i="0" u="none" strike="noStrike" kern="1200" baseline="0" dirty="0">
                <a:solidFill>
                  <a:schemeClr val="tx1"/>
                </a:solidFill>
                <a:latin typeface="+mn-lt"/>
                <a:ea typeface="+mn-ea"/>
                <a:cs typeface="+mn-cs"/>
              </a:rPr>
              <a:t>workloads. Larger standard sizes are also available for memory intensive workloads. D-size virtual machines are available with a faster processor and a local solid-state drive (SSD). G-size virtual machines</a:t>
            </a:r>
          </a:p>
          <a:p>
            <a:r>
              <a:rPr lang="en-GB" sz="1200" b="0" i="0" u="none" strike="noStrike" kern="1200" baseline="0" dirty="0">
                <a:solidFill>
                  <a:schemeClr val="tx1"/>
                </a:solidFill>
                <a:latin typeface="+mn-lt"/>
                <a:ea typeface="+mn-ea"/>
                <a:cs typeface="+mn-cs"/>
              </a:rPr>
              <a:t>are available for workloads that require massive compute or memory resources.</a:t>
            </a:r>
            <a:endParaRPr lang="en-US" sz="1000" dirty="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691BFE7B-581C-4A03-91C5-36C7C5F57FD7}"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22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E973F84F-3FF7-416D-9BD4-F04D63B972DF}"/>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556DDCBA-1A96-4B79-8269-1B5C067F7F23}"/>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336699"/>
                </a:solidFill>
                <a:effectLst/>
                <a:uLnTx/>
                <a:uFillTx/>
                <a:latin typeface="Arial" panose="020B0604020202020204" pitchFamily="34" charset="0"/>
                <a:ea typeface="+mn-ea"/>
                <a:cs typeface="+mn-cs"/>
              </a:rPr>
              <a:t>1: Overview of the Microsoft Azure Platform</a:t>
            </a:r>
          </a:p>
        </p:txBody>
      </p:sp>
    </p:spTree>
    <p:extLst>
      <p:ext uri="{BB962C8B-B14F-4D97-AF65-F5344CB8AC3E}">
        <p14:creationId xmlns:p14="http://schemas.microsoft.com/office/powerpoint/2010/main" val="106151803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r>
              <a:rPr lang="en-GB" sz="1200" b="1" i="0" u="none" strike="noStrike" kern="1200" baseline="0" dirty="0">
                <a:solidFill>
                  <a:schemeClr val="tx1"/>
                </a:solidFill>
                <a:latin typeface="+mn-lt"/>
                <a:ea typeface="+mn-ea"/>
                <a:cs typeface="+mn-cs"/>
              </a:rPr>
              <a:t>Storage</a:t>
            </a:r>
          </a:p>
          <a:p>
            <a:r>
              <a:rPr lang="en-GB" sz="1200" b="0" i="0" u="none" strike="noStrike" kern="1200" baseline="0" dirty="0">
                <a:solidFill>
                  <a:schemeClr val="tx1"/>
                </a:solidFill>
                <a:latin typeface="+mn-lt"/>
                <a:ea typeface="+mn-ea"/>
                <a:cs typeface="+mn-cs"/>
              </a:rPr>
              <a:t>Storage is a managed service that allows you to store data that can be used throughout your cloud applications. The data that is stored can include loosely structured entities, queue messages, and various files.</a:t>
            </a:r>
          </a:p>
          <a:p>
            <a:r>
              <a:rPr lang="en-GB" sz="1200" b="1" i="0" u="none" strike="noStrike" kern="1200" baseline="0" dirty="0">
                <a:solidFill>
                  <a:schemeClr val="tx1"/>
                </a:solidFill>
                <a:latin typeface="+mn-lt"/>
                <a:ea typeface="+mn-ea"/>
                <a:cs typeface="+mn-cs"/>
              </a:rPr>
              <a:t>Queues</a:t>
            </a:r>
          </a:p>
          <a:p>
            <a:r>
              <a:rPr lang="en-GB" sz="1200" b="0" i="0" u="none" strike="noStrike" kern="1200" baseline="0" dirty="0">
                <a:solidFill>
                  <a:schemeClr val="tx1"/>
                </a:solidFill>
                <a:latin typeface="+mn-lt"/>
                <a:ea typeface="+mn-ea"/>
                <a:cs typeface="+mn-cs"/>
              </a:rPr>
              <a:t>The Queue service provides a simple managed interface to push messages into a queue and consume the</a:t>
            </a:r>
          </a:p>
          <a:p>
            <a:r>
              <a:rPr lang="en-GB" sz="1200" b="0" i="0" u="none" strike="noStrike" kern="1200" baseline="0" dirty="0">
                <a:solidFill>
                  <a:schemeClr val="tx1"/>
                </a:solidFill>
                <a:latin typeface="+mn-lt"/>
                <a:ea typeface="+mn-ea"/>
                <a:cs typeface="+mn-cs"/>
              </a:rPr>
              <a:t>same messages. Messages are stored as serialized strings. They can be stored or retrieved in a First-In</a:t>
            </a:r>
          </a:p>
          <a:p>
            <a:r>
              <a:rPr lang="en-GB" sz="1200" b="0" i="0" u="none" strike="noStrike" kern="1200" baseline="0" dirty="0">
                <a:solidFill>
                  <a:schemeClr val="tx1"/>
                </a:solidFill>
                <a:latin typeface="+mn-lt"/>
                <a:ea typeface="+mn-ea"/>
                <a:cs typeface="+mn-cs"/>
              </a:rPr>
              <a:t>First-Out manner by using logical queue actions, such as enqueue, dequeue, and peek.</a:t>
            </a:r>
          </a:p>
          <a:p>
            <a:r>
              <a:rPr lang="en-GB" sz="1200" b="1" i="0" u="none" strike="noStrike" kern="1200" baseline="0" dirty="0">
                <a:solidFill>
                  <a:schemeClr val="tx1"/>
                </a:solidFill>
                <a:latin typeface="+mn-lt"/>
                <a:ea typeface="+mn-ea"/>
                <a:cs typeface="+mn-cs"/>
              </a:rPr>
              <a:t>Tables</a:t>
            </a:r>
          </a:p>
          <a:p>
            <a:r>
              <a:rPr lang="en-GB" sz="1200" b="0" i="0" u="none" strike="noStrike" kern="1200" baseline="0" dirty="0">
                <a:solidFill>
                  <a:schemeClr val="tx1"/>
                </a:solidFill>
                <a:latin typeface="+mn-lt"/>
                <a:ea typeface="+mn-ea"/>
                <a:cs typeface="+mn-cs"/>
              </a:rPr>
              <a:t>The Table service is a NoSQL store that allows you to store loosely structured sets of entities that can be</a:t>
            </a:r>
          </a:p>
          <a:p>
            <a:r>
              <a:rPr lang="en-GB" sz="1200" b="0" i="0" u="none" strike="noStrike" kern="1200" baseline="0" dirty="0">
                <a:solidFill>
                  <a:schemeClr val="tx1"/>
                </a:solidFill>
                <a:latin typeface="+mn-lt"/>
                <a:ea typeface="+mn-ea"/>
                <a:cs typeface="+mn-cs"/>
              </a:rPr>
              <a:t>persisted </a:t>
            </a:r>
            <a:r>
              <a:rPr lang="en-GB" sz="1200" b="0" i="0" u="none" strike="noStrike" kern="1200" baseline="0" dirty="0" err="1">
                <a:solidFill>
                  <a:schemeClr val="tx1"/>
                </a:solidFill>
                <a:latin typeface="+mn-lt"/>
                <a:ea typeface="+mn-ea"/>
                <a:cs typeface="+mn-cs"/>
              </a:rPr>
              <a:t>en</a:t>
            </a:r>
            <a:r>
              <a:rPr lang="en-GB" sz="1200" b="0" i="0" u="none" strike="noStrike" kern="1200" baseline="0" dirty="0">
                <a:solidFill>
                  <a:schemeClr val="tx1"/>
                </a:solidFill>
                <a:latin typeface="+mn-lt"/>
                <a:ea typeface="+mn-ea"/>
                <a:cs typeface="+mn-cs"/>
              </a:rPr>
              <a:t> masse and retrieved with exception efficiency. By implementing common </a:t>
            </a:r>
            <a:r>
              <a:rPr lang="en-GB" sz="1200" b="0" i="0" u="none" strike="noStrike" kern="1200" baseline="0" dirty="0" err="1">
                <a:solidFill>
                  <a:schemeClr val="tx1"/>
                </a:solidFill>
                <a:latin typeface="+mn-lt"/>
                <a:ea typeface="+mn-ea"/>
                <a:cs typeface="+mn-cs"/>
              </a:rPr>
              <a:t>sharding</a:t>
            </a:r>
            <a:r>
              <a:rPr lang="en-GB" sz="1200" b="0" i="0" u="none" strike="noStrike" kern="1200" baseline="0" dirty="0">
                <a:solidFill>
                  <a:schemeClr val="tx1"/>
                </a:solidFill>
                <a:latin typeface="+mn-lt"/>
                <a:ea typeface="+mn-ea"/>
                <a:cs typeface="+mn-cs"/>
              </a:rPr>
              <a:t> concepts,</a:t>
            </a:r>
          </a:p>
          <a:p>
            <a:r>
              <a:rPr lang="en-GB" sz="1200" b="0" i="0" u="none" strike="noStrike" kern="1200" baseline="0" dirty="0">
                <a:solidFill>
                  <a:schemeClr val="tx1"/>
                </a:solidFill>
                <a:latin typeface="+mn-lt"/>
                <a:ea typeface="+mn-ea"/>
                <a:cs typeface="+mn-cs"/>
              </a:rPr>
              <a:t>such as partitions and hash indexes, you can use tables to store large quantities of data for your</a:t>
            </a:r>
          </a:p>
          <a:p>
            <a:r>
              <a:rPr lang="en-GB" sz="1200" b="0" i="0" u="none" strike="noStrike" kern="1200" baseline="0" dirty="0">
                <a:solidFill>
                  <a:schemeClr val="tx1"/>
                </a:solidFill>
                <a:latin typeface="+mn-lt"/>
                <a:ea typeface="+mn-ea"/>
                <a:cs typeface="+mn-cs"/>
              </a:rPr>
              <a:t>application.</a:t>
            </a:r>
          </a:p>
          <a:p>
            <a:r>
              <a:rPr lang="en-GB" sz="1200" b="1" i="0" u="none" strike="noStrike" kern="1200" baseline="0" dirty="0">
                <a:solidFill>
                  <a:schemeClr val="tx1"/>
                </a:solidFill>
                <a:latin typeface="+mn-lt"/>
                <a:ea typeface="+mn-ea"/>
                <a:cs typeface="+mn-cs"/>
              </a:rPr>
              <a:t>Files</a:t>
            </a:r>
          </a:p>
          <a:p>
            <a:r>
              <a:rPr lang="en-GB" sz="1200" b="0" i="0" u="none" strike="noStrike" kern="1200" baseline="0" dirty="0">
                <a:solidFill>
                  <a:schemeClr val="tx1"/>
                </a:solidFill>
                <a:latin typeface="+mn-lt"/>
                <a:ea typeface="+mn-ea"/>
                <a:cs typeface="+mn-cs"/>
              </a:rPr>
              <a:t>The Azure Files service provides an SMB 2.1 protocol file share that you can use when you migrate</a:t>
            </a:r>
          </a:p>
          <a:p>
            <a:r>
              <a:rPr lang="en-GB" sz="1200" b="0" i="0" u="none" strike="noStrike" kern="1200" baseline="0" dirty="0">
                <a:solidFill>
                  <a:schemeClr val="tx1"/>
                </a:solidFill>
                <a:latin typeface="+mn-lt"/>
                <a:ea typeface="+mn-ea"/>
                <a:cs typeface="+mn-cs"/>
              </a:rPr>
              <a:t>existing application workloads from on-premises to Azure. The files that are persisted by using this</a:t>
            </a:r>
          </a:p>
          <a:p>
            <a:r>
              <a:rPr lang="en-GB" sz="1200" b="0" i="0" u="none" strike="noStrike" kern="1200" baseline="0" dirty="0">
                <a:solidFill>
                  <a:schemeClr val="tx1"/>
                </a:solidFill>
                <a:latin typeface="+mn-lt"/>
                <a:ea typeface="+mn-ea"/>
                <a:cs typeface="+mn-cs"/>
              </a:rPr>
              <a:t>technology can also be accessed by using the REST API or client libraries.</a:t>
            </a: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691BFE7B-581C-4A03-91C5-36C7C5F57FD7}"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23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DF93C2E8-B5AE-4651-A208-282FA2F789F1}"/>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B5663291-5988-4984-A152-EC7AE5463076}"/>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336699"/>
                </a:solidFill>
                <a:effectLst/>
                <a:uLnTx/>
                <a:uFillTx/>
                <a:latin typeface="Arial" panose="020B0604020202020204" pitchFamily="34" charset="0"/>
                <a:ea typeface="+mn-ea"/>
                <a:cs typeface="+mn-cs"/>
              </a:rPr>
              <a:t>1: Overview of the Microsoft Azure Platform</a:t>
            </a:r>
          </a:p>
        </p:txBody>
      </p:sp>
    </p:spTree>
    <p:extLst>
      <p:ext uri="{BB962C8B-B14F-4D97-AF65-F5344CB8AC3E}">
        <p14:creationId xmlns:p14="http://schemas.microsoft.com/office/powerpoint/2010/main" val="284843726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6"/>
            <a:ext cx="6153912" cy="6604000"/>
          </a:xfrm>
        </p:spPr>
        <p:txBody>
          <a:bodyPr>
            <a:noAutofit/>
          </a:bodyPr>
          <a:lstStyle/>
          <a:p>
            <a:r>
              <a:rPr lang="en-US" sz="1000" dirty="0">
                <a:latin typeface="Arial" panose="020B0604020202020204" pitchFamily="34" charset="0"/>
                <a:ea typeface="Calibri" panose="020F0502020204030204" pitchFamily="34" charset="0"/>
                <a:cs typeface="Times New Roman" panose="02020603050405020304" pitchFamily="18" charset="0"/>
              </a:rPr>
              <a:t>It is not necessary for the students to have experience with all the above mentioned tools. They just need to know how to use an existing tool to connect to an Azure SQL Database instance. // </a:t>
            </a:r>
            <a:r>
              <a:rPr lang="en-GB" sz="1200" b="0" i="0" u="none" strike="noStrike" kern="1200" baseline="0" dirty="0">
                <a:solidFill>
                  <a:schemeClr val="tx1"/>
                </a:solidFill>
                <a:latin typeface="+mn-lt"/>
                <a:ea typeface="+mn-ea"/>
                <a:cs typeface="+mn-cs"/>
              </a:rPr>
              <a:t>SQL Database is a managed Database-as-a-Service platform that you can use to host your SQL objects.</a:t>
            </a:r>
          </a:p>
          <a:p>
            <a:endParaRPr lang="en-GB" sz="1200" b="0" i="0" u="none" strike="noStrike" kern="1200" baseline="0" dirty="0">
              <a:solidFill>
                <a:schemeClr val="tx1"/>
              </a:solidFill>
              <a:latin typeface="+mn-lt"/>
              <a:ea typeface="+mn-ea"/>
              <a:cs typeface="+mn-cs"/>
            </a:endParaRPr>
          </a:p>
          <a:p>
            <a:r>
              <a:rPr lang="en-GB" sz="1200" b="1" i="0" u="none" strike="noStrike" kern="1200" baseline="0" dirty="0">
                <a:solidFill>
                  <a:schemeClr val="tx1"/>
                </a:solidFill>
                <a:latin typeface="+mn-lt"/>
                <a:ea typeface="+mn-ea"/>
                <a:cs typeface="+mn-cs"/>
              </a:rPr>
              <a:t>Compatibility</a:t>
            </a:r>
          </a:p>
          <a:p>
            <a:r>
              <a:rPr lang="en-GB" sz="1200" b="0" i="0" u="none" strike="noStrike" kern="1200" baseline="0" dirty="0">
                <a:solidFill>
                  <a:schemeClr val="tx1"/>
                </a:solidFill>
                <a:latin typeface="+mn-lt"/>
                <a:ea typeface="+mn-ea"/>
                <a:cs typeface="+mn-cs"/>
              </a:rPr>
              <a:t>Many SQL features and objects can be used with SQL Database. SQL Server 2014 provides tooling that you can use to </a:t>
            </a:r>
            <a:r>
              <a:rPr lang="en-GB" sz="1200" b="0" i="0" u="none" strike="noStrike" kern="1200" baseline="0" dirty="0" err="1">
                <a:solidFill>
                  <a:schemeClr val="tx1"/>
                </a:solidFill>
                <a:latin typeface="+mn-lt"/>
                <a:ea typeface="+mn-ea"/>
                <a:cs typeface="+mn-cs"/>
              </a:rPr>
              <a:t>analyze</a:t>
            </a:r>
            <a:r>
              <a:rPr lang="en-GB" sz="1200" b="0" i="0" u="none" strike="noStrike" kern="1200" baseline="0" dirty="0">
                <a:solidFill>
                  <a:schemeClr val="tx1"/>
                </a:solidFill>
                <a:latin typeface="+mn-lt"/>
                <a:ea typeface="+mn-ea"/>
                <a:cs typeface="+mn-cs"/>
              </a:rPr>
              <a:t> and migrate your databases from an on-premises server to Azure.</a:t>
            </a:r>
          </a:p>
          <a:p>
            <a:r>
              <a:rPr lang="en-GB" sz="1200" b="1" i="0" u="none" strike="noStrike" kern="1200" baseline="0" dirty="0">
                <a:solidFill>
                  <a:schemeClr val="tx1"/>
                </a:solidFill>
                <a:latin typeface="+mn-lt"/>
                <a:ea typeface="+mn-ea"/>
                <a:cs typeface="+mn-cs"/>
              </a:rPr>
              <a:t>Data Tools</a:t>
            </a:r>
          </a:p>
          <a:p>
            <a:r>
              <a:rPr lang="en-GB" sz="1200" b="0" i="0" u="none" strike="noStrike" kern="1200" baseline="0" dirty="0">
                <a:solidFill>
                  <a:schemeClr val="tx1"/>
                </a:solidFill>
                <a:latin typeface="+mn-lt"/>
                <a:ea typeface="+mn-ea"/>
                <a:cs typeface="+mn-cs"/>
              </a:rPr>
              <a:t>You can use many existing data tools such as SQL Server Data Tools for Microsoft Visual Studio and SQL Server Management Studio with SQL Database. Other tools and application frameworks can use</a:t>
            </a:r>
          </a:p>
          <a:p>
            <a:r>
              <a:rPr lang="en-GB" sz="1200" b="0" i="0" u="none" strike="noStrike" kern="1200" baseline="0" dirty="0">
                <a:solidFill>
                  <a:schemeClr val="tx1"/>
                </a:solidFill>
                <a:latin typeface="+mn-lt"/>
                <a:ea typeface="+mn-ea"/>
                <a:cs typeface="+mn-cs"/>
              </a:rPr>
              <a:t>connection strings to connect to the databases that are hosted in Azure. </a:t>
            </a:r>
          </a:p>
          <a:p>
            <a:r>
              <a:rPr lang="en-GB" sz="1200" b="1" i="0" u="none" strike="noStrike" kern="1200" baseline="0" dirty="0">
                <a:solidFill>
                  <a:schemeClr val="tx1"/>
                </a:solidFill>
                <a:latin typeface="+mn-lt"/>
                <a:ea typeface="+mn-ea"/>
                <a:cs typeface="+mn-cs"/>
              </a:rPr>
              <a:t>Scalability</a:t>
            </a:r>
          </a:p>
          <a:p>
            <a:r>
              <a:rPr lang="en-GB" sz="1200" b="0" i="0" u="none" strike="noStrike" kern="1200" baseline="0" dirty="0">
                <a:solidFill>
                  <a:schemeClr val="tx1"/>
                </a:solidFill>
                <a:latin typeface="+mn-lt"/>
                <a:ea typeface="+mn-ea"/>
                <a:cs typeface="+mn-cs"/>
              </a:rPr>
              <a:t>Elastic Scale can be used with a SQL Database instance to automatically create and manage defined partitions for applications with dynamic or large database workloads. Applications that can benefit from</a:t>
            </a:r>
          </a:p>
          <a:p>
            <a:r>
              <a:rPr lang="en-GB" sz="1200" b="0" i="0" u="none" strike="noStrike" kern="1200" baseline="0" dirty="0">
                <a:solidFill>
                  <a:schemeClr val="tx1"/>
                </a:solidFill>
                <a:latin typeface="+mn-lt"/>
                <a:ea typeface="+mn-ea"/>
                <a:cs typeface="+mn-cs"/>
              </a:rPr>
              <a:t>this feature range from large data stores to multitenant Software-as-a-Service (SaaS) services.</a:t>
            </a:r>
            <a:endParaRPr lang="en-US" sz="1000" dirty="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691BFE7B-581C-4A03-91C5-36C7C5F57FD7}"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24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F9CA0132-F80A-4983-86DE-CB6B6F4443FF}"/>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6EB54035-0B7C-4E83-B2C9-0079565F503F}"/>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336699"/>
                </a:solidFill>
                <a:effectLst/>
                <a:uLnTx/>
                <a:uFillTx/>
                <a:latin typeface="Arial" panose="020B0604020202020204" pitchFamily="34" charset="0"/>
                <a:ea typeface="+mn-ea"/>
                <a:cs typeface="+mn-cs"/>
              </a:rPr>
              <a:t>1: Overview of the Microsoft Azure Platform</a:t>
            </a:r>
          </a:p>
        </p:txBody>
      </p:sp>
    </p:spTree>
    <p:extLst>
      <p:ext uri="{BB962C8B-B14F-4D97-AF65-F5344CB8AC3E}">
        <p14:creationId xmlns:p14="http://schemas.microsoft.com/office/powerpoint/2010/main" val="36149609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Some of the students might not have implemented a Point-to-Site connection to a virtual network. Encourage them to use the tutorials that are available at the following location:</a:t>
            </a:r>
          </a:p>
          <a:p>
            <a:pPr>
              <a:lnSpc>
                <a:spcPct val="107000"/>
              </a:lnSpc>
              <a:spcAft>
                <a:spcPts val="800"/>
              </a:spcAft>
            </a:pPr>
            <a:r>
              <a:rPr lang="en-US" sz="1000" b="1" dirty="0">
                <a:latin typeface="Arial" panose="020B0604020202020204" pitchFamily="34" charset="0"/>
                <a:ea typeface="Calibri" panose="020F0502020204030204" pitchFamily="34" charset="0"/>
                <a:cs typeface="Times New Roman" panose="02020603050405020304" pitchFamily="18" charset="0"/>
              </a:rPr>
              <a:t>Reference Links: </a:t>
            </a:r>
            <a:r>
              <a:rPr lang="en-US" sz="1000" u="sng" dirty="0">
                <a:latin typeface="Arial" panose="020B0604020202020204" pitchFamily="34" charset="0"/>
                <a:ea typeface="Calibri" panose="020F0502020204030204" pitchFamily="34" charset="0"/>
                <a:cs typeface="Segoe UI" panose="020B0502040204020203" pitchFamily="34" charset="0"/>
                <a:hlinkClick r:id="rId3"/>
              </a:rPr>
              <a:t>http://go.microsoft.com/fwlink/?LinkID=510169</a:t>
            </a:r>
            <a:endParaRPr lang="en-US" sz="1000" u="sng" dirty="0">
              <a:latin typeface="Arial" panose="020B0604020202020204" pitchFamily="34" charset="0"/>
              <a:ea typeface="Calibri" panose="020F0502020204030204" pitchFamily="34" charset="0"/>
              <a:cs typeface="Segoe UI" panose="020B0502040204020203" pitchFamily="34" charset="0"/>
            </a:endParaRPr>
          </a:p>
          <a:p>
            <a:pPr>
              <a:lnSpc>
                <a:spcPct val="107000"/>
              </a:lnSpc>
              <a:spcAft>
                <a:spcPts val="800"/>
              </a:spcAft>
            </a:pPr>
            <a:endParaRPr lang="en-US" sz="1000" u="sng" dirty="0">
              <a:latin typeface="Arial" panose="020B0604020202020204" pitchFamily="34" charset="0"/>
              <a:ea typeface="Calibri" panose="020F0502020204030204" pitchFamily="34" charset="0"/>
              <a:cs typeface="Segoe UI" panose="020B0502040204020203" pitchFamily="34" charset="0"/>
            </a:endParaRPr>
          </a:p>
          <a:p>
            <a:r>
              <a:rPr lang="en-GB" sz="1200" b="0" i="0" u="none" strike="noStrike" kern="1200" baseline="0" dirty="0">
                <a:solidFill>
                  <a:schemeClr val="tx1"/>
                </a:solidFill>
                <a:latin typeface="+mn-lt"/>
                <a:ea typeface="+mn-ea"/>
                <a:cs typeface="+mn-cs"/>
              </a:rPr>
              <a:t>Virtual networks are a security boundary that you can create so that service instances can communicate with each other privately. Virtual networks support instances of the Web Apps, SQL Databases, and Virtual Machines services.</a:t>
            </a:r>
          </a:p>
          <a:p>
            <a:endParaRPr lang="en-GB" sz="1200" b="0" i="0" u="none" strike="noStrike" kern="1200" baseline="0" dirty="0">
              <a:solidFill>
                <a:schemeClr val="tx1"/>
              </a:solidFill>
              <a:latin typeface="+mn-lt"/>
              <a:ea typeface="+mn-ea"/>
              <a:cs typeface="+mn-cs"/>
            </a:endParaRPr>
          </a:p>
          <a:p>
            <a:r>
              <a:rPr lang="en-GB" sz="1200" b="1" i="0" u="none" strike="noStrike" kern="1200" baseline="0" dirty="0">
                <a:solidFill>
                  <a:schemeClr val="tx1"/>
                </a:solidFill>
                <a:latin typeface="+mn-lt"/>
                <a:ea typeface="+mn-ea"/>
                <a:cs typeface="+mn-cs"/>
              </a:rPr>
              <a:t>Site Connectivity</a:t>
            </a:r>
          </a:p>
          <a:p>
            <a:r>
              <a:rPr lang="en-GB" sz="1200" b="0" i="0" u="none" strike="noStrike" kern="1200" baseline="0" dirty="0">
                <a:solidFill>
                  <a:schemeClr val="tx1"/>
                </a:solidFill>
                <a:latin typeface="+mn-lt"/>
                <a:ea typeface="+mn-ea"/>
                <a:cs typeface="+mn-cs"/>
              </a:rPr>
              <a:t>You can connect virtual networks with each other or with an existing on-premises network by using the Internet Protocol Security (IPSec) protocol.</a:t>
            </a:r>
          </a:p>
          <a:p>
            <a:endParaRPr lang="en-GB" sz="1200" b="0" i="0" u="none" strike="noStrike" kern="1200" baseline="0" dirty="0">
              <a:solidFill>
                <a:schemeClr val="tx1"/>
              </a:solidFill>
              <a:latin typeface="+mn-lt"/>
              <a:ea typeface="+mn-ea"/>
              <a:cs typeface="+mn-cs"/>
            </a:endParaRPr>
          </a:p>
          <a:p>
            <a:r>
              <a:rPr lang="en-GB" sz="1200" b="1" i="0" u="none" strike="noStrike" kern="1200" baseline="0" dirty="0">
                <a:solidFill>
                  <a:schemeClr val="tx1"/>
                </a:solidFill>
                <a:latin typeface="+mn-lt"/>
                <a:ea typeface="+mn-ea"/>
                <a:cs typeface="+mn-cs"/>
              </a:rPr>
              <a:t>Direct Connectivity</a:t>
            </a:r>
          </a:p>
          <a:p>
            <a:r>
              <a:rPr lang="en-GB" sz="1200" b="0" i="0" u="none" strike="noStrike" kern="1200" baseline="0" dirty="0">
                <a:solidFill>
                  <a:schemeClr val="tx1"/>
                </a:solidFill>
                <a:latin typeface="+mn-lt"/>
                <a:ea typeface="+mn-ea"/>
                <a:cs typeface="+mn-cs"/>
              </a:rPr>
              <a:t>The Secure Sockets </a:t>
            </a:r>
            <a:r>
              <a:rPr lang="en-GB" sz="1200" b="0" i="0" u="none" strike="noStrike" kern="1200" baseline="0" dirty="0" err="1">
                <a:solidFill>
                  <a:schemeClr val="tx1"/>
                </a:solidFill>
                <a:latin typeface="+mn-lt"/>
                <a:ea typeface="+mn-ea"/>
                <a:cs typeface="+mn-cs"/>
              </a:rPr>
              <a:t>Tunneling</a:t>
            </a:r>
            <a:r>
              <a:rPr lang="en-GB" sz="1200" b="0" i="0" u="none" strike="noStrike" kern="1200" baseline="0" dirty="0">
                <a:solidFill>
                  <a:schemeClr val="tx1"/>
                </a:solidFill>
                <a:latin typeface="+mn-lt"/>
                <a:ea typeface="+mn-ea"/>
                <a:cs typeface="+mn-cs"/>
              </a:rPr>
              <a:t> Protocol (SSTP) can also be used to allow an individual device or a computer to directly connect to a virtual network by using a Point-to-Site virtual private network (VPN) connection.</a:t>
            </a:r>
          </a:p>
          <a:p>
            <a:endParaRPr lang="en-GB" sz="1200" b="0" i="0" u="none" strike="noStrike" kern="1200" baseline="0" dirty="0">
              <a:solidFill>
                <a:schemeClr val="tx1"/>
              </a:solidFill>
              <a:latin typeface="+mn-lt"/>
              <a:ea typeface="+mn-ea"/>
              <a:cs typeface="+mn-cs"/>
            </a:endParaRPr>
          </a:p>
          <a:p>
            <a:r>
              <a:rPr lang="en-GB" sz="1200" b="1" i="0" u="none" strike="noStrike" kern="1200" baseline="0" dirty="0">
                <a:solidFill>
                  <a:schemeClr val="tx1"/>
                </a:solidFill>
                <a:latin typeface="+mn-lt"/>
                <a:ea typeface="+mn-ea"/>
                <a:cs typeface="+mn-cs"/>
              </a:rPr>
              <a:t>Domain Name Service (DNS)</a:t>
            </a:r>
          </a:p>
          <a:p>
            <a:r>
              <a:rPr lang="en-GB" sz="1200" b="0" i="0" u="none" strike="noStrike" kern="1200" baseline="0" dirty="0">
                <a:solidFill>
                  <a:schemeClr val="tx1"/>
                </a:solidFill>
                <a:latin typeface="+mn-lt"/>
                <a:ea typeface="+mn-ea"/>
                <a:cs typeface="+mn-cs"/>
              </a:rPr>
              <a:t>Azure automatically provides a DNS service for virtual machines and services in a virtual network.</a:t>
            </a:r>
            <a:endParaRPr lang="en-US" sz="1000" dirty="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691BFE7B-581C-4A03-91C5-36C7C5F57FD7}"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F7C350D4-9739-4D43-A3DF-77969D86872E}"/>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3BF9B148-B253-4E02-97A8-1FE668163FC6}"/>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336699"/>
                </a:solidFill>
                <a:effectLst/>
                <a:uLnTx/>
                <a:uFillTx/>
                <a:latin typeface="Arial" panose="020B0604020202020204" pitchFamily="34" charset="0"/>
                <a:ea typeface="+mn-ea"/>
                <a:cs typeface="+mn-cs"/>
              </a:rPr>
              <a:t>1: Overview of the Microsoft Azure Platform</a:t>
            </a:r>
          </a:p>
        </p:txBody>
      </p:sp>
    </p:spTree>
    <p:extLst>
      <p:ext uri="{BB962C8B-B14F-4D97-AF65-F5344CB8AC3E}">
        <p14:creationId xmlns:p14="http://schemas.microsoft.com/office/powerpoint/2010/main" val="11855251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6"/>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Students do not need existing experience with any of these services. They simply need to be aware of these services so that they can select the appropriate service for a specific task.</a:t>
            </a:r>
          </a:p>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Experience with Azure Active Directory will be helpful for the security module in this course, but is not absolutely required.</a:t>
            </a:r>
          </a:p>
          <a:p>
            <a:pPr>
              <a:lnSpc>
                <a:spcPct val="107000"/>
              </a:lnSpc>
              <a:spcAft>
                <a:spcPts val="800"/>
              </a:spcAft>
            </a:pPr>
            <a:r>
              <a:rPr lang="en-US" sz="1000" b="1" dirty="0">
                <a:latin typeface="Arial" panose="020B0604020202020204" pitchFamily="34" charset="0"/>
                <a:ea typeface="Calibri" panose="020F0502020204030204" pitchFamily="34" charset="0"/>
                <a:cs typeface="Times New Roman" panose="02020603050405020304" pitchFamily="18" charset="0"/>
              </a:rPr>
              <a:t>Discussion Question</a:t>
            </a:r>
            <a:r>
              <a:rPr lang="en-US" sz="1000" dirty="0">
                <a:latin typeface="Arial" panose="020B0604020202020204" pitchFamily="34" charset="0"/>
                <a:ea typeface="Calibri" panose="020F0502020204030204" pitchFamily="34" charset="0"/>
                <a:cs typeface="Times New Roman" panose="02020603050405020304" pitchFamily="18" charset="0"/>
              </a:rPr>
              <a:t>:  Can you name an Azure service that is not listed here, but you have used in the past?</a:t>
            </a:r>
          </a:p>
          <a:p>
            <a:pPr>
              <a:lnSpc>
                <a:spcPct val="107000"/>
              </a:lnSpc>
              <a:spcAft>
                <a:spcPts val="800"/>
              </a:spcAft>
            </a:pPr>
            <a:endParaRPr lang="en-US" sz="1000" dirty="0">
              <a:latin typeface="Arial" panose="020B0604020202020204" pitchFamily="34" charset="0"/>
              <a:ea typeface="Calibri" panose="020F0502020204030204" pitchFamily="34" charset="0"/>
              <a:cs typeface="Times New Roman" panose="02020603050405020304" pitchFamily="18" charset="0"/>
            </a:endParaRPr>
          </a:p>
          <a:p>
            <a:r>
              <a:rPr lang="en-GB" sz="1200" b="1" i="0" u="none" strike="noStrike" kern="1200" baseline="0" dirty="0">
                <a:solidFill>
                  <a:schemeClr val="tx1"/>
                </a:solidFill>
                <a:latin typeface="+mn-lt"/>
                <a:ea typeface="+mn-ea"/>
                <a:cs typeface="+mn-cs"/>
              </a:rPr>
              <a:t>App Services</a:t>
            </a:r>
          </a:p>
          <a:p>
            <a:r>
              <a:rPr lang="en-GB" sz="1200" b="0" i="0" u="none" strike="noStrike" kern="1200" baseline="0" dirty="0">
                <a:solidFill>
                  <a:schemeClr val="tx1"/>
                </a:solidFill>
                <a:latin typeface="+mn-lt"/>
                <a:ea typeface="+mn-ea"/>
                <a:cs typeface="+mn-cs"/>
              </a:rPr>
              <a:t>Azure provides many other services for your cloud applications. The following sections describe some of these services.</a:t>
            </a:r>
          </a:p>
          <a:p>
            <a:endParaRPr lang="en-GB" sz="1200" b="0" i="0" u="none" strike="noStrike" kern="1200" baseline="0" dirty="0">
              <a:solidFill>
                <a:schemeClr val="tx1"/>
              </a:solidFill>
              <a:latin typeface="+mn-lt"/>
              <a:ea typeface="+mn-ea"/>
              <a:cs typeface="+mn-cs"/>
            </a:endParaRPr>
          </a:p>
          <a:p>
            <a:r>
              <a:rPr lang="en-GB" sz="1200" b="1" i="0" u="none" strike="noStrike" kern="1200" baseline="0" dirty="0">
                <a:solidFill>
                  <a:schemeClr val="tx1"/>
                </a:solidFill>
                <a:latin typeface="+mn-lt"/>
                <a:ea typeface="+mn-ea"/>
                <a:cs typeface="+mn-cs"/>
              </a:rPr>
              <a:t>Azure Active Directory (Azure AD)</a:t>
            </a:r>
          </a:p>
          <a:p>
            <a:r>
              <a:rPr lang="en-GB" sz="1200" b="0" i="0" u="none" strike="noStrike" kern="1200" baseline="0" dirty="0">
                <a:solidFill>
                  <a:schemeClr val="tx1"/>
                </a:solidFill>
                <a:latin typeface="+mn-lt"/>
                <a:ea typeface="+mn-ea"/>
                <a:cs typeface="+mn-cs"/>
              </a:rPr>
              <a:t>Azure AD is a managed identity and access service. You can use this service to provide authentication and single sign-on capability for cloud applications or any custom application.</a:t>
            </a:r>
          </a:p>
          <a:p>
            <a:r>
              <a:rPr lang="en-GB" sz="1200" b="1" i="0" u="none" strike="noStrike" kern="1200" baseline="0" dirty="0">
                <a:solidFill>
                  <a:schemeClr val="tx1"/>
                </a:solidFill>
                <a:latin typeface="+mn-lt"/>
                <a:ea typeface="+mn-ea"/>
                <a:cs typeface="+mn-cs"/>
              </a:rPr>
              <a:t>Media Services</a:t>
            </a:r>
          </a:p>
          <a:p>
            <a:r>
              <a:rPr lang="en-GB" sz="1200" b="0" i="0" u="none" strike="noStrike" kern="1200" baseline="0" dirty="0">
                <a:solidFill>
                  <a:schemeClr val="tx1"/>
                </a:solidFill>
                <a:latin typeface="+mn-lt"/>
                <a:ea typeface="+mn-ea"/>
                <a:cs typeface="+mn-cs"/>
              </a:rPr>
              <a:t>Media Services is a service that allows you to encode and stream multimedia for a wide variety of customers and devices.</a:t>
            </a:r>
          </a:p>
          <a:p>
            <a:r>
              <a:rPr lang="en-GB" sz="1200" b="1" i="0" u="none" strike="noStrike" kern="1200" baseline="0" dirty="0">
                <a:solidFill>
                  <a:schemeClr val="tx1"/>
                </a:solidFill>
                <a:latin typeface="+mn-lt"/>
                <a:ea typeface="+mn-ea"/>
                <a:cs typeface="+mn-cs"/>
              </a:rPr>
              <a:t>Mobile Services</a:t>
            </a:r>
          </a:p>
          <a:p>
            <a:r>
              <a:rPr lang="en-GB" sz="1200" b="0" i="0" u="none" strike="noStrike" kern="1200" baseline="0" dirty="0">
                <a:solidFill>
                  <a:schemeClr val="tx1"/>
                </a:solidFill>
                <a:latin typeface="+mn-lt"/>
                <a:ea typeface="+mn-ea"/>
                <a:cs typeface="+mn-cs"/>
              </a:rPr>
              <a:t>Mobile Services is a back-end service platform that you can use to store and provide application data for mobile devices.</a:t>
            </a:r>
          </a:p>
          <a:p>
            <a:r>
              <a:rPr lang="en-GB" sz="1200" b="1" i="0" u="none" strike="noStrike" kern="1200" baseline="0" dirty="0">
                <a:solidFill>
                  <a:schemeClr val="tx1"/>
                </a:solidFill>
                <a:latin typeface="+mn-lt"/>
                <a:ea typeface="+mn-ea"/>
                <a:cs typeface="+mn-cs"/>
              </a:rPr>
              <a:t>Automation</a:t>
            </a:r>
          </a:p>
          <a:p>
            <a:r>
              <a:rPr lang="en-GB" sz="1200" b="0" i="0" u="none" strike="noStrike" kern="1200" baseline="0" dirty="0">
                <a:solidFill>
                  <a:schemeClr val="tx1"/>
                </a:solidFill>
                <a:latin typeface="+mn-lt"/>
                <a:ea typeface="+mn-ea"/>
                <a:cs typeface="+mn-cs"/>
              </a:rPr>
              <a:t>Automation extends your management features by allowing you to use Windows PowerShell to automate common management tasks.</a:t>
            </a:r>
            <a:endParaRPr lang="en-US" sz="1000" dirty="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691BFE7B-581C-4A03-91C5-36C7C5F57FD7}"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26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C678D760-B0F1-47BB-A187-92654D5F8618}"/>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C05B9133-FA3C-41A3-9E5F-F759936E20C8}"/>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336699"/>
                </a:solidFill>
                <a:effectLst/>
                <a:uLnTx/>
                <a:uFillTx/>
                <a:latin typeface="Arial" panose="020B0604020202020204" pitchFamily="34" charset="0"/>
                <a:ea typeface="+mn-ea"/>
                <a:cs typeface="+mn-cs"/>
              </a:rPr>
              <a:t>1: Overview of the Microsoft Azure Platform</a:t>
            </a:r>
          </a:p>
        </p:txBody>
      </p:sp>
    </p:spTree>
    <p:extLst>
      <p:ext uri="{BB962C8B-B14F-4D97-AF65-F5344CB8AC3E}">
        <p14:creationId xmlns:p14="http://schemas.microsoft.com/office/powerpoint/2010/main" val="291245798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r>
              <a:rPr lang="en-US" sz="1000" dirty="0">
                <a:latin typeface="Arial" panose="020B0604020202020204" pitchFamily="34" charset="0"/>
                <a:ea typeface="Calibri" panose="020F0502020204030204" pitchFamily="34" charset="0"/>
                <a:cs typeface="Times New Roman" panose="02020603050405020304" pitchFamily="18" charset="0"/>
              </a:rPr>
              <a:t> </a:t>
            </a:r>
            <a:r>
              <a:rPr lang="en-GB" sz="1200" b="0" i="0" u="none" strike="noStrike" kern="1200" baseline="0" dirty="0">
                <a:solidFill>
                  <a:schemeClr val="tx1"/>
                </a:solidFill>
                <a:latin typeface="+mn-lt"/>
                <a:ea typeface="+mn-ea"/>
                <a:cs typeface="+mn-cs"/>
              </a:rPr>
              <a:t>Many iterations of Azure services and the web applications to manage those services are currently available.</a:t>
            </a:r>
          </a:p>
          <a:p>
            <a:endParaRPr lang="en-GB" sz="1200" b="0" i="0" u="none" strike="noStrike" kern="1200" baseline="0" dirty="0">
              <a:solidFill>
                <a:schemeClr val="tx1"/>
              </a:solidFill>
              <a:latin typeface="+mn-lt"/>
              <a:ea typeface="+mn-ea"/>
              <a:cs typeface="+mn-cs"/>
            </a:endParaRPr>
          </a:p>
          <a:p>
            <a:endParaRPr lang="en-GB" sz="1200" b="0" i="0" u="none" strike="noStrike" kern="1200" baseline="0" dirty="0">
              <a:solidFill>
                <a:schemeClr val="tx1"/>
              </a:solidFill>
              <a:latin typeface="+mn-lt"/>
              <a:ea typeface="+mn-ea"/>
              <a:cs typeface="+mn-cs"/>
            </a:endParaRPr>
          </a:p>
          <a:p>
            <a:r>
              <a:rPr lang="en-GB" sz="1200" b="0" i="0" u="none" strike="noStrike" kern="1200" baseline="0" dirty="0">
                <a:solidFill>
                  <a:schemeClr val="tx1"/>
                </a:solidFill>
                <a:latin typeface="+mn-lt"/>
                <a:ea typeface="+mn-ea"/>
                <a:cs typeface="+mn-cs"/>
              </a:rPr>
              <a:t>This lesson describes the last two iterations of the Azure Portal, which you can use for configuring instances of Azure services. This lesson also provides a walkthrough of how to switch between the two</a:t>
            </a:r>
          </a:p>
          <a:p>
            <a:r>
              <a:rPr lang="en-GB" sz="1200" b="0" i="0" u="none" strike="noStrike" kern="1200" baseline="0" dirty="0">
                <a:solidFill>
                  <a:schemeClr val="tx1"/>
                </a:solidFill>
                <a:latin typeface="+mn-lt"/>
                <a:ea typeface="+mn-ea"/>
                <a:cs typeface="+mn-cs"/>
              </a:rPr>
              <a:t>Azure Portals when the functionality you require is not available in one of the portals.</a:t>
            </a:r>
          </a:p>
          <a:p>
            <a:endParaRPr lang="en-GB" sz="1200" b="0" i="0" u="none" strike="noStrike" kern="1200" baseline="0" dirty="0">
              <a:solidFill>
                <a:schemeClr val="tx1"/>
              </a:solidFill>
              <a:latin typeface="+mn-lt"/>
              <a:ea typeface="+mn-ea"/>
              <a:cs typeface="+mn-cs"/>
            </a:endParaRPr>
          </a:p>
          <a:p>
            <a:r>
              <a:rPr lang="en-GB" sz="1200" b="0" i="0" u="none" strike="noStrike" kern="1200" baseline="0" dirty="0">
                <a:solidFill>
                  <a:schemeClr val="tx1"/>
                </a:solidFill>
                <a:latin typeface="+mn-lt"/>
                <a:ea typeface="+mn-ea"/>
                <a:cs typeface="+mn-cs"/>
              </a:rPr>
              <a:t>Lesson Objectives</a:t>
            </a:r>
          </a:p>
          <a:p>
            <a:r>
              <a:rPr lang="en-GB" sz="1200" b="0" i="0" u="none" strike="noStrike" kern="1200" baseline="0" dirty="0">
                <a:solidFill>
                  <a:schemeClr val="tx1"/>
                </a:solidFill>
                <a:latin typeface="+mn-lt"/>
                <a:ea typeface="+mn-ea"/>
                <a:cs typeface="+mn-cs"/>
              </a:rPr>
              <a:t>After completing this lesson, you will be able to:</a:t>
            </a:r>
          </a:p>
          <a:p>
            <a:r>
              <a:rPr lang="en-GB" sz="1200" b="0" i="0" u="none" strike="noStrike" kern="1200" baseline="0" dirty="0">
                <a:solidFill>
                  <a:schemeClr val="tx1"/>
                </a:solidFill>
                <a:latin typeface="+mn-lt"/>
                <a:ea typeface="+mn-ea"/>
                <a:cs typeface="+mn-cs"/>
              </a:rPr>
              <a:t>• Describe the current Azure Portal.</a:t>
            </a:r>
          </a:p>
          <a:p>
            <a:r>
              <a:rPr lang="en-GB" sz="1200" b="0" i="0" u="none" strike="noStrike" kern="1200" baseline="0" dirty="0">
                <a:solidFill>
                  <a:schemeClr val="tx1"/>
                </a:solidFill>
                <a:latin typeface="+mn-lt"/>
                <a:ea typeface="+mn-ea"/>
                <a:cs typeface="+mn-cs"/>
              </a:rPr>
              <a:t>• Describe the Classic Azure Portal.</a:t>
            </a:r>
          </a:p>
          <a:p>
            <a:r>
              <a:rPr lang="en-GB" sz="1200" b="0" i="0" u="none" strike="noStrike" kern="1200" baseline="0" dirty="0">
                <a:solidFill>
                  <a:schemeClr val="tx1"/>
                </a:solidFill>
                <a:latin typeface="+mn-lt"/>
                <a:ea typeface="+mn-ea"/>
                <a:cs typeface="+mn-cs"/>
              </a:rPr>
              <a:t>• Switch between the different portals.</a:t>
            </a:r>
            <a:endParaRPr lang="en-US" sz="1000" dirty="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691BFE7B-581C-4A03-91C5-36C7C5F57FD7}"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27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194DF833-E4E0-4525-BEDC-6A5523A8784A}"/>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1C6D8360-9D31-496D-89BC-2641C849F8C1}"/>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336699"/>
                </a:solidFill>
                <a:effectLst/>
                <a:uLnTx/>
                <a:uFillTx/>
                <a:latin typeface="Arial" panose="020B0604020202020204" pitchFamily="34" charset="0"/>
                <a:ea typeface="+mn-ea"/>
                <a:cs typeface="+mn-cs"/>
              </a:rPr>
              <a:t>1: Overview of the Microsoft Azure Platform</a:t>
            </a:r>
          </a:p>
        </p:txBody>
      </p:sp>
    </p:spTree>
    <p:extLst>
      <p:ext uri="{BB962C8B-B14F-4D97-AF65-F5344CB8AC3E}">
        <p14:creationId xmlns:p14="http://schemas.microsoft.com/office/powerpoint/2010/main" val="410476153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Do not spend too much time on this slide because the next topic demonstrates the Portal.</a:t>
            </a:r>
          </a:p>
          <a:p>
            <a:pPr>
              <a:lnSpc>
                <a:spcPct val="107000"/>
              </a:lnSpc>
              <a:spcAft>
                <a:spcPts val="800"/>
              </a:spcAft>
            </a:pPr>
            <a:endParaRPr lang="en-US" sz="1000" dirty="0">
              <a:latin typeface="Arial" panose="020B0604020202020204" pitchFamily="34" charset="0"/>
              <a:ea typeface="Calibri" panose="020F0502020204030204" pitchFamily="34" charset="0"/>
              <a:cs typeface="Times New Roman" panose="02020603050405020304" pitchFamily="18" charset="0"/>
            </a:endParaRPr>
          </a:p>
          <a:p>
            <a:r>
              <a:rPr lang="en-GB" sz="1200" b="0" i="0" u="none" strike="noStrike" kern="1200" baseline="0" dirty="0">
                <a:solidFill>
                  <a:schemeClr val="tx1"/>
                </a:solidFill>
                <a:latin typeface="+mn-lt"/>
                <a:ea typeface="+mn-ea"/>
                <a:cs typeface="+mn-cs"/>
              </a:rPr>
              <a:t>The Azure Portal</a:t>
            </a:r>
          </a:p>
          <a:p>
            <a:r>
              <a:rPr lang="en-GB" sz="1200" b="0" i="0" u="none" strike="noStrike" kern="1200" baseline="0" dirty="0">
                <a:solidFill>
                  <a:schemeClr val="tx1"/>
                </a:solidFill>
                <a:latin typeface="+mn-lt"/>
                <a:ea typeface="+mn-ea"/>
                <a:cs typeface="+mn-cs"/>
              </a:rPr>
              <a:t>Azure as a platform is a collection of services that you can use to host your applications and workloads in the cloud. The Service Management REST API is a web service that receives requests to create, change, or configure services and passes the requests to the Microsoft Azure Fabric Controller.</a:t>
            </a:r>
          </a:p>
          <a:p>
            <a:endParaRPr lang="en-GB" sz="1200" b="0" i="0" u="none" strike="noStrike" kern="1200" baseline="0" dirty="0">
              <a:solidFill>
                <a:schemeClr val="tx1"/>
              </a:solidFill>
              <a:latin typeface="+mn-lt"/>
              <a:ea typeface="+mn-ea"/>
              <a:cs typeface="+mn-cs"/>
            </a:endParaRPr>
          </a:p>
          <a:p>
            <a:r>
              <a:rPr lang="en-GB" sz="1200" b="0" i="0" u="none" strike="noStrike" kern="1200" baseline="0" dirty="0">
                <a:solidFill>
                  <a:schemeClr val="tx1"/>
                </a:solidFill>
                <a:latin typeface="+mn-lt"/>
                <a:ea typeface="+mn-ea"/>
                <a:cs typeface="+mn-cs"/>
              </a:rPr>
              <a:t>The Azure Portal is one of many different interfaces that you can use to interact with the Azure platform. The latest version of the portal was released at //build 2014.</a:t>
            </a:r>
          </a:p>
          <a:p>
            <a:endParaRPr lang="en-GB" sz="12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691BFE7B-581C-4A03-91C5-36C7C5F57FD7}"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1024D2F9-B677-483E-93F4-DE54E077B76C}"/>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BBC104F6-0E06-4293-9F5C-AD660ABD8254}"/>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336699"/>
                </a:solidFill>
                <a:effectLst/>
                <a:uLnTx/>
                <a:uFillTx/>
                <a:latin typeface="Arial" panose="020B0604020202020204" pitchFamily="34" charset="0"/>
                <a:ea typeface="+mn-ea"/>
                <a:cs typeface="+mn-cs"/>
              </a:rPr>
              <a:t>1: Overview of the Microsoft Azure Platform</a:t>
            </a:r>
          </a:p>
        </p:txBody>
      </p:sp>
    </p:spTree>
    <p:extLst>
      <p:ext uri="{BB962C8B-B14F-4D97-AF65-F5344CB8AC3E}">
        <p14:creationId xmlns:p14="http://schemas.microsoft.com/office/powerpoint/2010/main" val="270443884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r>
              <a:rPr lang="en-US" sz="1000" dirty="0">
                <a:latin typeface="Arial" panose="020B0604020202020204" pitchFamily="34" charset="0"/>
                <a:ea typeface="Calibri" panose="020F0502020204030204" pitchFamily="34" charset="0"/>
                <a:cs typeface="Times New Roman" panose="02020603050405020304" pitchFamily="18" charset="0"/>
              </a:rPr>
              <a:t> </a:t>
            </a:r>
            <a:r>
              <a:rPr lang="en-GB" sz="1000" b="1" i="0" u="none" strike="noStrike" kern="1200" baseline="0" dirty="0">
                <a:solidFill>
                  <a:schemeClr val="tx1"/>
                </a:solidFill>
                <a:latin typeface="+mn-lt"/>
                <a:ea typeface="+mn-ea"/>
                <a:cs typeface="+mn-cs"/>
              </a:rPr>
              <a:t>Billing</a:t>
            </a:r>
          </a:p>
          <a:p>
            <a:r>
              <a:rPr lang="en-GB" sz="1000" b="0" i="0" u="none" strike="noStrike" kern="1200" baseline="0" dirty="0">
                <a:solidFill>
                  <a:schemeClr val="tx1"/>
                </a:solidFill>
                <a:latin typeface="+mn-lt"/>
                <a:ea typeface="+mn-ea"/>
                <a:cs typeface="+mn-cs"/>
              </a:rPr>
              <a:t>Previously, you had to switch from the Classic Portal to the Account Portal to view the billing data for your services. In the Portal, you can view the up-to-date billing data for your entire subscription in the form of</a:t>
            </a:r>
          </a:p>
          <a:p>
            <a:r>
              <a:rPr lang="en-GB" sz="1000" b="0" i="0" u="none" strike="noStrike" kern="1200" baseline="0" dirty="0">
                <a:solidFill>
                  <a:schemeClr val="tx1"/>
                </a:solidFill>
                <a:latin typeface="+mn-lt"/>
                <a:ea typeface="+mn-ea"/>
                <a:cs typeface="+mn-cs"/>
              </a:rPr>
              <a:t>charts and infographics.</a:t>
            </a:r>
            <a:endParaRPr lang="en-US" sz="800" dirty="0">
              <a:latin typeface="Arial" panose="020B060402020202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US" sz="1000" dirty="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691BFE7B-581C-4A03-91C5-36C7C5F57FD7}"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29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78B7678F-911E-4A43-9AE7-49F0DEE85B65}"/>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90A54FB9-9592-414A-8F49-D6BE2D050D30}"/>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336699"/>
                </a:solidFill>
                <a:effectLst/>
                <a:uLnTx/>
                <a:uFillTx/>
                <a:latin typeface="Arial" panose="020B0604020202020204" pitchFamily="34" charset="0"/>
                <a:ea typeface="+mn-ea"/>
                <a:cs typeface="+mn-cs"/>
              </a:rPr>
              <a:t>1: Overview of the Microsoft Azure Platform</a:t>
            </a:r>
          </a:p>
        </p:txBody>
      </p:sp>
    </p:spTree>
    <p:extLst>
      <p:ext uri="{BB962C8B-B14F-4D97-AF65-F5344CB8AC3E}">
        <p14:creationId xmlns:p14="http://schemas.microsoft.com/office/powerpoint/2010/main" val="8740600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Tentative Agenda</a:t>
            </a: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AB32C7E-D9C3-40D4-8B5C-4BFC5FA609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8842736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endParaRPr lang="en-US" sz="1000" dirty="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691BFE7B-581C-4A03-91C5-36C7C5F57FD7}"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30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CAD00237-57F0-4D21-8A9B-AC283E247D78}"/>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B31ACE3A-4289-45D2-BB39-F25BE62A9A7F}"/>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336699"/>
                </a:solidFill>
                <a:effectLst/>
                <a:uLnTx/>
                <a:uFillTx/>
                <a:latin typeface="Arial" panose="020B0604020202020204" pitchFamily="34" charset="0"/>
                <a:ea typeface="+mn-ea"/>
                <a:cs typeface="+mn-cs"/>
              </a:rPr>
              <a:t>1: Overview of the Microsoft Azure Platform</a:t>
            </a:r>
          </a:p>
        </p:txBody>
      </p:sp>
    </p:spTree>
    <p:extLst>
      <p:ext uri="{BB962C8B-B14F-4D97-AF65-F5344CB8AC3E}">
        <p14:creationId xmlns:p14="http://schemas.microsoft.com/office/powerpoint/2010/main" val="363255674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Lifecycle: Deployment, update, delete, status</a:t>
            </a:r>
          </a:p>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Identity: Resources can talk to each other </a:t>
            </a:r>
          </a:p>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Grouping: Metering, billing, quota: applied &amp; rolled up to group</a:t>
            </a:r>
          </a:p>
          <a:p>
            <a:pPr>
              <a:lnSpc>
                <a:spcPct val="107000"/>
              </a:lnSpc>
              <a:spcAft>
                <a:spcPts val="800"/>
              </a:spcAft>
            </a:pPr>
            <a:endParaRPr lang="en-US" sz="1000" dirty="0">
              <a:latin typeface="Arial" panose="020B0604020202020204" pitchFamily="34" charset="0"/>
              <a:ea typeface="Calibri" panose="020F0502020204030204" pitchFamily="34" charset="0"/>
              <a:cs typeface="Times New Roman" panose="02020603050405020304" pitchFamily="18" charset="0"/>
            </a:endParaRPr>
          </a:p>
          <a:p>
            <a:r>
              <a:rPr lang="en-US" sz="800" dirty="0">
                <a:latin typeface="Arial" panose="020B0604020202020204" pitchFamily="34" charset="0"/>
                <a:ea typeface="Calibri" panose="020F0502020204030204" pitchFamily="34" charset="0"/>
                <a:cs typeface="Times New Roman" panose="02020603050405020304" pitchFamily="18" charset="0"/>
              </a:rPr>
              <a:t> </a:t>
            </a:r>
            <a:r>
              <a:rPr lang="en-GB" sz="1000" b="1" i="0" u="none" strike="noStrike" kern="1200" baseline="0" dirty="0">
                <a:solidFill>
                  <a:schemeClr val="tx1"/>
                </a:solidFill>
                <a:latin typeface="+mn-lt"/>
                <a:ea typeface="+mn-ea"/>
                <a:cs typeface="+mn-cs"/>
              </a:rPr>
              <a:t>Resource Groups</a:t>
            </a:r>
          </a:p>
          <a:p>
            <a:r>
              <a:rPr lang="en-GB" sz="1000" b="0" i="0" u="none" strike="noStrike" kern="1200" baseline="0" dirty="0">
                <a:solidFill>
                  <a:schemeClr val="tx1"/>
                </a:solidFill>
                <a:latin typeface="+mn-lt"/>
                <a:ea typeface="+mn-ea"/>
                <a:cs typeface="+mn-cs"/>
              </a:rPr>
              <a:t>Resource groups represent a new way of logically grouping your service instances. Service instances are known as </a:t>
            </a:r>
            <a:r>
              <a:rPr lang="en-GB" sz="1000" b="0" i="1" u="none" strike="noStrike" kern="1200" baseline="0" dirty="0">
                <a:solidFill>
                  <a:schemeClr val="tx1"/>
                </a:solidFill>
                <a:latin typeface="+mn-lt"/>
                <a:ea typeface="+mn-ea"/>
                <a:cs typeface="+mn-cs"/>
              </a:rPr>
              <a:t>resources </a:t>
            </a:r>
            <a:r>
              <a:rPr lang="en-GB" sz="1000" b="0" i="0" u="none" strike="noStrike" kern="1200" baseline="0" dirty="0">
                <a:solidFill>
                  <a:schemeClr val="tx1"/>
                </a:solidFill>
                <a:latin typeface="+mn-lt"/>
                <a:ea typeface="+mn-ea"/>
                <a:cs typeface="+mn-cs"/>
              </a:rPr>
              <a:t>and a collection of resources can exist in a </a:t>
            </a:r>
            <a:r>
              <a:rPr lang="en-GB" sz="1000" b="0" i="1" u="none" strike="noStrike" kern="1200" baseline="0" dirty="0">
                <a:solidFill>
                  <a:schemeClr val="tx1"/>
                </a:solidFill>
                <a:latin typeface="+mn-lt"/>
                <a:ea typeface="+mn-ea"/>
                <a:cs typeface="+mn-cs"/>
              </a:rPr>
              <a:t>resource group</a:t>
            </a:r>
            <a:r>
              <a:rPr lang="en-GB" sz="1000" b="0" i="0" u="none" strike="noStrike" kern="1200" baseline="0" dirty="0">
                <a:solidFill>
                  <a:schemeClr val="tx1"/>
                </a:solidFill>
                <a:latin typeface="+mn-lt"/>
                <a:ea typeface="+mn-ea"/>
                <a:cs typeface="+mn-cs"/>
              </a:rPr>
              <a:t>. By using resource groups,</a:t>
            </a:r>
          </a:p>
          <a:p>
            <a:r>
              <a:rPr lang="en-GB" sz="1000" b="0" i="0" u="none" strike="noStrike" kern="1200" baseline="0" dirty="0">
                <a:solidFill>
                  <a:schemeClr val="tx1"/>
                </a:solidFill>
                <a:latin typeface="+mn-lt"/>
                <a:ea typeface="+mn-ea"/>
                <a:cs typeface="+mn-cs"/>
              </a:rPr>
              <a:t>you can view the metrics and billing data for a specific group in your subscription.</a:t>
            </a:r>
            <a:endParaRPr lang="en-US" sz="800" dirty="0">
              <a:latin typeface="Arial" panose="020B060402020202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US" sz="1000" dirty="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691BFE7B-581C-4A03-91C5-36C7C5F57FD7}"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31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76E2773A-683C-495E-9429-9160E02199A1}"/>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84090005-968C-4B8D-BC8C-9CE623427B4C}"/>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336699"/>
                </a:solidFill>
                <a:effectLst/>
                <a:uLnTx/>
                <a:uFillTx/>
                <a:latin typeface="Arial" panose="020B0604020202020204" pitchFamily="34" charset="0"/>
                <a:ea typeface="+mn-ea"/>
                <a:cs typeface="+mn-cs"/>
              </a:rPr>
              <a:t>1: Overview of the Microsoft Azure Platform</a:t>
            </a:r>
          </a:p>
        </p:txBody>
      </p:sp>
    </p:spTree>
    <p:extLst>
      <p:ext uri="{BB962C8B-B14F-4D97-AF65-F5344CB8AC3E}">
        <p14:creationId xmlns:p14="http://schemas.microsoft.com/office/powerpoint/2010/main" val="373922767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6"/>
            <a:ext cx="6153912" cy="6604000"/>
          </a:xfrm>
        </p:spPr>
        <p:txBody>
          <a:bodyPr>
            <a:noAutofit/>
          </a:bodyPr>
          <a:lstStyle/>
          <a:p>
            <a:pPr marL="342900" marR="0" lvl="0" indent="-342900">
              <a:lnSpc>
                <a:spcPct val="115000"/>
              </a:lnSpc>
              <a:spcBef>
                <a:spcPts val="0"/>
              </a:spcBef>
              <a:spcAft>
                <a:spcPts val="995"/>
              </a:spcAft>
              <a:buFont typeface="Symbol" panose="05050102010706020507" pitchFamily="18" charset="2"/>
              <a:buChar char=""/>
            </a:pPr>
            <a:r>
              <a:rPr lang="en-US" sz="1000" dirty="0">
                <a:latin typeface="Arial" panose="020B0604020202020204" pitchFamily="34" charset="0"/>
                <a:ea typeface="Times New Roman" panose="02020603050405020304" pitchFamily="18" charset="0"/>
                <a:cs typeface="Times New Roman" panose="02020603050405020304" pitchFamily="18" charset="0"/>
              </a:rPr>
              <a:t>Container for multiple resources</a:t>
            </a:r>
          </a:p>
          <a:p>
            <a:pPr marL="342900" marR="0" lvl="0" indent="-342900">
              <a:lnSpc>
                <a:spcPct val="115000"/>
              </a:lnSpc>
              <a:spcBef>
                <a:spcPts val="0"/>
              </a:spcBef>
              <a:spcAft>
                <a:spcPts val="995"/>
              </a:spcAft>
              <a:buFont typeface="Symbol" panose="05050102010706020507" pitchFamily="18" charset="2"/>
              <a:buChar char=""/>
            </a:pPr>
            <a:r>
              <a:rPr lang="en-US" sz="1000" dirty="0">
                <a:latin typeface="Arial" panose="020B0604020202020204" pitchFamily="34" charset="0"/>
                <a:ea typeface="Times New Roman" panose="02020603050405020304" pitchFamily="18" charset="0"/>
                <a:cs typeface="Times New Roman" panose="02020603050405020304" pitchFamily="18" charset="0"/>
              </a:rPr>
              <a:t>Resources exist in one resource group</a:t>
            </a:r>
          </a:p>
          <a:p>
            <a:pPr marL="342900" marR="0" lvl="0" indent="-342900">
              <a:lnSpc>
                <a:spcPct val="115000"/>
              </a:lnSpc>
              <a:spcBef>
                <a:spcPts val="0"/>
              </a:spcBef>
              <a:spcAft>
                <a:spcPts val="995"/>
              </a:spcAft>
              <a:buFont typeface="Symbol" panose="05050102010706020507" pitchFamily="18" charset="2"/>
              <a:buChar char=""/>
            </a:pPr>
            <a:r>
              <a:rPr lang="en-US" sz="1000" dirty="0">
                <a:latin typeface="Arial" panose="020B0604020202020204" pitchFamily="34" charset="0"/>
                <a:ea typeface="Times New Roman" panose="02020603050405020304" pitchFamily="18" charset="0"/>
                <a:cs typeface="Times New Roman" panose="02020603050405020304" pitchFamily="18" charset="0"/>
              </a:rPr>
              <a:t>Resource groups can span regions</a:t>
            </a:r>
          </a:p>
          <a:p>
            <a:pPr marL="342900" marR="0" lvl="0" indent="-342900">
              <a:lnSpc>
                <a:spcPct val="115000"/>
              </a:lnSpc>
              <a:spcBef>
                <a:spcPts val="0"/>
              </a:spcBef>
              <a:spcAft>
                <a:spcPts val="995"/>
              </a:spcAft>
              <a:buFont typeface="Symbol" panose="05050102010706020507" pitchFamily="18" charset="2"/>
              <a:buChar char=""/>
            </a:pPr>
            <a:r>
              <a:rPr lang="en-US" sz="1000" dirty="0">
                <a:latin typeface="Arial" panose="020B0604020202020204" pitchFamily="34" charset="0"/>
                <a:ea typeface="Times New Roman" panose="02020603050405020304" pitchFamily="18" charset="0"/>
                <a:cs typeface="Times New Roman" panose="02020603050405020304" pitchFamily="18" charset="0"/>
              </a:rPr>
              <a:t>Resource groups can span services</a:t>
            </a: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691BFE7B-581C-4A03-91C5-36C7C5F57FD7}"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32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4BC36035-0A5D-4F37-9FA5-254E1F5E8852}"/>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4D9E55DC-487B-4E4B-993E-941424FBB840}"/>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336699"/>
                </a:solidFill>
                <a:effectLst/>
                <a:uLnTx/>
                <a:uFillTx/>
                <a:latin typeface="Arial" panose="020B0604020202020204" pitchFamily="34" charset="0"/>
                <a:ea typeface="+mn-ea"/>
                <a:cs typeface="+mn-cs"/>
              </a:rPr>
              <a:t>1: Overview of the Microsoft Azure Platform</a:t>
            </a:r>
          </a:p>
        </p:txBody>
      </p:sp>
    </p:spTree>
    <p:extLst>
      <p:ext uri="{BB962C8B-B14F-4D97-AF65-F5344CB8AC3E}">
        <p14:creationId xmlns:p14="http://schemas.microsoft.com/office/powerpoint/2010/main" val="280555068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691BFE7B-581C-4A03-91C5-36C7C5F57FD7}"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33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EF655622-D195-4EBA-B314-87C0568EA315}"/>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C0F80034-AAE1-4B00-8DC5-F2925372143C}"/>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336699"/>
                </a:solidFill>
                <a:effectLst/>
                <a:uLnTx/>
                <a:uFillTx/>
                <a:latin typeface="Arial" panose="020B0604020202020204" pitchFamily="34" charset="0"/>
                <a:ea typeface="+mn-ea"/>
                <a:cs typeface="+mn-cs"/>
              </a:rPr>
              <a:t>1: Overview of the Microsoft Azure Platform</a:t>
            </a:r>
          </a:p>
        </p:txBody>
      </p:sp>
    </p:spTree>
    <p:extLst>
      <p:ext uri="{BB962C8B-B14F-4D97-AF65-F5344CB8AC3E}">
        <p14:creationId xmlns:p14="http://schemas.microsoft.com/office/powerpoint/2010/main" val="145888686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r>
              <a:rPr lang="en-US" sz="1000" dirty="0">
                <a:latin typeface="Arial" panose="020B0604020202020204" pitchFamily="34" charset="0"/>
                <a:ea typeface="Calibri" panose="020F0502020204030204" pitchFamily="34" charset="0"/>
                <a:cs typeface="Times New Roman" panose="02020603050405020304" pitchFamily="18" charset="0"/>
              </a:rPr>
              <a:t> </a:t>
            </a:r>
            <a:r>
              <a:rPr lang="en-GB" sz="1200" b="1" i="0" u="none" strike="noStrike" kern="1200" baseline="0" dirty="0">
                <a:solidFill>
                  <a:schemeClr val="tx1"/>
                </a:solidFill>
                <a:latin typeface="+mn-lt"/>
                <a:ea typeface="+mn-ea"/>
                <a:cs typeface="+mn-cs"/>
              </a:rPr>
              <a:t>Dashboard</a:t>
            </a:r>
          </a:p>
          <a:p>
            <a:r>
              <a:rPr lang="en-GB" sz="1200" b="0" i="0" u="none" strike="noStrike" kern="1200" baseline="0" dirty="0">
                <a:solidFill>
                  <a:schemeClr val="tx1"/>
                </a:solidFill>
                <a:latin typeface="+mn-lt"/>
                <a:ea typeface="+mn-ea"/>
                <a:cs typeface="+mn-cs"/>
              </a:rPr>
              <a:t>The Dashboard is the first screen you see when you log on to the Portal. It is a collection of tiles that you can reorganize, resize, and remove. As you view the blades in your subscription, you can pin them to the</a:t>
            </a:r>
          </a:p>
          <a:p>
            <a:r>
              <a:rPr lang="en-GB" sz="1200" b="0" i="0" u="none" strike="noStrike" kern="1200" baseline="0" dirty="0">
                <a:solidFill>
                  <a:schemeClr val="tx1"/>
                </a:solidFill>
                <a:latin typeface="+mn-lt"/>
                <a:ea typeface="+mn-ea"/>
                <a:cs typeface="+mn-cs"/>
              </a:rPr>
              <a:t>Dashboard so that you can return to them at a later point in time. You can also resize the tiles to emphasize specific data.</a:t>
            </a:r>
            <a:endParaRPr lang="en-US" sz="1000" dirty="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691BFE7B-581C-4A03-91C5-36C7C5F57FD7}"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34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FE7B8827-240A-42B6-81CE-B73F2DD16C5C}"/>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EEC5439A-3FAA-4C6F-8459-3B4497A89E88}"/>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336699"/>
                </a:solidFill>
                <a:effectLst/>
                <a:uLnTx/>
                <a:uFillTx/>
                <a:latin typeface="Arial" panose="020B0604020202020204" pitchFamily="34" charset="0"/>
                <a:ea typeface="+mn-ea"/>
                <a:cs typeface="+mn-cs"/>
              </a:rPr>
              <a:t>1: Overview of the Microsoft Azure Platform</a:t>
            </a:r>
          </a:p>
        </p:txBody>
      </p:sp>
    </p:spTree>
    <p:extLst>
      <p:ext uri="{BB962C8B-B14F-4D97-AF65-F5344CB8AC3E}">
        <p14:creationId xmlns:p14="http://schemas.microsoft.com/office/powerpoint/2010/main" val="11039284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691BFE7B-581C-4A03-91C5-36C7C5F57FD7}"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35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EEBF4A47-A5D0-4DDC-8455-22F2CBB9B85D}"/>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DEF25021-C3A6-4025-9724-7A3C2E23D086}"/>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336699"/>
                </a:solidFill>
                <a:effectLst/>
                <a:uLnTx/>
                <a:uFillTx/>
                <a:latin typeface="Arial" panose="020B0604020202020204" pitchFamily="34" charset="0"/>
                <a:ea typeface="+mn-ea"/>
                <a:cs typeface="+mn-cs"/>
              </a:rPr>
              <a:t>1: Overview of the Microsoft Azure Platform</a:t>
            </a:r>
          </a:p>
        </p:txBody>
      </p:sp>
    </p:spTree>
    <p:extLst>
      <p:ext uri="{BB962C8B-B14F-4D97-AF65-F5344CB8AC3E}">
        <p14:creationId xmlns:p14="http://schemas.microsoft.com/office/powerpoint/2010/main" val="248939185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691BFE7B-581C-4A03-91C5-36C7C5F57FD7}"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36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054A92D5-3960-4595-9941-6B2A0D824648}"/>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51780B9E-5B28-4517-8686-1959EF61463C}"/>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336699"/>
                </a:solidFill>
                <a:effectLst/>
                <a:uLnTx/>
                <a:uFillTx/>
                <a:latin typeface="Arial" panose="020B0604020202020204" pitchFamily="34" charset="0"/>
                <a:ea typeface="+mn-ea"/>
                <a:cs typeface="+mn-cs"/>
              </a:rPr>
              <a:t>1: Overview of the Microsoft Azure Platform</a:t>
            </a:r>
          </a:p>
        </p:txBody>
      </p:sp>
    </p:spTree>
    <p:extLst>
      <p:ext uri="{BB962C8B-B14F-4D97-AF65-F5344CB8AC3E}">
        <p14:creationId xmlns:p14="http://schemas.microsoft.com/office/powerpoint/2010/main" val="83438842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r>
              <a:rPr lang="en-US" sz="1000" dirty="0">
                <a:latin typeface="Arial" panose="020B0604020202020204" pitchFamily="34" charset="0"/>
                <a:ea typeface="Calibri" panose="020F0502020204030204" pitchFamily="34" charset="0"/>
                <a:cs typeface="Times New Roman" panose="02020603050405020304" pitchFamily="18" charset="0"/>
              </a:rPr>
              <a:t> </a:t>
            </a:r>
            <a:r>
              <a:rPr lang="en-GB" sz="1200" b="1" i="0" u="none" strike="noStrike" kern="1200" baseline="0" dirty="0">
                <a:solidFill>
                  <a:schemeClr val="tx1"/>
                </a:solidFill>
                <a:latin typeface="+mn-lt"/>
                <a:ea typeface="+mn-ea"/>
                <a:cs typeface="+mn-cs"/>
              </a:rPr>
              <a:t>Blades</a:t>
            </a:r>
          </a:p>
          <a:p>
            <a:r>
              <a:rPr lang="en-GB" sz="1200" b="0" i="0" u="none" strike="noStrike" kern="1200" baseline="0" dirty="0">
                <a:solidFill>
                  <a:schemeClr val="tx1"/>
                </a:solidFill>
                <a:latin typeface="+mn-lt"/>
                <a:ea typeface="+mn-ea"/>
                <a:cs typeface="+mn-cs"/>
              </a:rPr>
              <a:t>When you view the settings for a service instance or take an action, the details are displayed in a vertical dialog box known as a blade. You can stack these blades horizontally so that you can</a:t>
            </a:r>
          </a:p>
          <a:p>
            <a:r>
              <a:rPr lang="en-GB" sz="1200" b="0" i="0" u="none" strike="noStrike" kern="1200" baseline="0" dirty="0">
                <a:solidFill>
                  <a:schemeClr val="tx1"/>
                </a:solidFill>
                <a:latin typeface="+mn-lt"/>
                <a:ea typeface="+mn-ea"/>
                <a:cs typeface="+mn-cs"/>
              </a:rPr>
              <a:t>view the details of a service (or an action) and some of the follow-up actions without having to scroll horizontally. You can close a blade by clicking the close (X) button at the top-right corner.</a:t>
            </a:r>
            <a:endParaRPr lang="en-US" sz="1000" dirty="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691BFE7B-581C-4A03-91C5-36C7C5F57FD7}"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37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E2F4878F-9BE6-4384-9F7C-C32C3F3114CA}"/>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62EE0DE4-8652-46A7-8929-126A73AFF916}"/>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336699"/>
                </a:solidFill>
                <a:effectLst/>
                <a:uLnTx/>
                <a:uFillTx/>
                <a:latin typeface="Arial" panose="020B0604020202020204" pitchFamily="34" charset="0"/>
                <a:ea typeface="+mn-ea"/>
                <a:cs typeface="+mn-cs"/>
              </a:rPr>
              <a:t>1: Overview of the Microsoft Azure Platform</a:t>
            </a:r>
          </a:p>
        </p:txBody>
      </p:sp>
    </p:spTree>
    <p:extLst>
      <p:ext uri="{BB962C8B-B14F-4D97-AF65-F5344CB8AC3E}">
        <p14:creationId xmlns:p14="http://schemas.microsoft.com/office/powerpoint/2010/main" val="220330510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r>
              <a:rPr lang="en-US" sz="1000" dirty="0">
                <a:latin typeface="Arial" panose="020B0604020202020204" pitchFamily="34" charset="0"/>
                <a:ea typeface="Calibri" panose="020F0502020204030204" pitchFamily="34" charset="0"/>
                <a:cs typeface="Times New Roman" panose="02020603050405020304" pitchFamily="18" charset="0"/>
              </a:rPr>
              <a:t> </a:t>
            </a:r>
            <a:r>
              <a:rPr lang="en-GB" sz="1200" b="1" i="0" u="none" strike="noStrike" kern="1200" baseline="0" dirty="0">
                <a:solidFill>
                  <a:schemeClr val="tx1"/>
                </a:solidFill>
                <a:latin typeface="+mn-lt"/>
                <a:ea typeface="+mn-ea"/>
                <a:cs typeface="+mn-cs"/>
              </a:rPr>
              <a:t>Journeys</a:t>
            </a:r>
          </a:p>
          <a:p>
            <a:r>
              <a:rPr lang="en-GB" sz="1200" b="0" i="1" u="none" strike="noStrike" kern="1200" baseline="0" dirty="0">
                <a:solidFill>
                  <a:schemeClr val="tx1"/>
                </a:solidFill>
                <a:latin typeface="+mn-lt"/>
                <a:ea typeface="+mn-ea"/>
                <a:cs typeface="+mn-cs"/>
              </a:rPr>
              <a:t>Journeys </a:t>
            </a:r>
            <a:r>
              <a:rPr lang="en-GB" sz="1200" b="0" i="0" u="none" strike="noStrike" kern="1200" baseline="0" dirty="0">
                <a:solidFill>
                  <a:schemeClr val="tx1"/>
                </a:solidFill>
                <a:latin typeface="+mn-lt"/>
                <a:ea typeface="+mn-ea"/>
                <a:cs typeface="+mn-cs"/>
              </a:rPr>
              <a:t>are a collection of sequential blades that you can use to create or modify a service. For example, to create a Web App, you can go to the gallery blade, and then view the Web App gallery options blade.</a:t>
            </a:r>
          </a:p>
          <a:p>
            <a:r>
              <a:rPr lang="en-GB" sz="1200" b="0" i="0" u="none" strike="noStrike" kern="1200" baseline="0" dirty="0">
                <a:solidFill>
                  <a:schemeClr val="tx1"/>
                </a:solidFill>
                <a:latin typeface="+mn-lt"/>
                <a:ea typeface="+mn-ea"/>
                <a:cs typeface="+mn-cs"/>
              </a:rPr>
              <a:t>After you select a specific Web App template, a blade describing the template displays. If you click Create, another blade displays with basic options for the new Web App. You could drill down further and specify</a:t>
            </a:r>
          </a:p>
          <a:p>
            <a:r>
              <a:rPr lang="en-GB" sz="1200" b="0" i="0" u="none" strike="noStrike" kern="1200" baseline="0" dirty="0">
                <a:solidFill>
                  <a:schemeClr val="tx1"/>
                </a:solidFill>
                <a:latin typeface="+mn-lt"/>
                <a:ea typeface="+mn-ea"/>
                <a:cs typeface="+mn-cs"/>
              </a:rPr>
              <a:t>advanced options.</a:t>
            </a:r>
            <a:endParaRPr lang="en-US" sz="1000" dirty="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691BFE7B-581C-4A03-91C5-36C7C5F57FD7}"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38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7C09DE50-E72D-4460-A7D6-740096C87A16}"/>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3A5C3D39-9DCF-4168-BA8A-B6337C89360F}"/>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336699"/>
                </a:solidFill>
                <a:effectLst/>
                <a:uLnTx/>
                <a:uFillTx/>
                <a:latin typeface="Arial" panose="020B0604020202020204" pitchFamily="34" charset="0"/>
                <a:ea typeface="+mn-ea"/>
                <a:cs typeface="+mn-cs"/>
              </a:rPr>
              <a:t>1: Overview of the Microsoft Azure Platform</a:t>
            </a:r>
          </a:p>
        </p:txBody>
      </p:sp>
    </p:spTree>
    <p:extLst>
      <p:ext uri="{BB962C8B-B14F-4D97-AF65-F5344CB8AC3E}">
        <p14:creationId xmlns:p14="http://schemas.microsoft.com/office/powerpoint/2010/main" val="103694870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691BFE7B-581C-4A03-91C5-36C7C5F57FD7}"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39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C523364A-9348-4958-BD85-0FB6BE820EA1}"/>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27DAC45D-D0B3-4DFC-85D6-D683125E2F49}"/>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336699"/>
                </a:solidFill>
                <a:effectLst/>
                <a:uLnTx/>
                <a:uFillTx/>
                <a:latin typeface="Arial" panose="020B0604020202020204" pitchFamily="34" charset="0"/>
                <a:ea typeface="+mn-ea"/>
                <a:cs typeface="+mn-cs"/>
              </a:rPr>
              <a:t>1: Overview of the Microsoft Azure Platform</a:t>
            </a:r>
          </a:p>
        </p:txBody>
      </p:sp>
    </p:spTree>
    <p:extLst>
      <p:ext uri="{BB962C8B-B14F-4D97-AF65-F5344CB8AC3E}">
        <p14:creationId xmlns:p14="http://schemas.microsoft.com/office/powerpoint/2010/main" val="28923449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Tentative Agenda</a:t>
            </a: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AB32C7E-D9C3-40D4-8B5C-4BFC5FA609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795048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r>
              <a:rPr lang="en-GB" sz="1200" b="0" i="0" u="none" strike="noStrike" kern="1200" baseline="0" dirty="0">
                <a:solidFill>
                  <a:schemeClr val="tx1"/>
                </a:solidFill>
                <a:latin typeface="+mn-lt"/>
                <a:ea typeface="+mn-ea"/>
                <a:cs typeface="+mn-cs"/>
              </a:rPr>
              <a:t>For this demonstration, you will use the available host machine. Before you begin this demonstration, you must complete the following step:</a:t>
            </a:r>
          </a:p>
          <a:p>
            <a:endParaRPr lang="en-GB" sz="1200" b="0" i="0" u="none" strike="noStrike" kern="1200" baseline="0" dirty="0">
              <a:solidFill>
                <a:schemeClr val="tx1"/>
              </a:solidFill>
              <a:latin typeface="+mn-lt"/>
              <a:ea typeface="+mn-ea"/>
              <a:cs typeface="+mn-cs"/>
            </a:endParaRPr>
          </a:p>
          <a:p>
            <a:r>
              <a:rPr lang="en-GB" sz="1200" b="0" i="0" u="none" strike="noStrike" kern="1200" baseline="0" dirty="0">
                <a:solidFill>
                  <a:schemeClr val="tx1"/>
                </a:solidFill>
                <a:latin typeface="+mn-lt"/>
                <a:ea typeface="+mn-ea"/>
                <a:cs typeface="+mn-cs"/>
              </a:rPr>
              <a:t>• Verify that you received the credentials to sign in to the Azure portal from your training provider. You will use these credentials and the Azure account throughout the labs in this course.</a:t>
            </a:r>
            <a:endParaRPr lang="en-US" sz="1000" dirty="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691BFE7B-581C-4A03-91C5-36C7C5F57FD7}"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40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F6AD3D80-3EEE-4A55-A453-C3B0733B5159}"/>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8E8585A5-5B7C-4E6E-B73F-C0B8E271FC4A}"/>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336699"/>
                </a:solidFill>
                <a:effectLst/>
                <a:uLnTx/>
                <a:uFillTx/>
                <a:latin typeface="Arial" panose="020B0604020202020204" pitchFamily="34" charset="0"/>
                <a:ea typeface="+mn-ea"/>
                <a:cs typeface="+mn-cs"/>
              </a:rPr>
              <a:t>1: Overview of the Microsoft Azure Platform</a:t>
            </a:r>
          </a:p>
        </p:txBody>
      </p:sp>
    </p:spTree>
    <p:extLst>
      <p:ext uri="{BB962C8B-B14F-4D97-AF65-F5344CB8AC3E}">
        <p14:creationId xmlns:p14="http://schemas.microsoft.com/office/powerpoint/2010/main" val="301870461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fld id="{E16AD71A-BB5F-45DD-A1D7-7EAEA3019BEB}" type="slidenum">
              <a:rPr lang="en-US" b="0" smtClean="0">
                <a:latin typeface="+mn-lt"/>
              </a:rPr>
              <a:t>41</a:t>
            </a:fld>
            <a:endParaRPr lang="en-US" b="0" dirty="0">
              <a:latin typeface="+mn-lt"/>
            </a:endParaRPr>
          </a:p>
        </p:txBody>
      </p:sp>
      <p:sp>
        <p:nvSpPr>
          <p:cNvPr id="5" name="Rectangle 4">
            <a:extLst>
              <a:ext uri="{FF2B5EF4-FFF2-40B4-BE49-F238E27FC236}">
                <a16:creationId xmlns:a16="http://schemas.microsoft.com/office/drawing/2014/main" id="{B2F2ED88-9A9A-463F-A701-73E40FB33ABE}"/>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20532D</a:t>
            </a:r>
          </a:p>
        </p:txBody>
      </p:sp>
      <p:sp>
        <p:nvSpPr>
          <p:cNvPr id="6" name="Rectangle 5">
            <a:extLst>
              <a:ext uri="{FF2B5EF4-FFF2-40B4-BE49-F238E27FC236}">
                <a16:creationId xmlns:a16="http://schemas.microsoft.com/office/drawing/2014/main" id="{5F4853AC-4285-4C0C-945A-B75214A78843}"/>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2: Building Application Infrastructure in Azure</a:t>
            </a:r>
          </a:p>
        </p:txBody>
      </p:sp>
    </p:spTree>
    <p:extLst>
      <p:ext uri="{BB962C8B-B14F-4D97-AF65-F5344CB8AC3E}">
        <p14:creationId xmlns:p14="http://schemas.microsoft.com/office/powerpoint/2010/main" val="11902964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p:txBody>
          <a:bodyPr/>
          <a:lstStyle/>
          <a:p>
            <a:r>
              <a:rPr lang="de-DE" sz="1200" b="0" i="0" u="none" strike="noStrike" kern="1200" dirty="0">
                <a:solidFill>
                  <a:schemeClr val="tx1"/>
                </a:solidFill>
                <a:effectLst/>
                <a:ea typeface="+mn-ea"/>
                <a:cs typeface="+mn-cs"/>
                <a:hlinkClick r:id="rId3"/>
              </a:rPr>
              <a:t>Preview Version 1.7 (2017-04-20)</a:t>
            </a:r>
            <a:endParaRPr lang="de-DE" dirty="0"/>
          </a:p>
        </p:txBody>
      </p:sp>
      <p:sp>
        <p:nvSpPr>
          <p:cNvPr id="4" name="Slide Number Placeholder 3"/>
          <p:cNvSpPr>
            <a:spLocks noGrp="1"/>
          </p:cNvSpPr>
          <p:nvPr>
            <p:ph type="sldNum" sz="quarter" idx="10"/>
          </p:nvPr>
        </p:nvSpPr>
        <p:spPr/>
        <p:txBody>
          <a:bodyPr/>
          <a:lstStyle/>
          <a:p>
            <a:pPr>
              <a:defRPr/>
            </a:pPr>
            <a:fld id="{BC0D98F3-66B1-4734-AFB3-E657E989C9AD}" type="slidenum">
              <a:rPr lang="de-DE" smtClean="0">
                <a:solidFill>
                  <a:prstClr val="black"/>
                </a:solidFill>
              </a:rPr>
              <a:pPr>
                <a:defRPr/>
              </a:pPr>
              <a:t>42</a:t>
            </a:fld>
            <a:endParaRPr lang="de-DE">
              <a:solidFill>
                <a:prstClr val="black"/>
              </a:solidFill>
            </a:endParaRPr>
          </a:p>
        </p:txBody>
      </p:sp>
    </p:spTree>
    <p:extLst>
      <p:ext uri="{BB962C8B-B14F-4D97-AF65-F5344CB8AC3E}">
        <p14:creationId xmlns:p14="http://schemas.microsoft.com/office/powerpoint/2010/main" val="269776430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p:txBody>
          <a:bodyPr/>
          <a:lstStyle/>
          <a:p>
            <a:r>
              <a:rPr lang="en-US"/>
              <a:t>Azure provides several cloud-based compute offerings to run your application so that you don't have to worry about the infrastructure details.</a:t>
            </a:r>
          </a:p>
          <a:p>
            <a:endParaRPr lang="en-US"/>
          </a:p>
          <a:p>
            <a:r>
              <a:rPr lang="en-US"/>
              <a:t>You can easily scale up or scale out your resources as your application usage grows. Azure offers services that cover the spectrum—from providing infrastructure-as-a-service (IaaS) to give you full control over your application hosting, through platform-as-a-service (PaaS) where the services are hosted for you, to true </a:t>
            </a:r>
            <a:r>
              <a:rPr lang="en-US" err="1"/>
              <a:t>serverless</a:t>
            </a:r>
            <a:r>
              <a:rPr lang="en-US"/>
              <a:t> hosting where all you need to do is write your code.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2905B9C-091B-4B4E-9A03-6DA6B043223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384121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r>
              <a:rPr lang="en-US" sz="1000" dirty="0">
                <a:latin typeface="Arial" panose="020B0604020202020204" pitchFamily="34" charset="0"/>
                <a:ea typeface="Calibri" panose="020F0502020204030204" pitchFamily="34" charset="0"/>
                <a:cs typeface="Times New Roman" panose="02020603050405020304" pitchFamily="18" charset="0"/>
              </a:rPr>
              <a:t> </a:t>
            </a:r>
            <a:r>
              <a:rPr lang="en-GB" sz="1200" b="0" i="0" u="none" strike="noStrike" kern="1200" baseline="0" dirty="0">
                <a:solidFill>
                  <a:schemeClr val="tx1"/>
                </a:solidFill>
                <a:latin typeface="+mn-lt"/>
                <a:ea typeface="+mn-ea"/>
                <a:cs typeface="+mn-cs"/>
              </a:rPr>
              <a:t>Although many Microsoft Azure services use virtual machines, sometimes your application might have a unique need where it requires a virtual machine that is completely unmanaged. Azure provides networking, backup, and virtualization services as part of its Infrastructure-as-a-Service (IaaS) offering.</a:t>
            </a:r>
          </a:p>
          <a:p>
            <a:endParaRPr lang="en-GB" sz="1200" b="0" i="0" u="none" strike="noStrike" kern="1200" baseline="0" dirty="0">
              <a:solidFill>
                <a:schemeClr val="tx1"/>
              </a:solidFill>
              <a:latin typeface="+mn-lt"/>
              <a:ea typeface="+mn-ea"/>
              <a:cs typeface="+mn-cs"/>
            </a:endParaRPr>
          </a:p>
          <a:p>
            <a:r>
              <a:rPr lang="en-GB" sz="1200" b="0" i="0" u="none" strike="noStrike" kern="1200" baseline="0" dirty="0">
                <a:solidFill>
                  <a:schemeClr val="tx1"/>
                </a:solidFill>
                <a:latin typeface="+mn-lt"/>
                <a:ea typeface="+mn-ea"/>
                <a:cs typeface="+mn-cs"/>
              </a:rPr>
              <a:t>Lesson 1, “Azure Virtual Machines,” introduces the Virtual Machines service and describes the options that you can use for creating a virtual machine. Lesson 2, “Azure Virtual Machine Workloads,” provides details</a:t>
            </a:r>
          </a:p>
          <a:p>
            <a:r>
              <a:rPr lang="en-GB" sz="1200" b="0" i="0" u="none" strike="noStrike" kern="1200" baseline="0" dirty="0">
                <a:solidFill>
                  <a:schemeClr val="tx1"/>
                </a:solidFill>
                <a:latin typeface="+mn-lt"/>
                <a:ea typeface="+mn-ea"/>
                <a:cs typeface="+mn-cs"/>
              </a:rPr>
              <a:t>on the types of workloads that you can deploy to a virtual machine. Lesson 3, “Migrating Azure Virtual Machine Instances,” describes the options for migrating virtual machines to and from Azure. Lesson 4,</a:t>
            </a:r>
          </a:p>
          <a:p>
            <a:r>
              <a:rPr lang="en-GB" sz="1200" b="0" i="0" u="none" strike="noStrike" kern="1200" baseline="0" dirty="0">
                <a:solidFill>
                  <a:schemeClr val="tx1"/>
                </a:solidFill>
                <a:latin typeface="+mn-lt"/>
                <a:ea typeface="+mn-ea"/>
                <a:cs typeface="+mn-cs"/>
              </a:rPr>
              <a:t>“Highly Available Azure Virtual Machines,” reviews the options and features that must be considered when designing your Virtual Machine instances for high availability scenarios. Lesson 5, “Virtual Machine</a:t>
            </a:r>
          </a:p>
          <a:p>
            <a:r>
              <a:rPr lang="en-GB" sz="1200" b="0" i="0" u="none" strike="noStrike" kern="1200" baseline="0" dirty="0">
                <a:solidFill>
                  <a:schemeClr val="tx1"/>
                </a:solidFill>
                <a:latin typeface="+mn-lt"/>
                <a:ea typeface="+mn-ea"/>
                <a:cs typeface="+mn-cs"/>
              </a:rPr>
              <a:t>Configuration Management,” describes the common methods for managing and duplicating the configuration for virtual machines. Lesson 6, “Customizing Azure Virtual Machine Networking,” reviews</a:t>
            </a:r>
          </a:p>
          <a:p>
            <a:r>
              <a:rPr lang="en-GB" sz="1200" b="0" i="0" u="none" strike="noStrike" kern="1200" baseline="0" dirty="0">
                <a:solidFill>
                  <a:schemeClr val="tx1"/>
                </a:solidFill>
                <a:latin typeface="+mn-lt"/>
                <a:ea typeface="+mn-ea"/>
                <a:cs typeface="+mn-cs"/>
              </a:rPr>
              <a:t>the options for managing inbound and outbound connection rules for your virtual machine. Lesson 7, “Virtual Machine Scale Sets,” introduces the VMSS service and describes how it can be used to automatically provision virtual machines for </a:t>
            </a:r>
            <a:r>
              <a:rPr lang="en-GB" sz="1200" b="0" i="0" u="none" strike="noStrike" kern="1200" baseline="0" dirty="0" err="1">
                <a:solidFill>
                  <a:schemeClr val="tx1"/>
                </a:solidFill>
                <a:latin typeface="+mn-lt"/>
                <a:ea typeface="+mn-ea"/>
                <a:cs typeface="+mn-cs"/>
              </a:rPr>
              <a:t>autoscale</a:t>
            </a:r>
            <a:r>
              <a:rPr lang="en-GB" sz="1200" b="0" i="0" u="none" strike="noStrike" kern="1200" baseline="0" dirty="0">
                <a:solidFill>
                  <a:schemeClr val="tx1"/>
                </a:solidFill>
                <a:latin typeface="+mn-lt"/>
                <a:ea typeface="+mn-ea"/>
                <a:cs typeface="+mn-cs"/>
              </a:rPr>
              <a:t> scenarios.</a:t>
            </a:r>
          </a:p>
          <a:p>
            <a:endParaRPr lang="en-GB" sz="1200" b="0" i="0" u="none" strike="noStrike" kern="1200" baseline="0" dirty="0">
              <a:solidFill>
                <a:schemeClr val="tx1"/>
              </a:solidFill>
              <a:latin typeface="+mn-lt"/>
              <a:ea typeface="+mn-ea"/>
              <a:cs typeface="+mn-cs"/>
            </a:endParaRPr>
          </a:p>
          <a:p>
            <a:r>
              <a:rPr lang="en-GB" sz="1200" b="1" i="0" u="none" strike="noStrike" kern="1200" baseline="0" dirty="0">
                <a:solidFill>
                  <a:schemeClr val="tx1"/>
                </a:solidFill>
                <a:latin typeface="+mn-lt"/>
                <a:ea typeface="+mn-ea"/>
                <a:cs typeface="+mn-cs"/>
              </a:rPr>
              <a:t>Objectives</a:t>
            </a:r>
          </a:p>
          <a:p>
            <a:r>
              <a:rPr lang="en-GB" sz="1200" b="0" i="0" u="none" strike="noStrike" kern="1200" baseline="0" dirty="0">
                <a:solidFill>
                  <a:schemeClr val="tx1"/>
                </a:solidFill>
                <a:latin typeface="+mn-lt"/>
                <a:ea typeface="+mn-ea"/>
                <a:cs typeface="+mn-cs"/>
              </a:rPr>
              <a:t>After completing this module, you will be able to:</a:t>
            </a:r>
          </a:p>
          <a:p>
            <a:r>
              <a:rPr lang="en-GB" sz="1200" b="0" i="0" u="none" strike="noStrike" kern="1200" baseline="0" dirty="0">
                <a:solidFill>
                  <a:schemeClr val="tx1"/>
                </a:solidFill>
                <a:latin typeface="+mn-lt"/>
                <a:ea typeface="+mn-ea"/>
                <a:cs typeface="+mn-cs"/>
              </a:rPr>
              <a:t>• Describe the Virtual Machines service in Azure.</a:t>
            </a:r>
          </a:p>
          <a:p>
            <a:r>
              <a:rPr lang="en-GB" sz="1200" b="0" i="0" u="none" strike="noStrike" kern="1200" baseline="0" dirty="0">
                <a:solidFill>
                  <a:schemeClr val="tx1"/>
                </a:solidFill>
                <a:latin typeface="+mn-lt"/>
                <a:ea typeface="+mn-ea"/>
                <a:cs typeface="+mn-cs"/>
              </a:rPr>
              <a:t>• Deploy a Linux or Microsoft workload to a virtual machine.</a:t>
            </a:r>
          </a:p>
          <a:p>
            <a:r>
              <a:rPr lang="en-GB" sz="1200" b="0" i="0" u="none" strike="noStrike" kern="1200" baseline="0" dirty="0">
                <a:solidFill>
                  <a:schemeClr val="tx1"/>
                </a:solidFill>
                <a:latin typeface="+mn-lt"/>
                <a:ea typeface="+mn-ea"/>
                <a:cs typeface="+mn-cs"/>
              </a:rPr>
              <a:t>• Import virtual hard disks to Azure.</a:t>
            </a:r>
          </a:p>
          <a:p>
            <a:r>
              <a:rPr lang="en-GB" sz="1200" b="0" i="0" u="none" strike="noStrike" kern="1200" baseline="0" dirty="0">
                <a:solidFill>
                  <a:schemeClr val="tx1"/>
                </a:solidFill>
                <a:latin typeface="+mn-lt"/>
                <a:ea typeface="+mn-ea"/>
                <a:cs typeface="+mn-cs"/>
              </a:rPr>
              <a:t>• Monitor virtual machine endpoints.</a:t>
            </a:r>
            <a:endParaRPr lang="en-US" sz="1000" dirty="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E16AD71A-BB5F-45DD-A1D7-7EAEA3019BEB}" type="slidenum">
              <a:rPr lang="en-US" b="0">
                <a:latin typeface="+mn-lt"/>
              </a:rPr>
              <a:t>44</a:t>
            </a:fld>
            <a:endParaRPr lang="en-US" b="0" dirty="0">
              <a:latin typeface="+mn-lt"/>
            </a:endParaRPr>
          </a:p>
        </p:txBody>
      </p:sp>
      <p:sp>
        <p:nvSpPr>
          <p:cNvPr id="5" name="Rectangle 4">
            <a:extLst>
              <a:ext uri="{FF2B5EF4-FFF2-40B4-BE49-F238E27FC236}">
                <a16:creationId xmlns:a16="http://schemas.microsoft.com/office/drawing/2014/main" id="{FABD876F-D90F-40E9-BB91-A1503EB9FC47}"/>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20532D</a:t>
            </a:r>
          </a:p>
        </p:txBody>
      </p:sp>
      <p:sp>
        <p:nvSpPr>
          <p:cNvPr id="6" name="Rectangle 5">
            <a:extLst>
              <a:ext uri="{FF2B5EF4-FFF2-40B4-BE49-F238E27FC236}">
                <a16:creationId xmlns:a16="http://schemas.microsoft.com/office/drawing/2014/main" id="{DD1691A0-94CD-45BE-8111-5BD8CEA23411}"/>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2: Building Application Infrastructure in Azure</a:t>
            </a:r>
          </a:p>
        </p:txBody>
      </p:sp>
    </p:spTree>
    <p:extLst>
      <p:ext uri="{BB962C8B-B14F-4D97-AF65-F5344CB8AC3E}">
        <p14:creationId xmlns:p14="http://schemas.microsoft.com/office/powerpoint/2010/main" val="364045428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r>
              <a:rPr lang="en-US" sz="1000" dirty="0">
                <a:latin typeface="Arial" panose="020B0604020202020204" pitchFamily="34" charset="0"/>
                <a:ea typeface="Calibri" panose="020F0502020204030204" pitchFamily="34" charset="0"/>
                <a:cs typeface="Times New Roman" panose="02020603050405020304" pitchFamily="18" charset="0"/>
              </a:rPr>
              <a:t> </a:t>
            </a:r>
            <a:r>
              <a:rPr lang="en-GB" sz="1200" b="0" i="0" u="none" strike="noStrike" kern="1200" baseline="0" dirty="0">
                <a:solidFill>
                  <a:schemeClr val="tx1"/>
                </a:solidFill>
                <a:latin typeface="+mn-lt"/>
                <a:ea typeface="+mn-ea"/>
                <a:cs typeface="+mn-cs"/>
              </a:rPr>
              <a:t>The Virtual Machines service in Azure provides quick compute that can be scaled up or out and completely customized. The Azure Management Portal provides a large collection of templates that</a:t>
            </a:r>
          </a:p>
          <a:p>
            <a:r>
              <a:rPr lang="en-GB" sz="1200" b="0" i="0" u="none" strike="noStrike" kern="1200" baseline="0" dirty="0">
                <a:solidFill>
                  <a:schemeClr val="tx1"/>
                </a:solidFill>
                <a:latin typeface="+mn-lt"/>
                <a:ea typeface="+mn-ea"/>
                <a:cs typeface="+mn-cs"/>
              </a:rPr>
              <a:t>makes it very easy for you to get started with a popular server operating system.</a:t>
            </a:r>
          </a:p>
          <a:p>
            <a:endParaRPr lang="en-GB" sz="1200" b="0" i="0" u="none" strike="noStrike" kern="1200" baseline="0" dirty="0">
              <a:solidFill>
                <a:schemeClr val="tx1"/>
              </a:solidFill>
              <a:latin typeface="+mn-lt"/>
              <a:ea typeface="+mn-ea"/>
              <a:cs typeface="+mn-cs"/>
            </a:endParaRPr>
          </a:p>
          <a:p>
            <a:r>
              <a:rPr lang="en-GB" sz="1200" b="0" i="0" u="none" strike="noStrike" kern="1200" baseline="0" dirty="0">
                <a:solidFill>
                  <a:schemeClr val="tx1"/>
                </a:solidFill>
                <a:latin typeface="+mn-lt"/>
                <a:ea typeface="+mn-ea"/>
                <a:cs typeface="+mn-cs"/>
              </a:rPr>
              <a:t>This lesson describes the Virtual Machines service in Azure and provides the details on some of its unique features.</a:t>
            </a:r>
          </a:p>
          <a:p>
            <a:endParaRPr lang="en-GB" sz="1200" b="0" i="0" u="none" strike="noStrike" kern="1200" baseline="0" dirty="0">
              <a:solidFill>
                <a:schemeClr val="tx1"/>
              </a:solidFill>
              <a:latin typeface="+mn-lt"/>
              <a:ea typeface="+mn-ea"/>
              <a:cs typeface="+mn-cs"/>
            </a:endParaRPr>
          </a:p>
          <a:p>
            <a:r>
              <a:rPr lang="en-GB" sz="1200" b="0" i="0" u="none" strike="noStrike" kern="1200" baseline="0" dirty="0">
                <a:solidFill>
                  <a:schemeClr val="tx1"/>
                </a:solidFill>
                <a:latin typeface="+mn-lt"/>
                <a:ea typeface="+mn-ea"/>
                <a:cs typeface="+mn-cs"/>
              </a:rPr>
              <a:t>Lesson Objectives</a:t>
            </a:r>
          </a:p>
          <a:p>
            <a:r>
              <a:rPr lang="en-GB" sz="1200" b="0" i="0" u="none" strike="noStrike" kern="1200" baseline="0" dirty="0">
                <a:solidFill>
                  <a:schemeClr val="tx1"/>
                </a:solidFill>
                <a:latin typeface="+mn-lt"/>
                <a:ea typeface="+mn-ea"/>
                <a:cs typeface="+mn-cs"/>
              </a:rPr>
              <a:t>After completing this lesson, you will be able to:</a:t>
            </a:r>
          </a:p>
          <a:p>
            <a:r>
              <a:rPr lang="en-GB" sz="1200" b="0" i="0" u="none" strike="noStrike" kern="1200" baseline="0" dirty="0">
                <a:solidFill>
                  <a:schemeClr val="tx1"/>
                </a:solidFill>
                <a:latin typeface="+mn-lt"/>
                <a:ea typeface="+mn-ea"/>
                <a:cs typeface="+mn-cs"/>
              </a:rPr>
              <a:t>• Describe the Virtual Machines service.</a:t>
            </a:r>
          </a:p>
          <a:p>
            <a:r>
              <a:rPr lang="en-GB" sz="1200" b="0" i="0" u="none" strike="noStrike" kern="1200" baseline="0" dirty="0">
                <a:solidFill>
                  <a:schemeClr val="tx1"/>
                </a:solidFill>
                <a:latin typeface="+mn-lt"/>
                <a:ea typeface="+mn-ea"/>
                <a:cs typeface="+mn-cs"/>
              </a:rPr>
              <a:t>• Describe the prebuilt and custom image options.</a:t>
            </a:r>
            <a:endParaRPr lang="en-US" sz="1000" dirty="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E16AD71A-BB5F-45DD-A1D7-7EAEA3019BEB}" type="slidenum">
              <a:rPr lang="en-US" b="0">
                <a:latin typeface="+mn-lt"/>
              </a:rPr>
              <a:t>45</a:t>
            </a:fld>
            <a:endParaRPr lang="en-US" b="0" dirty="0">
              <a:latin typeface="+mn-lt"/>
            </a:endParaRPr>
          </a:p>
        </p:txBody>
      </p:sp>
      <p:sp>
        <p:nvSpPr>
          <p:cNvPr id="5" name="Rectangle 4">
            <a:extLst>
              <a:ext uri="{FF2B5EF4-FFF2-40B4-BE49-F238E27FC236}">
                <a16:creationId xmlns:a16="http://schemas.microsoft.com/office/drawing/2014/main" id="{B8FFC3BF-9B9E-42C3-9FDA-844408459734}"/>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20532D</a:t>
            </a:r>
          </a:p>
        </p:txBody>
      </p:sp>
      <p:sp>
        <p:nvSpPr>
          <p:cNvPr id="6" name="Rectangle 5">
            <a:extLst>
              <a:ext uri="{FF2B5EF4-FFF2-40B4-BE49-F238E27FC236}">
                <a16:creationId xmlns:a16="http://schemas.microsoft.com/office/drawing/2014/main" id="{24774D70-55AC-4DEA-84D1-31CA2BAA0BBC}"/>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2: Building Application Infrastructure in Azure</a:t>
            </a:r>
          </a:p>
        </p:txBody>
      </p:sp>
    </p:spTree>
    <p:extLst>
      <p:ext uri="{BB962C8B-B14F-4D97-AF65-F5344CB8AC3E}">
        <p14:creationId xmlns:p14="http://schemas.microsoft.com/office/powerpoint/2010/main" val="4420797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r>
              <a:rPr lang="en-GB" sz="1200" b="1" i="0" u="none" strike="noStrike" kern="1200" baseline="0" dirty="0">
                <a:solidFill>
                  <a:schemeClr val="tx1"/>
                </a:solidFill>
                <a:latin typeface="+mn-lt"/>
                <a:ea typeface="+mn-ea"/>
                <a:cs typeface="+mn-cs"/>
              </a:rPr>
              <a:t>Virtual Machines Overview</a:t>
            </a:r>
          </a:p>
          <a:p>
            <a:r>
              <a:rPr lang="en-GB" sz="1200" b="0" i="0" u="none" strike="noStrike" kern="1200" baseline="0" dirty="0">
                <a:solidFill>
                  <a:schemeClr val="tx1"/>
                </a:solidFill>
                <a:latin typeface="+mn-lt"/>
                <a:ea typeface="+mn-ea"/>
                <a:cs typeface="+mn-cs"/>
              </a:rPr>
              <a:t>Virtual Machines provides a highly flexible compute-on-demand option for running your application workloads. Azure Virtual Machines offer a variety of virtual machines sizes, compatibility with Windows and Linux and deep compatibility with Hyper-V fixed-size virtual hard disks.</a:t>
            </a:r>
          </a:p>
          <a:p>
            <a:endParaRPr lang="en-GB" sz="1200" b="0" i="0" u="none" strike="noStrike" kern="1200" baseline="0" dirty="0">
              <a:solidFill>
                <a:schemeClr val="tx1"/>
              </a:solidFill>
              <a:latin typeface="+mn-lt"/>
              <a:ea typeface="+mn-ea"/>
              <a:cs typeface="+mn-cs"/>
            </a:endParaRPr>
          </a:p>
          <a:p>
            <a:r>
              <a:rPr lang="en-GB" sz="1200" b="1" i="0" u="none" strike="noStrike" kern="1200" baseline="0" dirty="0">
                <a:solidFill>
                  <a:schemeClr val="tx1"/>
                </a:solidFill>
                <a:latin typeface="+mn-lt"/>
                <a:ea typeface="+mn-ea"/>
                <a:cs typeface="+mn-cs"/>
              </a:rPr>
              <a:t>Scale and Availability</a:t>
            </a:r>
          </a:p>
          <a:p>
            <a:r>
              <a:rPr lang="en-GB" sz="1200" b="0" i="0" u="none" strike="noStrike" kern="1200" baseline="0" dirty="0">
                <a:solidFill>
                  <a:schemeClr val="tx1"/>
                </a:solidFill>
                <a:latin typeface="+mn-lt"/>
                <a:ea typeface="+mn-ea"/>
                <a:cs typeface="+mn-cs"/>
              </a:rPr>
              <a:t>Virtual machines in Azure can be grouped for high scalability and availability. By placing multiple virtual machines in a cloud service, you can stand up multiple instances of any tier of your application.</a:t>
            </a:r>
          </a:p>
          <a:p>
            <a:endParaRPr lang="en-GB" sz="1200" b="0" i="0" u="none" strike="noStrike" kern="1200" baseline="0" dirty="0">
              <a:solidFill>
                <a:schemeClr val="tx1"/>
              </a:solidFill>
              <a:latin typeface="+mn-lt"/>
              <a:ea typeface="+mn-ea"/>
              <a:cs typeface="+mn-cs"/>
            </a:endParaRPr>
          </a:p>
          <a:p>
            <a:r>
              <a:rPr lang="en-GB" sz="1200" b="1" i="0" u="none" strike="noStrike" kern="1200" baseline="0" dirty="0">
                <a:solidFill>
                  <a:schemeClr val="tx1"/>
                </a:solidFill>
                <a:latin typeface="+mn-lt"/>
                <a:ea typeface="+mn-ea"/>
                <a:cs typeface="+mn-cs"/>
              </a:rPr>
              <a:t>Hyper-V</a:t>
            </a:r>
          </a:p>
          <a:p>
            <a:r>
              <a:rPr lang="en-GB" sz="1200" b="0" i="0" u="none" strike="noStrike" kern="1200" baseline="0" dirty="0">
                <a:solidFill>
                  <a:schemeClr val="tx1"/>
                </a:solidFill>
                <a:latin typeface="+mn-lt"/>
                <a:ea typeface="+mn-ea"/>
                <a:cs typeface="+mn-cs"/>
              </a:rPr>
              <a:t>Virtual machines in Azure use the well-known Hyper-V virtual hard disk format (.</a:t>
            </a:r>
            <a:r>
              <a:rPr lang="en-GB" sz="1200" b="0" i="0" u="none" strike="noStrike" kern="1200" baseline="0" dirty="0" err="1">
                <a:solidFill>
                  <a:schemeClr val="tx1"/>
                </a:solidFill>
                <a:latin typeface="+mn-lt"/>
                <a:ea typeface="+mn-ea"/>
                <a:cs typeface="+mn-cs"/>
              </a:rPr>
              <a:t>vhd</a:t>
            </a:r>
            <a:r>
              <a:rPr lang="en-GB" sz="1200" b="0" i="0" u="none" strike="noStrike" kern="1200" baseline="0" dirty="0">
                <a:solidFill>
                  <a:schemeClr val="tx1"/>
                </a:solidFill>
                <a:latin typeface="+mn-lt"/>
                <a:ea typeface="+mn-ea"/>
                <a:cs typeface="+mn-cs"/>
              </a:rPr>
              <a:t>) for their hard drives. Because Azure uses the .</a:t>
            </a:r>
            <a:r>
              <a:rPr lang="en-GB" sz="1200" b="0" i="0" u="none" strike="noStrike" kern="1200" baseline="0" dirty="0" err="1">
                <a:solidFill>
                  <a:schemeClr val="tx1"/>
                </a:solidFill>
                <a:latin typeface="+mn-lt"/>
                <a:ea typeface="+mn-ea"/>
                <a:cs typeface="+mn-cs"/>
              </a:rPr>
              <a:t>vhd</a:t>
            </a:r>
            <a:r>
              <a:rPr lang="en-GB" sz="1200" b="0" i="0" u="none" strike="noStrike" kern="1200" baseline="0" dirty="0">
                <a:solidFill>
                  <a:schemeClr val="tx1"/>
                </a:solidFill>
                <a:latin typeface="+mn-lt"/>
                <a:ea typeface="+mn-ea"/>
                <a:cs typeface="+mn-cs"/>
              </a:rPr>
              <a:t> format, you can simply upload fixed-size virtual hard disk files from your</a:t>
            </a:r>
          </a:p>
          <a:p>
            <a:r>
              <a:rPr lang="en-GB" sz="1200" b="0" i="0" u="none" strike="noStrike" kern="1200" baseline="0" dirty="0">
                <a:solidFill>
                  <a:schemeClr val="tx1"/>
                </a:solidFill>
                <a:latin typeface="+mn-lt"/>
                <a:ea typeface="+mn-ea"/>
                <a:cs typeface="+mn-cs"/>
              </a:rPr>
              <a:t>existing infrastructure to Azure. You can also download virtual hard disk files from Azure to your </a:t>
            </a:r>
            <a:r>
              <a:rPr lang="en-GB" sz="1200" b="0" i="0" u="none" strike="noStrike" kern="1200" baseline="0" dirty="0" err="1">
                <a:solidFill>
                  <a:schemeClr val="tx1"/>
                </a:solidFill>
                <a:latin typeface="+mn-lt"/>
                <a:ea typeface="+mn-ea"/>
                <a:cs typeface="+mn-cs"/>
              </a:rPr>
              <a:t>datacenter</a:t>
            </a:r>
            <a:r>
              <a:rPr lang="en-GB" sz="1200" b="0" i="0" u="none" strike="noStrike" kern="1200" baseline="0" dirty="0">
                <a:solidFill>
                  <a:schemeClr val="tx1"/>
                </a:solidFill>
                <a:latin typeface="+mn-lt"/>
                <a:ea typeface="+mn-ea"/>
                <a:cs typeface="+mn-cs"/>
              </a:rPr>
              <a:t>.</a:t>
            </a:r>
            <a:endParaRPr lang="en-US" sz="1000" dirty="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E16AD71A-BB5F-45DD-A1D7-7EAEA3019BEB}" type="slidenum">
              <a:rPr lang="en-US" b="0">
                <a:latin typeface="+mn-lt"/>
              </a:rPr>
              <a:t>46</a:t>
            </a:fld>
            <a:endParaRPr lang="en-US" b="0" dirty="0">
              <a:latin typeface="+mn-lt"/>
            </a:endParaRPr>
          </a:p>
        </p:txBody>
      </p:sp>
      <p:sp>
        <p:nvSpPr>
          <p:cNvPr id="5" name="Rectangle 4">
            <a:extLst>
              <a:ext uri="{FF2B5EF4-FFF2-40B4-BE49-F238E27FC236}">
                <a16:creationId xmlns:a16="http://schemas.microsoft.com/office/drawing/2014/main" id="{42C06585-1826-4756-9B52-A2D2B881E407}"/>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20532D</a:t>
            </a:r>
          </a:p>
        </p:txBody>
      </p:sp>
      <p:sp>
        <p:nvSpPr>
          <p:cNvPr id="6" name="Rectangle 5">
            <a:extLst>
              <a:ext uri="{FF2B5EF4-FFF2-40B4-BE49-F238E27FC236}">
                <a16:creationId xmlns:a16="http://schemas.microsoft.com/office/drawing/2014/main" id="{B1793143-89BE-43FF-8571-3B777A357B49}"/>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2: Building Application Infrastructure in Azure</a:t>
            </a:r>
          </a:p>
        </p:txBody>
      </p:sp>
    </p:spTree>
    <p:extLst>
      <p:ext uri="{BB962C8B-B14F-4D97-AF65-F5344CB8AC3E}">
        <p14:creationId xmlns:p14="http://schemas.microsoft.com/office/powerpoint/2010/main" val="88249897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6"/>
            <a:ext cx="6153912" cy="6604000"/>
          </a:xfrm>
        </p:spPr>
        <p:txBody>
          <a:bodyPr>
            <a:noAutofit/>
          </a:bodyPr>
          <a:lstStyle/>
          <a:p>
            <a:pPr marR="0" lvl="0">
              <a:lnSpc>
                <a:spcPct val="115000"/>
              </a:lnSpc>
              <a:spcBef>
                <a:spcPts val="0"/>
              </a:spcBef>
              <a:spcAft>
                <a:spcPts val="995"/>
              </a:spcAft>
            </a:pPr>
            <a:r>
              <a:rPr lang="en-US" sz="1000" dirty="0">
                <a:latin typeface="Arial" panose="020B0604020202020204" pitchFamily="34" charset="0"/>
                <a:ea typeface="Times New Roman" panose="02020603050405020304" pitchFamily="18" charset="0"/>
                <a:cs typeface="Times New Roman" panose="02020603050405020304" pitchFamily="18" charset="0"/>
              </a:rPr>
              <a:t>Resources:</a:t>
            </a:r>
          </a:p>
          <a:p>
            <a:pPr marL="285750" indent="-285750">
              <a:lnSpc>
                <a:spcPct val="115000"/>
              </a:lnSpc>
              <a:spcAft>
                <a:spcPts val="995"/>
              </a:spcAft>
              <a:buFont typeface="Arial" panose="020B0604020202020204" pitchFamily="34" charset="0"/>
              <a:buChar char="•"/>
            </a:pPr>
            <a:r>
              <a:rPr lang="en-US" sz="1000" dirty="0">
                <a:latin typeface="Arial" panose="020B0604020202020204" pitchFamily="34" charset="0"/>
                <a:ea typeface="Times New Roman" panose="02020603050405020304" pitchFamily="18" charset="0"/>
                <a:cs typeface="Times New Roman" panose="02020603050405020304" pitchFamily="18" charset="0"/>
              </a:rPr>
              <a:t>Public IP Address</a:t>
            </a:r>
          </a:p>
          <a:p>
            <a:pPr marL="285750" indent="-285750">
              <a:lnSpc>
                <a:spcPct val="115000"/>
              </a:lnSpc>
              <a:spcAft>
                <a:spcPts val="995"/>
              </a:spcAft>
              <a:buFont typeface="Arial" panose="020B0604020202020204" pitchFamily="34" charset="0"/>
              <a:buChar char="•"/>
            </a:pPr>
            <a:r>
              <a:rPr lang="en-US" sz="1000" dirty="0">
                <a:latin typeface="Arial" panose="020B0604020202020204" pitchFamily="34" charset="0"/>
                <a:ea typeface="Times New Roman" panose="02020603050405020304" pitchFamily="18" charset="0"/>
                <a:cs typeface="Times New Roman" panose="02020603050405020304" pitchFamily="18" charset="0"/>
              </a:rPr>
              <a:t>Network Interface Card</a:t>
            </a:r>
          </a:p>
          <a:p>
            <a:pPr marL="285750" indent="-285750">
              <a:lnSpc>
                <a:spcPct val="115000"/>
              </a:lnSpc>
              <a:spcAft>
                <a:spcPts val="995"/>
              </a:spcAft>
              <a:buFont typeface="Arial" panose="020B0604020202020204" pitchFamily="34" charset="0"/>
              <a:buChar char="•"/>
            </a:pPr>
            <a:r>
              <a:rPr lang="en-US" sz="1000" dirty="0">
                <a:latin typeface="Arial" panose="020B0604020202020204" pitchFamily="34" charset="0"/>
                <a:ea typeface="Times New Roman" panose="02020603050405020304" pitchFamily="18" charset="0"/>
                <a:cs typeface="Times New Roman" panose="02020603050405020304" pitchFamily="18" charset="0"/>
              </a:rPr>
              <a:t>Virtual Machine (CPU and Memory allocation)</a:t>
            </a:r>
          </a:p>
          <a:p>
            <a:pPr marL="285750" indent="-285750">
              <a:lnSpc>
                <a:spcPct val="115000"/>
              </a:lnSpc>
              <a:spcAft>
                <a:spcPts val="995"/>
              </a:spcAft>
              <a:buFont typeface="Arial" panose="020B0604020202020204" pitchFamily="34" charset="0"/>
              <a:buChar char="•"/>
            </a:pPr>
            <a:r>
              <a:rPr lang="en-US" sz="1000" dirty="0">
                <a:latin typeface="Arial" panose="020B0604020202020204" pitchFamily="34" charset="0"/>
                <a:ea typeface="Times New Roman" panose="02020603050405020304" pitchFamily="18" charset="0"/>
                <a:cs typeface="Times New Roman" panose="02020603050405020304" pitchFamily="18" charset="0"/>
              </a:rPr>
              <a:t>One or more disks (managed or unmanaged)</a:t>
            </a:r>
          </a:p>
          <a:p>
            <a:pPr marL="285750" indent="-285750">
              <a:lnSpc>
                <a:spcPct val="115000"/>
              </a:lnSpc>
              <a:spcAft>
                <a:spcPts val="995"/>
              </a:spcAft>
              <a:buFont typeface="Arial" panose="020B0604020202020204" pitchFamily="34" charset="0"/>
              <a:buChar char="•"/>
            </a:pPr>
            <a:r>
              <a:rPr lang="en-US" sz="1000" dirty="0">
                <a:latin typeface="Arial" panose="020B0604020202020204" pitchFamily="34" charset="0"/>
                <a:ea typeface="Times New Roman" panose="02020603050405020304" pitchFamily="18" charset="0"/>
                <a:cs typeface="Times New Roman" panose="02020603050405020304" pitchFamily="18" charset="0"/>
              </a:rPr>
              <a:t>Etc. (including extensions)</a:t>
            </a:r>
          </a:p>
          <a:p>
            <a:pPr>
              <a:lnSpc>
                <a:spcPct val="107000"/>
              </a:lnSpc>
              <a:spcAft>
                <a:spcPts val="800"/>
              </a:spcAft>
            </a:pPr>
            <a:r>
              <a:rPr lang="en-US" sz="1000" dirty="0">
                <a:solidFill>
                  <a:srgbClr val="000000"/>
                </a:solidFill>
                <a:latin typeface="Arial" panose="020B0604020202020204" pitchFamily="34" charset="0"/>
                <a:ea typeface="Calibri" panose="020F0502020204030204" pitchFamily="34" charset="0"/>
                <a:cs typeface="Times New Roman" panose="02020603050405020304" pitchFamily="18" charset="0"/>
              </a:rPr>
              <a:t>Typically grouped into Resource Group (students will see this in the demo)</a:t>
            </a:r>
            <a:endParaRPr lang="en-US" sz="1000" dirty="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E16AD71A-BB5F-45DD-A1D7-7EAEA3019BEB}" type="slidenum">
              <a:rPr lang="en-US" b="0">
                <a:latin typeface="+mn-lt"/>
              </a:rPr>
              <a:t>47</a:t>
            </a:fld>
            <a:endParaRPr lang="en-US" b="0" dirty="0">
              <a:latin typeface="+mn-lt"/>
            </a:endParaRPr>
          </a:p>
        </p:txBody>
      </p:sp>
      <p:sp>
        <p:nvSpPr>
          <p:cNvPr id="5" name="Rectangle 4">
            <a:extLst>
              <a:ext uri="{FF2B5EF4-FFF2-40B4-BE49-F238E27FC236}">
                <a16:creationId xmlns:a16="http://schemas.microsoft.com/office/drawing/2014/main" id="{B1B6E590-60AF-45DE-AC6B-0D93F6DF17E8}"/>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20532D</a:t>
            </a:r>
          </a:p>
        </p:txBody>
      </p:sp>
      <p:sp>
        <p:nvSpPr>
          <p:cNvPr id="6" name="Rectangle 5">
            <a:extLst>
              <a:ext uri="{FF2B5EF4-FFF2-40B4-BE49-F238E27FC236}">
                <a16:creationId xmlns:a16="http://schemas.microsoft.com/office/drawing/2014/main" id="{1051719D-6DF6-456E-9D83-986FDB7A7A88}"/>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2: Building Application Infrastructure in Azure</a:t>
            </a:r>
          </a:p>
        </p:txBody>
      </p:sp>
    </p:spTree>
    <p:extLst>
      <p:ext uri="{BB962C8B-B14F-4D97-AF65-F5344CB8AC3E}">
        <p14:creationId xmlns:p14="http://schemas.microsoft.com/office/powerpoint/2010/main" val="408407563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r>
              <a:rPr lang="en-US" sz="1000" b="1" dirty="0">
                <a:latin typeface="Arial" panose="020B0604020202020204" pitchFamily="34" charset="0"/>
                <a:ea typeface="Calibri" panose="020F0502020204030204" pitchFamily="34" charset="0"/>
                <a:cs typeface="Times New Roman" panose="02020603050405020304" pitchFamily="18" charset="0"/>
              </a:rPr>
              <a:t> </a:t>
            </a:r>
            <a:r>
              <a:rPr lang="en-GB" sz="1200" b="1" i="0" u="none" strike="noStrike" kern="1200" baseline="0" dirty="0">
                <a:solidFill>
                  <a:schemeClr val="tx1"/>
                </a:solidFill>
                <a:latin typeface="+mn-lt"/>
                <a:ea typeface="+mn-ea"/>
                <a:cs typeface="+mn-cs"/>
              </a:rPr>
              <a:t>Using Images to Construct Virtual Machines</a:t>
            </a:r>
          </a:p>
          <a:p>
            <a:r>
              <a:rPr lang="en-GB" sz="1200" b="0" i="0" u="none" strike="noStrike" kern="1200" baseline="0" dirty="0">
                <a:solidFill>
                  <a:schemeClr val="tx1"/>
                </a:solidFill>
                <a:latin typeface="+mn-lt"/>
                <a:ea typeface="+mn-ea"/>
                <a:cs typeface="+mn-cs"/>
              </a:rPr>
              <a:t>The Management Portal provides many images and scripting tools that help you to create new virtual machines in Azure. The template images that are available in the portal are created and fully supported by either Microsoft or an authorized third-party.</a:t>
            </a:r>
            <a:endParaRPr lang="en-US" sz="1000" dirty="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E16AD71A-BB5F-45DD-A1D7-7EAEA3019BEB}" type="slidenum">
              <a:rPr lang="en-US" b="0">
                <a:latin typeface="+mn-lt"/>
              </a:rPr>
              <a:pPr/>
              <a:t>48</a:t>
            </a:fld>
            <a:endParaRPr lang="en-US" b="0" dirty="0">
              <a:latin typeface="+mn-lt"/>
            </a:endParaRPr>
          </a:p>
        </p:txBody>
      </p:sp>
      <p:sp>
        <p:nvSpPr>
          <p:cNvPr id="5" name="Rectangle 4">
            <a:extLst>
              <a:ext uri="{FF2B5EF4-FFF2-40B4-BE49-F238E27FC236}">
                <a16:creationId xmlns:a16="http://schemas.microsoft.com/office/drawing/2014/main" id="{CB3489CB-8313-4203-85A1-AB0D39A7A80A}"/>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20532D</a:t>
            </a:r>
          </a:p>
        </p:txBody>
      </p:sp>
      <p:sp>
        <p:nvSpPr>
          <p:cNvPr id="6" name="Rectangle 5">
            <a:extLst>
              <a:ext uri="{FF2B5EF4-FFF2-40B4-BE49-F238E27FC236}">
                <a16:creationId xmlns:a16="http://schemas.microsoft.com/office/drawing/2014/main" id="{9A2616D0-0E4F-4494-A15A-5024FF6C11B5}"/>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2: Building Application Infrastructure in Azure</a:t>
            </a:r>
          </a:p>
        </p:txBody>
      </p:sp>
    </p:spTree>
    <p:extLst>
      <p:ext uri="{BB962C8B-B14F-4D97-AF65-F5344CB8AC3E}">
        <p14:creationId xmlns:p14="http://schemas.microsoft.com/office/powerpoint/2010/main" val="44115065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fld id="{E16AD71A-BB5F-45DD-A1D7-7EAEA3019BEB}" type="slidenum">
              <a:rPr lang="en-US" b="0">
                <a:latin typeface="+mn-lt"/>
              </a:rPr>
              <a:pPr/>
              <a:t>49</a:t>
            </a:fld>
            <a:endParaRPr lang="en-US" b="0" dirty="0">
              <a:latin typeface="+mn-lt"/>
            </a:endParaRPr>
          </a:p>
        </p:txBody>
      </p:sp>
      <p:sp>
        <p:nvSpPr>
          <p:cNvPr id="5" name="Rectangle 4">
            <a:extLst>
              <a:ext uri="{FF2B5EF4-FFF2-40B4-BE49-F238E27FC236}">
                <a16:creationId xmlns:a16="http://schemas.microsoft.com/office/drawing/2014/main" id="{15B1AC88-11A8-4DE6-9C23-BC3FDF1D5F5E}"/>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20532D</a:t>
            </a:r>
          </a:p>
        </p:txBody>
      </p:sp>
      <p:sp>
        <p:nvSpPr>
          <p:cNvPr id="6" name="Rectangle 5">
            <a:extLst>
              <a:ext uri="{FF2B5EF4-FFF2-40B4-BE49-F238E27FC236}">
                <a16:creationId xmlns:a16="http://schemas.microsoft.com/office/drawing/2014/main" id="{A0F8C859-74C8-4B67-A6A2-5BA0A6D517C6}"/>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2: Building Application Infrastructure in Azure</a:t>
            </a:r>
          </a:p>
        </p:txBody>
      </p:sp>
    </p:spTree>
    <p:extLst>
      <p:ext uri="{BB962C8B-B14F-4D97-AF65-F5344CB8AC3E}">
        <p14:creationId xmlns:p14="http://schemas.microsoft.com/office/powerpoint/2010/main" val="27354093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343400"/>
            <a:ext cx="5486400" cy="4114800"/>
          </a:xfrm>
        </p:spPr>
        <p:txBody>
          <a:bodyPr/>
          <a:lstStyle/>
          <a:p>
            <a:r>
              <a:rPr lang="en-CA" sz="1000" dirty="0">
                <a:latin typeface="Segoe" panose="020B0502040504020203" pitchFamily="34" charset="0"/>
                <a:cs typeface="Arial" panose="020B0604020202020204" pitchFamily="34" charset="0"/>
              </a:rPr>
              <a:t>Describe the audience for this course. This is an opportunity for you to identify students who may not have the appropriate background or experience to attend the course.</a:t>
            </a:r>
            <a:endParaRPr lang="en-US" sz="1000" dirty="0">
              <a:latin typeface="Segoe" panose="020B0502040504020203" pitchFamily="34" charset="0"/>
              <a:cs typeface="Arial" panose="020B0604020202020204" pitchFamily="34" charset="0"/>
            </a:endParaRPr>
          </a:p>
          <a:p>
            <a:endParaRPr lang="en-CA" sz="12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04C05FC6-45CD-407B-9538-F397EFA5C0CC}" type="slidenum">
              <a:rPr lang="en-US">
                <a:latin typeface="+mn-lt"/>
              </a:rPr>
              <a:pPr/>
              <a:t>5</a:t>
            </a:fld>
            <a:endParaRPr lang="en-US" dirty="0">
              <a:latin typeface="+mn-lt"/>
            </a:endParaRPr>
          </a:p>
        </p:txBody>
      </p:sp>
      <p:sp>
        <p:nvSpPr>
          <p:cNvPr id="5" name="Rectangle 3"/>
          <p:cNvSpPr>
            <a:spLocks noGrp="1" noChangeArrowheads="1"/>
          </p:cNvSpPr>
          <p:nvPr>
            <p:ph type="dt" sz="quarter" idx="1"/>
          </p:nvPr>
        </p:nvSpPr>
        <p:spPr>
          <a:xfrm>
            <a:off x="264815" y="186683"/>
            <a:ext cx="1955088" cy="485365"/>
          </a:xfrm>
        </p:spPr>
        <p:txBody>
          <a:bodyPr/>
          <a:lstStyle/>
          <a:p>
            <a:pPr algn="l">
              <a:defRPr/>
            </a:pPr>
            <a:r>
              <a:rPr lang="en-US" b="1" dirty="0">
                <a:latin typeface="Arial" pitchFamily="34" charset="0"/>
                <a:cs typeface="Arial" pitchFamily="34" charset="0"/>
              </a:rPr>
              <a:t>Course 20532D</a:t>
            </a:r>
          </a:p>
          <a:p>
            <a:pPr algn="l">
              <a:defRPr/>
            </a:pPr>
            <a:r>
              <a:rPr lang="en-US" b="1" dirty="0">
                <a:solidFill>
                  <a:srgbClr val="336699"/>
                </a:solidFill>
                <a:latin typeface="Arial" pitchFamily="34" charset="0"/>
                <a:cs typeface="Arial" pitchFamily="34" charset="0"/>
              </a:rPr>
              <a:t>Module</a:t>
            </a:r>
            <a:r>
              <a:rPr lang="en-US" b="1" dirty="0">
                <a:latin typeface="Arial" pitchFamily="34" charset="0"/>
                <a:cs typeface="Arial" pitchFamily="34" charset="0"/>
              </a:rPr>
              <a:t> </a:t>
            </a:r>
            <a:r>
              <a:rPr lang="en-US" b="1" dirty="0">
                <a:solidFill>
                  <a:srgbClr val="336699"/>
                </a:solidFill>
                <a:latin typeface="Arial" pitchFamily="34" charset="0"/>
                <a:cs typeface="Arial" pitchFamily="34" charset="0"/>
              </a:rPr>
              <a:t>0: Introduction</a:t>
            </a:r>
          </a:p>
          <a:p>
            <a:pPr>
              <a:defRPr/>
            </a:pPr>
            <a:endParaRPr lang="en-US" dirty="0"/>
          </a:p>
          <a:p>
            <a:pPr>
              <a:defRPr/>
            </a:pPr>
            <a:endParaRPr lang="en-US" dirty="0"/>
          </a:p>
        </p:txBody>
      </p:sp>
    </p:spTree>
    <p:extLst>
      <p:ext uri="{BB962C8B-B14F-4D97-AF65-F5344CB8AC3E}">
        <p14:creationId xmlns:p14="http://schemas.microsoft.com/office/powerpoint/2010/main" val="127977437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fld id="{E16AD71A-BB5F-45DD-A1D7-7EAEA3019BEB}" type="slidenum">
              <a:rPr lang="en-US" b="0">
                <a:latin typeface="+mn-lt"/>
              </a:rPr>
              <a:pPr/>
              <a:t>50</a:t>
            </a:fld>
            <a:endParaRPr lang="en-US" b="0" dirty="0">
              <a:latin typeface="+mn-lt"/>
            </a:endParaRPr>
          </a:p>
        </p:txBody>
      </p:sp>
      <p:sp>
        <p:nvSpPr>
          <p:cNvPr id="5" name="Rectangle 4">
            <a:extLst>
              <a:ext uri="{FF2B5EF4-FFF2-40B4-BE49-F238E27FC236}">
                <a16:creationId xmlns:a16="http://schemas.microsoft.com/office/drawing/2014/main" id="{666D2217-86CC-4608-917D-B99FC47D7E6E}"/>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20532D</a:t>
            </a:r>
          </a:p>
        </p:txBody>
      </p:sp>
      <p:sp>
        <p:nvSpPr>
          <p:cNvPr id="6" name="Rectangle 5">
            <a:extLst>
              <a:ext uri="{FF2B5EF4-FFF2-40B4-BE49-F238E27FC236}">
                <a16:creationId xmlns:a16="http://schemas.microsoft.com/office/drawing/2014/main" id="{5735315B-B652-4E0C-B7D7-170241ECBA4C}"/>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2: Building Application Infrastructure in Azure</a:t>
            </a:r>
          </a:p>
        </p:txBody>
      </p:sp>
    </p:spTree>
    <p:extLst>
      <p:ext uri="{BB962C8B-B14F-4D97-AF65-F5344CB8AC3E}">
        <p14:creationId xmlns:p14="http://schemas.microsoft.com/office/powerpoint/2010/main" val="131008565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u="sng" dirty="0">
                <a:latin typeface="Arial" panose="020B0604020202020204" pitchFamily="34" charset="0"/>
                <a:cs typeface="Arial" panose="020B0604020202020204" pitchFamily="34" charset="0"/>
                <a:hlinkClick r:id="rId3"/>
              </a:rPr>
              <a:t>https://azuremarketplace.microsoft.com/marketplace/apps/category/compute</a:t>
            </a:r>
            <a:endParaRPr lang="en-US" sz="700" dirty="0">
              <a:latin typeface="Arial" panose="020B0604020202020204" pitchFamily="34" charset="0"/>
              <a:ea typeface="Calibri" panose="020F050202020403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E16AD71A-BB5F-45DD-A1D7-7EAEA3019BEB}" type="slidenum">
              <a:rPr lang="en-US" b="0">
                <a:latin typeface="+mn-lt"/>
              </a:rPr>
              <a:pPr/>
              <a:t>51</a:t>
            </a:fld>
            <a:endParaRPr lang="en-US" b="0" dirty="0">
              <a:latin typeface="+mn-lt"/>
            </a:endParaRPr>
          </a:p>
        </p:txBody>
      </p:sp>
      <p:sp>
        <p:nvSpPr>
          <p:cNvPr id="5" name="Rectangle 4">
            <a:extLst>
              <a:ext uri="{FF2B5EF4-FFF2-40B4-BE49-F238E27FC236}">
                <a16:creationId xmlns:a16="http://schemas.microsoft.com/office/drawing/2014/main" id="{28C94AB3-00E2-498D-9120-6A7A7A09E7C7}"/>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20532D</a:t>
            </a:r>
          </a:p>
        </p:txBody>
      </p:sp>
      <p:sp>
        <p:nvSpPr>
          <p:cNvPr id="6" name="Rectangle 5">
            <a:extLst>
              <a:ext uri="{FF2B5EF4-FFF2-40B4-BE49-F238E27FC236}">
                <a16:creationId xmlns:a16="http://schemas.microsoft.com/office/drawing/2014/main" id="{8EF277FE-344C-4EC3-A71E-F96BB2F75822}"/>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2: Building Application Infrastructure in Azure</a:t>
            </a:r>
          </a:p>
        </p:txBody>
      </p:sp>
    </p:spTree>
    <p:extLst>
      <p:ext uri="{BB962C8B-B14F-4D97-AF65-F5344CB8AC3E}">
        <p14:creationId xmlns:p14="http://schemas.microsoft.com/office/powerpoint/2010/main" val="36114812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a:xfrm>
            <a:off x="310896" y="2093976"/>
            <a:ext cx="6153912" cy="6604000"/>
          </a:xfrm>
        </p:spPr>
        <p:txBody>
          <a:bodyPr>
            <a:noAutofit/>
          </a:bodyPr>
          <a:lstStyle/>
          <a:p>
            <a:pPr>
              <a:lnSpc>
                <a:spcPct val="115000"/>
              </a:lnSpc>
              <a:spcAft>
                <a:spcPts val="1000"/>
              </a:spcAft>
            </a:pPr>
            <a:r>
              <a:rPr lang="en-US" sz="1000" dirty="0">
                <a:latin typeface="Segoe UI" panose="020B0502040204020203" pitchFamily="34" charset="0"/>
                <a:ea typeface="Calibri"/>
                <a:cs typeface="Segoe UI" panose="020B0502040204020203" pitchFamily="34" charset="0"/>
              </a:rPr>
              <a:t>Explain the process of creating a virtual machine by using the Azure portal. </a:t>
            </a:r>
          </a:p>
        </p:txBody>
      </p:sp>
      <p:sp>
        <p:nvSpPr>
          <p:cNvPr id="4" name="Slide Number Placeholder 3"/>
          <p:cNvSpPr>
            <a:spLocks noGrp="1"/>
          </p:cNvSpPr>
          <p:nvPr>
            <p:ph type="sldNum" sz="quarter" idx="10"/>
          </p:nvPr>
        </p:nvSpPr>
        <p:spPr/>
        <p:txBody>
          <a:bodyPr/>
          <a:lstStyle/>
          <a:p>
            <a:fld id="{8CA0A914-6441-46D3-A4D9-FB6C6AD14F59}" type="slidenum">
              <a:rPr lang="en-US" smtClean="0"/>
              <a:t>52</a:t>
            </a:fld>
            <a:endParaRPr lang="en-US" dirty="0"/>
          </a:p>
        </p:txBody>
      </p:sp>
      <p:sp>
        <p:nvSpPr>
          <p:cNvPr id="5" name="Rectangle 4"/>
          <p:cNvSpPr/>
          <p:nvPr/>
        </p:nvSpPr>
        <p:spPr>
          <a:xfrm>
            <a:off x="0" y="0"/>
            <a:ext cx="3038475" cy="222250"/>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dirty="0">
                <a:solidFill>
                  <a:srgbClr val="000000"/>
                </a:solidFill>
                <a:latin typeface="Segoe UI" panose="020B0502040204020203" pitchFamily="34" charset="0"/>
              </a:rPr>
              <a:t>20533D</a:t>
            </a:r>
          </a:p>
        </p:txBody>
      </p:sp>
      <p:sp>
        <p:nvSpPr>
          <p:cNvPr id="6" name="Rectangle 5"/>
          <p:cNvSpPr/>
          <p:nvPr/>
        </p:nvSpPr>
        <p:spPr>
          <a:xfrm>
            <a:off x="0" y="238125"/>
            <a:ext cx="3038475" cy="347663"/>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dirty="0">
                <a:solidFill>
                  <a:srgbClr val="336699"/>
                </a:solidFill>
                <a:latin typeface="Segoe UI" panose="020B0502040204020203" pitchFamily="34" charset="0"/>
              </a:rPr>
              <a:t>3: Implementing virtual machines</a:t>
            </a:r>
          </a:p>
        </p:txBody>
      </p:sp>
    </p:spTree>
    <p:extLst>
      <p:ext uri="{BB962C8B-B14F-4D97-AF65-F5344CB8AC3E}">
        <p14:creationId xmlns:p14="http://schemas.microsoft.com/office/powerpoint/2010/main" val="375620257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6"/>
            <a:ext cx="6153912" cy="6604000"/>
          </a:xfrm>
        </p:spPr>
        <p:txBody>
          <a:bodyPr>
            <a:noAutofit/>
          </a:bodyPr>
          <a:lstStyle/>
          <a:p>
            <a:pPr>
              <a:lnSpc>
                <a:spcPct val="107000"/>
              </a:lnSpc>
              <a:spcAft>
                <a:spcPts val="800"/>
              </a:spcAft>
            </a:pPr>
            <a:r>
              <a:rPr lang="en-US" sz="1000" b="1" dirty="0">
                <a:latin typeface="Arial" panose="020B0604020202020204" pitchFamily="34" charset="0"/>
                <a:ea typeface="Calibri" panose="020F0502020204030204" pitchFamily="34" charset="0"/>
                <a:cs typeface="Times New Roman" panose="02020603050405020304" pitchFamily="18" charset="0"/>
              </a:rPr>
              <a:t>Preparation Steps</a:t>
            </a:r>
            <a:endParaRPr lang="en-US" sz="1000" dirty="0">
              <a:latin typeface="Arial" panose="020B060402020202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000" b="1" dirty="0">
                <a:latin typeface="Arial" panose="020B0604020202020204" pitchFamily="34" charset="0"/>
                <a:ea typeface="Calibri" panose="020F0502020204030204" pitchFamily="34" charset="0"/>
                <a:cs typeface="Times New Roman" panose="02020603050405020304" pitchFamily="18" charset="0"/>
              </a:rPr>
              <a:t>Note: </a:t>
            </a:r>
            <a:r>
              <a:rPr lang="en-US" sz="1000" dirty="0">
                <a:latin typeface="Arial" panose="020B0604020202020204" pitchFamily="34" charset="0"/>
                <a:ea typeface="Calibri" panose="020F0502020204030204" pitchFamily="34" charset="0"/>
                <a:cs typeface="Times New Roman" panose="02020603050405020304" pitchFamily="18" charset="0"/>
              </a:rPr>
              <a:t>To view the latest demo steps, visit the GitHub repository for the course.</a:t>
            </a:r>
          </a:p>
          <a:p>
            <a:pPr>
              <a:lnSpc>
                <a:spcPct val="107000"/>
              </a:lnSpc>
              <a:spcAft>
                <a:spcPts val="800"/>
              </a:spcAft>
            </a:pPr>
            <a:r>
              <a:rPr lang="en-US" sz="1000" dirty="0">
                <a:solidFill>
                  <a:srgbClr val="000000"/>
                </a:solidFill>
                <a:latin typeface="Arial" panose="020B0604020202020204" pitchFamily="34" charset="0"/>
                <a:ea typeface="Calibri" panose="020F0502020204030204" pitchFamily="34" charset="0"/>
                <a:cs typeface="Times New Roman" panose="02020603050405020304" pitchFamily="18" charset="0"/>
              </a:rPr>
              <a:t>For this demonstration, you will use the available host machine. Before you begin this demonstration, you must complete the following step:</a:t>
            </a:r>
            <a:endParaRPr lang="en-US" sz="1000" dirty="0">
              <a:latin typeface="Arial" panose="020B0604020202020204" pitchFamily="34" charset="0"/>
              <a:ea typeface="Calibri" panose="020F0502020204030204" pitchFamily="34" charset="0"/>
              <a:cs typeface="Times New Roman" panose="02020603050405020304" pitchFamily="18" charset="0"/>
            </a:endParaRPr>
          </a:p>
          <a:p>
            <a:pPr marL="342900" marR="0" lvl="0" indent="-342900" fontAlgn="base">
              <a:lnSpc>
                <a:spcPct val="115000"/>
              </a:lnSpc>
              <a:spcBef>
                <a:spcPts val="0"/>
              </a:spcBef>
              <a:spcAft>
                <a:spcPts val="995"/>
              </a:spcAft>
              <a:buClr>
                <a:srgbClr val="000000"/>
              </a:buClr>
              <a:buFont typeface="Arial" panose="020B0604020202020204" pitchFamily="34" charset="0"/>
              <a:buChar char="•"/>
            </a:pPr>
            <a:r>
              <a:rPr lang="en-US" sz="1000" u="none" strike="noStrike" kern="0" spc="0" dirty="0">
                <a:ln>
                  <a:noFill/>
                </a:ln>
                <a:solidFill>
                  <a:srgbClr val="000000"/>
                </a:solidFill>
                <a:effectLst>
                  <a:glow>
                    <a:srgbClr val="000000"/>
                  </a:glow>
                  <a:outerShdw sx="0" sy="0">
                    <a:srgbClr val="000000"/>
                  </a:outerShdw>
                  <a:reflection stA="0" endPos="0" fadeDir="0" sx="0" sy="0"/>
                </a:effectLst>
                <a:latin typeface="Arial" panose="020B0604020202020204" pitchFamily="34" charset="0"/>
                <a:ea typeface="Times New Roman" panose="02020603050405020304" pitchFamily="18" charset="0"/>
                <a:cs typeface="Times New Roman" panose="02020603050405020304" pitchFamily="18" charset="0"/>
              </a:rPr>
              <a:t>Verify that you received the credentials to sign in to the Azure portal from your training provider. You will use these credentials and the Azure account throughout the labs in this course.</a:t>
            </a:r>
            <a:endParaRPr lang="en-US" sz="1000" u="none" strike="noStrike" kern="0" spc="0" dirty="0">
              <a:ln>
                <a:noFill/>
              </a:ln>
              <a:effectLst>
                <a:glow>
                  <a:srgbClr val="000000"/>
                </a:glow>
                <a:outerShdw sx="0" sy="0">
                  <a:srgbClr val="000000"/>
                </a:outerShdw>
                <a:reflection stA="0" endPos="0" fadeDir="0" sx="0" sy="0"/>
              </a:effectLst>
              <a:latin typeface="Arial" panose="020B0604020202020204" pitchFamily="34" charset="0"/>
              <a:ea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E16AD71A-BB5F-45DD-A1D7-7EAEA3019BEB}" type="slidenum">
              <a:rPr lang="en-US" b="0">
                <a:latin typeface="+mn-lt"/>
              </a:rPr>
              <a:pPr/>
              <a:t>53</a:t>
            </a:fld>
            <a:endParaRPr lang="en-US" b="0" dirty="0">
              <a:latin typeface="+mn-lt"/>
            </a:endParaRPr>
          </a:p>
        </p:txBody>
      </p:sp>
      <p:sp>
        <p:nvSpPr>
          <p:cNvPr id="5" name="Rectangle 4">
            <a:extLst>
              <a:ext uri="{FF2B5EF4-FFF2-40B4-BE49-F238E27FC236}">
                <a16:creationId xmlns:a16="http://schemas.microsoft.com/office/drawing/2014/main" id="{774FF824-E0C8-4F81-AD0A-AF87C5C63CBF}"/>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20532D</a:t>
            </a:r>
          </a:p>
        </p:txBody>
      </p:sp>
      <p:sp>
        <p:nvSpPr>
          <p:cNvPr id="6" name="Rectangle 5">
            <a:extLst>
              <a:ext uri="{FF2B5EF4-FFF2-40B4-BE49-F238E27FC236}">
                <a16:creationId xmlns:a16="http://schemas.microsoft.com/office/drawing/2014/main" id="{F2128DE4-51A9-470C-914B-0085148A0F72}"/>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2: Building Application Infrastructure in Azure</a:t>
            </a:r>
          </a:p>
        </p:txBody>
      </p:sp>
    </p:spTree>
    <p:extLst>
      <p:ext uri="{BB962C8B-B14F-4D97-AF65-F5344CB8AC3E}">
        <p14:creationId xmlns:p14="http://schemas.microsoft.com/office/powerpoint/2010/main" val="368358707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r>
              <a:rPr lang="en-GB" sz="1200" b="0" i="0" u="none" strike="noStrike" kern="1200" baseline="0" dirty="0">
                <a:solidFill>
                  <a:schemeClr val="tx1"/>
                </a:solidFill>
                <a:latin typeface="+mn-lt"/>
                <a:ea typeface="+mn-ea"/>
                <a:cs typeface="+mn-cs"/>
              </a:rPr>
              <a:t>You can deploy your existing application workloads to virtual machines in Azure that are running either on the Windows or Linux operating system.</a:t>
            </a:r>
          </a:p>
          <a:p>
            <a:endParaRPr lang="en-GB" sz="1200" b="0" i="0" u="none" strike="noStrike" kern="1200" baseline="0" dirty="0">
              <a:solidFill>
                <a:schemeClr val="tx1"/>
              </a:solidFill>
              <a:latin typeface="+mn-lt"/>
              <a:ea typeface="+mn-ea"/>
              <a:cs typeface="+mn-cs"/>
            </a:endParaRPr>
          </a:p>
          <a:p>
            <a:r>
              <a:rPr lang="en-GB" sz="1200" b="0" i="0" u="none" strike="noStrike" kern="1200" baseline="0" dirty="0">
                <a:solidFill>
                  <a:schemeClr val="tx1"/>
                </a:solidFill>
                <a:latin typeface="+mn-lt"/>
                <a:ea typeface="+mn-ea"/>
                <a:cs typeface="+mn-cs"/>
              </a:rPr>
              <a:t>This lesson describes some of the considerations for deploying application workloads to the virtual machines in Azure.</a:t>
            </a:r>
          </a:p>
          <a:p>
            <a:endParaRPr lang="en-GB" sz="1200" b="0" i="0" u="none" strike="noStrike" kern="1200" baseline="0" dirty="0">
              <a:solidFill>
                <a:schemeClr val="tx1"/>
              </a:solidFill>
              <a:latin typeface="+mn-lt"/>
              <a:ea typeface="+mn-ea"/>
              <a:cs typeface="+mn-cs"/>
            </a:endParaRPr>
          </a:p>
          <a:p>
            <a:r>
              <a:rPr lang="en-GB" sz="1200" b="0" i="0" u="none" strike="noStrike" kern="1200" baseline="0" dirty="0">
                <a:solidFill>
                  <a:schemeClr val="tx1"/>
                </a:solidFill>
                <a:latin typeface="+mn-lt"/>
                <a:ea typeface="+mn-ea"/>
                <a:cs typeface="+mn-cs"/>
              </a:rPr>
              <a:t>Lesson Objectives</a:t>
            </a:r>
          </a:p>
          <a:p>
            <a:r>
              <a:rPr lang="en-GB" sz="1200" b="0" i="0" u="none" strike="noStrike" kern="1200" baseline="0" dirty="0">
                <a:solidFill>
                  <a:schemeClr val="tx1"/>
                </a:solidFill>
                <a:latin typeface="+mn-lt"/>
                <a:ea typeface="+mn-ea"/>
                <a:cs typeface="+mn-cs"/>
              </a:rPr>
              <a:t>After completing this lesson, you will be able to describe the key considerations for deploying Windows or Linux workloads to Azure.</a:t>
            </a:r>
            <a:endParaRPr lang="en-US" sz="1000" dirty="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E16AD71A-BB5F-45DD-A1D7-7EAEA3019BEB}" type="slidenum">
              <a:rPr lang="en-US" b="0">
                <a:latin typeface="+mn-lt"/>
              </a:rPr>
              <a:t>54</a:t>
            </a:fld>
            <a:endParaRPr lang="en-US" b="0" dirty="0">
              <a:latin typeface="+mn-lt"/>
            </a:endParaRPr>
          </a:p>
        </p:txBody>
      </p:sp>
      <p:sp>
        <p:nvSpPr>
          <p:cNvPr id="5" name="Rectangle 4">
            <a:extLst>
              <a:ext uri="{FF2B5EF4-FFF2-40B4-BE49-F238E27FC236}">
                <a16:creationId xmlns:a16="http://schemas.microsoft.com/office/drawing/2014/main" id="{F45F8A4A-102A-4BFF-8D07-21C16035AF48}"/>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20532D</a:t>
            </a:r>
          </a:p>
        </p:txBody>
      </p:sp>
      <p:sp>
        <p:nvSpPr>
          <p:cNvPr id="6" name="Rectangle 5">
            <a:extLst>
              <a:ext uri="{FF2B5EF4-FFF2-40B4-BE49-F238E27FC236}">
                <a16:creationId xmlns:a16="http://schemas.microsoft.com/office/drawing/2014/main" id="{44366133-8400-4A30-BCC4-0198F91672A1}"/>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2: Building Application Infrastructure in Azure</a:t>
            </a:r>
          </a:p>
        </p:txBody>
      </p:sp>
    </p:spTree>
    <p:extLst>
      <p:ext uri="{BB962C8B-B14F-4D97-AF65-F5344CB8AC3E}">
        <p14:creationId xmlns:p14="http://schemas.microsoft.com/office/powerpoint/2010/main" val="13736435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6"/>
            <a:ext cx="6153912" cy="6604000"/>
          </a:xfrm>
        </p:spPr>
        <p:txBody>
          <a:bodyPr>
            <a:noAutofit/>
          </a:bodyPr>
          <a:lstStyle/>
          <a:p>
            <a:r>
              <a:rPr lang="en-GB" sz="1200" b="0" i="0" u="none" strike="noStrike" kern="1200" baseline="0" dirty="0">
                <a:solidFill>
                  <a:schemeClr val="tx1"/>
                </a:solidFill>
                <a:latin typeface="+mn-lt"/>
                <a:ea typeface="+mn-ea"/>
                <a:cs typeface="+mn-cs"/>
              </a:rPr>
              <a:t>Windows Workloads</a:t>
            </a:r>
          </a:p>
          <a:p>
            <a:r>
              <a:rPr lang="en-GB" sz="1200" b="0" i="0" u="none" strike="noStrike" kern="1200" baseline="0" dirty="0">
                <a:solidFill>
                  <a:schemeClr val="tx1"/>
                </a:solidFill>
                <a:latin typeface="+mn-lt"/>
                <a:ea typeface="+mn-ea"/>
                <a:cs typeface="+mn-cs"/>
              </a:rPr>
              <a:t>Many common Microsoft workloads (server software) are already supported in Azure. Most of these workloads also include corresponding virtual machine templates in the Azure portals.</a:t>
            </a:r>
          </a:p>
          <a:p>
            <a:endParaRPr lang="en-GB" sz="1200" b="0" i="0" u="none" strike="noStrike" kern="1200" baseline="0" dirty="0">
              <a:solidFill>
                <a:schemeClr val="tx1"/>
              </a:solidFill>
              <a:latin typeface="+mn-lt"/>
              <a:ea typeface="+mn-ea"/>
              <a:cs typeface="+mn-cs"/>
            </a:endParaRPr>
          </a:p>
          <a:p>
            <a:r>
              <a:rPr lang="en-GB" sz="1200" b="0" i="0" u="none" strike="noStrike" kern="1200" baseline="0" dirty="0">
                <a:solidFill>
                  <a:schemeClr val="tx1"/>
                </a:solidFill>
                <a:latin typeface="+mn-lt"/>
                <a:ea typeface="+mn-ea"/>
                <a:cs typeface="+mn-cs"/>
              </a:rPr>
              <a:t>Note: Virtual Machines using the Windows Server template include the cost of the Windows Server license. Virtual Machines created using a SQL Server or other Microsoft server software template are typically priced higher than virtual machines with just Windows Server installed. This is because the cost of the additional software license is added to the cost of the Windows Server license.</a:t>
            </a:r>
            <a:endParaRPr lang="en-US" sz="1000" dirty="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E16AD71A-BB5F-45DD-A1D7-7EAEA3019BEB}" type="slidenum">
              <a:rPr lang="en-US" b="0">
                <a:latin typeface="+mn-lt"/>
              </a:rPr>
              <a:pPr/>
              <a:t>55</a:t>
            </a:fld>
            <a:endParaRPr lang="en-US" b="0" dirty="0">
              <a:latin typeface="+mn-lt"/>
            </a:endParaRPr>
          </a:p>
        </p:txBody>
      </p:sp>
      <p:sp>
        <p:nvSpPr>
          <p:cNvPr id="5" name="Rectangle 4">
            <a:extLst>
              <a:ext uri="{FF2B5EF4-FFF2-40B4-BE49-F238E27FC236}">
                <a16:creationId xmlns:a16="http://schemas.microsoft.com/office/drawing/2014/main" id="{08E23E49-0055-4542-9B75-6327930798F6}"/>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20532D</a:t>
            </a:r>
          </a:p>
        </p:txBody>
      </p:sp>
      <p:sp>
        <p:nvSpPr>
          <p:cNvPr id="6" name="Rectangle 5">
            <a:extLst>
              <a:ext uri="{FF2B5EF4-FFF2-40B4-BE49-F238E27FC236}">
                <a16:creationId xmlns:a16="http://schemas.microsoft.com/office/drawing/2014/main" id="{9D076F97-536F-4F04-9B53-9CCC92842B4C}"/>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2: Building Application Infrastructure in Azure</a:t>
            </a:r>
          </a:p>
        </p:txBody>
      </p:sp>
    </p:spTree>
    <p:extLst>
      <p:ext uri="{BB962C8B-B14F-4D97-AF65-F5344CB8AC3E}">
        <p14:creationId xmlns:p14="http://schemas.microsoft.com/office/powerpoint/2010/main" val="216832580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This is a flexible slide. If the students have operations and IT Pro experience, you can discuss availability sets and SLA compliance. If the audience is does not have or care about operations, you can spend less time on this slide. This is a simple example of using virtual machines for a common IIS web server and SQL database server scenario.</a:t>
            </a:r>
          </a:p>
        </p:txBody>
      </p:sp>
      <p:sp>
        <p:nvSpPr>
          <p:cNvPr id="4" name="Slide Number Placeholder 3"/>
          <p:cNvSpPr>
            <a:spLocks noGrp="1"/>
          </p:cNvSpPr>
          <p:nvPr>
            <p:ph type="sldNum" sz="quarter" idx="10"/>
          </p:nvPr>
        </p:nvSpPr>
        <p:spPr/>
        <p:txBody>
          <a:bodyPr/>
          <a:lstStyle/>
          <a:p>
            <a:fld id="{E16AD71A-BB5F-45DD-A1D7-7EAEA3019BEB}" type="slidenum">
              <a:rPr lang="en-US" b="0">
                <a:latin typeface="+mn-lt"/>
              </a:rPr>
              <a:t>56</a:t>
            </a:fld>
            <a:endParaRPr lang="en-US" b="0" dirty="0">
              <a:latin typeface="+mn-lt"/>
            </a:endParaRPr>
          </a:p>
        </p:txBody>
      </p:sp>
      <p:sp>
        <p:nvSpPr>
          <p:cNvPr id="5" name="Rectangle 4">
            <a:extLst>
              <a:ext uri="{FF2B5EF4-FFF2-40B4-BE49-F238E27FC236}">
                <a16:creationId xmlns:a16="http://schemas.microsoft.com/office/drawing/2014/main" id="{068D265B-DC0F-4092-B6C4-8A08174FC432}"/>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20532D</a:t>
            </a:r>
          </a:p>
        </p:txBody>
      </p:sp>
      <p:sp>
        <p:nvSpPr>
          <p:cNvPr id="6" name="Rectangle 5">
            <a:extLst>
              <a:ext uri="{FF2B5EF4-FFF2-40B4-BE49-F238E27FC236}">
                <a16:creationId xmlns:a16="http://schemas.microsoft.com/office/drawing/2014/main" id="{3B231121-2545-47FF-996B-045B7561AED0}"/>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2: Building Application Infrastructure in Azure</a:t>
            </a:r>
          </a:p>
        </p:txBody>
      </p:sp>
    </p:spTree>
    <p:extLst>
      <p:ext uri="{BB962C8B-B14F-4D97-AF65-F5344CB8AC3E}">
        <p14:creationId xmlns:p14="http://schemas.microsoft.com/office/powerpoint/2010/main" val="301077564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r>
              <a:rPr lang="en-US" sz="1000" dirty="0">
                <a:latin typeface="Arial" panose="020B0604020202020204" pitchFamily="34" charset="0"/>
                <a:ea typeface="Calibri" panose="020F0502020204030204" pitchFamily="34" charset="0"/>
                <a:cs typeface="Times New Roman" panose="02020603050405020304" pitchFamily="18" charset="0"/>
              </a:rPr>
              <a:t> </a:t>
            </a:r>
            <a:r>
              <a:rPr lang="en-GB" sz="1200" b="0" i="0" u="none" strike="noStrike" kern="1200" baseline="0" dirty="0">
                <a:solidFill>
                  <a:schemeClr val="tx1"/>
                </a:solidFill>
                <a:latin typeface="+mn-lt"/>
                <a:ea typeface="+mn-ea"/>
                <a:cs typeface="+mn-cs"/>
              </a:rPr>
              <a:t>Many common Linux distributions are already available on the Azure platform with gallery images. Including the images in VM Depot, there are enough images in the Azure platform to run the most popular Linux workloads.</a:t>
            </a:r>
          </a:p>
          <a:p>
            <a:endParaRPr lang="en-GB" sz="1200" b="0" i="0" u="none" strike="noStrike" kern="1200" baseline="0" dirty="0">
              <a:solidFill>
                <a:schemeClr val="tx1"/>
              </a:solidFill>
              <a:latin typeface="+mn-lt"/>
              <a:ea typeface="+mn-ea"/>
              <a:cs typeface="+mn-cs"/>
            </a:endParaRPr>
          </a:p>
          <a:p>
            <a:r>
              <a:rPr lang="en-GB" sz="1200" b="0" i="0" u="none" strike="noStrike" kern="1200" baseline="0" dirty="0">
                <a:solidFill>
                  <a:schemeClr val="tx1"/>
                </a:solidFill>
                <a:latin typeface="+mn-lt"/>
                <a:ea typeface="+mn-ea"/>
                <a:cs typeface="+mn-cs"/>
              </a:rPr>
              <a:t>The Azure platform provides a common interface for managing virtual machines, irrespective of whether they run on Linux or Windows. Many common features, such as capturing an image, attaching a disk, and stopping a virtual machine, use common buttons in either portal and common actions in the Cross-Platform Command-Line Interface.</a:t>
            </a:r>
            <a:endParaRPr lang="en-US" sz="1000" dirty="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E16AD71A-BB5F-45DD-A1D7-7EAEA3019BEB}" type="slidenum">
              <a:rPr lang="en-US" b="0">
                <a:latin typeface="+mn-lt"/>
              </a:rPr>
              <a:pPr/>
              <a:t>57</a:t>
            </a:fld>
            <a:endParaRPr lang="en-US" b="0" dirty="0">
              <a:latin typeface="+mn-lt"/>
            </a:endParaRPr>
          </a:p>
        </p:txBody>
      </p:sp>
      <p:sp>
        <p:nvSpPr>
          <p:cNvPr id="5" name="Rectangle 4">
            <a:extLst>
              <a:ext uri="{FF2B5EF4-FFF2-40B4-BE49-F238E27FC236}">
                <a16:creationId xmlns:a16="http://schemas.microsoft.com/office/drawing/2014/main" id="{57E30230-07CB-4AA5-B706-A523A0D23BB5}"/>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20532D</a:t>
            </a:r>
          </a:p>
        </p:txBody>
      </p:sp>
      <p:sp>
        <p:nvSpPr>
          <p:cNvPr id="6" name="Rectangle 5">
            <a:extLst>
              <a:ext uri="{FF2B5EF4-FFF2-40B4-BE49-F238E27FC236}">
                <a16:creationId xmlns:a16="http://schemas.microsoft.com/office/drawing/2014/main" id="{F9BFD647-7664-4E02-9BEE-077BDF143709}"/>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2: Building Application Infrastructure in Azure</a:t>
            </a:r>
          </a:p>
        </p:txBody>
      </p:sp>
    </p:spTree>
    <p:extLst>
      <p:ext uri="{BB962C8B-B14F-4D97-AF65-F5344CB8AC3E}">
        <p14:creationId xmlns:p14="http://schemas.microsoft.com/office/powerpoint/2010/main" val="100623120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6"/>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Briefly show the current sizes for virtual machines using this site.</a:t>
            </a:r>
          </a:p>
          <a:p>
            <a:pPr marL="342900" marR="0" lvl="0" indent="-342900">
              <a:lnSpc>
                <a:spcPct val="115000"/>
              </a:lnSpc>
              <a:spcBef>
                <a:spcPts val="0"/>
              </a:spcBef>
              <a:spcAft>
                <a:spcPts val="995"/>
              </a:spcAft>
              <a:buFont typeface="Symbol" panose="05050102010706020507" pitchFamily="18" charset="2"/>
              <a:buChar char=""/>
            </a:pPr>
            <a:r>
              <a:rPr lang="en-US" sz="1000" dirty="0">
                <a:effectLst/>
                <a:latin typeface="Arial" panose="020B0604020202020204" pitchFamily="34" charset="0"/>
                <a:ea typeface="Times New Roman" panose="02020603050405020304" pitchFamily="18" charset="0"/>
                <a:cs typeface="Times New Roman" panose="02020603050405020304" pitchFamily="18" charset="0"/>
              </a:rPr>
              <a:t>B-Series: Basic compute, give up features for cheaper hosting costs</a:t>
            </a:r>
          </a:p>
          <a:p>
            <a:pPr marL="342900" marR="0" lvl="0" indent="-342900">
              <a:lnSpc>
                <a:spcPct val="115000"/>
              </a:lnSpc>
              <a:spcBef>
                <a:spcPts val="0"/>
              </a:spcBef>
              <a:spcAft>
                <a:spcPts val="995"/>
              </a:spcAft>
              <a:buFont typeface="Symbol" panose="05050102010706020507" pitchFamily="18" charset="2"/>
              <a:buChar char=""/>
            </a:pPr>
            <a:r>
              <a:rPr lang="en-US" sz="1000" dirty="0">
                <a:effectLst/>
                <a:latin typeface="Arial" panose="020B0604020202020204" pitchFamily="34" charset="0"/>
                <a:ea typeface="Times New Roman" panose="02020603050405020304" pitchFamily="18" charset="0"/>
                <a:cs typeface="Times New Roman" panose="02020603050405020304" pitchFamily="18" charset="0"/>
              </a:rPr>
              <a:t>D-Series &amp; A-Series: </a:t>
            </a:r>
            <a:r>
              <a:rPr lang="en-US" sz="1000" dirty="0" err="1">
                <a:effectLst/>
                <a:latin typeface="Arial" panose="020B0604020202020204" pitchFamily="34" charset="0"/>
                <a:ea typeface="Times New Roman" panose="02020603050405020304" pitchFamily="18" charset="0"/>
                <a:cs typeface="Times New Roman" panose="02020603050405020304" pitchFamily="18" charset="0"/>
              </a:rPr>
              <a:t>Beneral</a:t>
            </a:r>
            <a:r>
              <a:rPr lang="en-US" sz="1000" dirty="0">
                <a:effectLst/>
                <a:latin typeface="Arial" panose="020B0604020202020204" pitchFamily="34" charset="0"/>
                <a:ea typeface="Times New Roman" panose="02020603050405020304" pitchFamily="18" charset="0"/>
                <a:cs typeface="Times New Roman" panose="02020603050405020304" pitchFamily="18" charset="0"/>
              </a:rPr>
              <a:t> purpose compute</a:t>
            </a:r>
          </a:p>
          <a:p>
            <a:pPr marL="342900" marR="0" lvl="0" indent="-342900">
              <a:lnSpc>
                <a:spcPct val="115000"/>
              </a:lnSpc>
              <a:spcBef>
                <a:spcPts val="0"/>
              </a:spcBef>
              <a:spcAft>
                <a:spcPts val="995"/>
              </a:spcAft>
              <a:buFont typeface="Symbol" panose="05050102010706020507" pitchFamily="18" charset="2"/>
              <a:buChar char=""/>
            </a:pPr>
            <a:r>
              <a:rPr lang="en-US" sz="1000" dirty="0">
                <a:effectLst/>
                <a:latin typeface="Arial" panose="020B0604020202020204" pitchFamily="34" charset="0"/>
                <a:ea typeface="Times New Roman" panose="02020603050405020304" pitchFamily="18" charset="0"/>
                <a:cs typeface="Times New Roman" panose="02020603050405020304" pitchFamily="18" charset="0"/>
              </a:rPr>
              <a:t>G-Series: High memory-to-CPU ratio</a:t>
            </a:r>
          </a:p>
          <a:p>
            <a:pPr>
              <a:lnSpc>
                <a:spcPct val="107000"/>
              </a:lnSpc>
              <a:spcAft>
                <a:spcPts val="800"/>
              </a:spcAft>
            </a:pPr>
            <a:r>
              <a:rPr lang="en-US" sz="1000" b="1" dirty="0">
                <a:latin typeface="Arial" panose="020B0604020202020204" pitchFamily="34" charset="0"/>
                <a:ea typeface="Calibri" panose="020F0502020204030204" pitchFamily="34" charset="0"/>
                <a:cs typeface="Times New Roman" panose="02020603050405020304" pitchFamily="18" charset="0"/>
              </a:rPr>
              <a:t>Reference Links: </a:t>
            </a:r>
            <a:r>
              <a:rPr lang="en-US" sz="1000" u="sng" dirty="0">
                <a:latin typeface="Arial" panose="020B0604020202020204" pitchFamily="34" charset="0"/>
                <a:ea typeface="Calibri" panose="020F0502020204030204" pitchFamily="34" charset="0"/>
                <a:cs typeface="Segoe UI" panose="020B0502040204020203" pitchFamily="34" charset="0"/>
                <a:hlinkClick r:id="rId3"/>
              </a:rPr>
              <a:t>http://go.microsoft.com/fwlink/?LinkID=525345</a:t>
            </a:r>
            <a:endParaRPr lang="en-US" sz="1000" dirty="0">
              <a:latin typeface="Arial" panose="020B060402020202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Most likely, the sizes have been updated since the time this content was published.</a:t>
            </a:r>
          </a:p>
          <a:p>
            <a:pPr>
              <a:lnSpc>
                <a:spcPct val="107000"/>
              </a:lnSpc>
              <a:spcAft>
                <a:spcPts val="800"/>
              </a:spcAft>
            </a:pPr>
            <a:endParaRPr lang="en-US" sz="1000" dirty="0">
              <a:latin typeface="Arial" panose="020B0604020202020204" pitchFamily="34" charset="0"/>
              <a:ea typeface="Calibri" panose="020F0502020204030204" pitchFamily="34" charset="0"/>
              <a:cs typeface="Times New Roman" panose="02020603050405020304" pitchFamily="18" charset="0"/>
            </a:endParaRPr>
          </a:p>
          <a:p>
            <a:r>
              <a:rPr lang="en-GB" sz="1200" b="0" i="0" u="none" strike="noStrike" kern="1200" baseline="0" dirty="0">
                <a:solidFill>
                  <a:schemeClr val="tx1"/>
                </a:solidFill>
                <a:latin typeface="+mn-lt"/>
                <a:ea typeface="+mn-ea"/>
                <a:cs typeface="+mn-cs"/>
              </a:rPr>
              <a:t>Virtual Machine Sizes</a:t>
            </a:r>
          </a:p>
          <a:p>
            <a:r>
              <a:rPr lang="en-GB" sz="1200" b="0" i="0" u="none" strike="noStrike" kern="1200" baseline="0" dirty="0">
                <a:solidFill>
                  <a:schemeClr val="tx1"/>
                </a:solidFill>
                <a:latin typeface="+mn-lt"/>
                <a:ea typeface="+mn-ea"/>
                <a:cs typeface="+mn-cs"/>
              </a:rPr>
              <a:t>Virtual machines can be provisioned in a variety of sizes. These sizes provide a variety of options to customize the performance of your virtual machine such that it is adequate for your workload and also results in a cost-effective subscription.</a:t>
            </a:r>
            <a:endParaRPr lang="en-US" sz="1000" dirty="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E16AD71A-BB5F-45DD-A1D7-7EAEA3019BEB}" type="slidenum">
              <a:rPr lang="en-US" b="0">
                <a:latin typeface="+mn-lt"/>
              </a:rPr>
              <a:t>58</a:t>
            </a:fld>
            <a:endParaRPr lang="en-US" b="0" dirty="0">
              <a:latin typeface="+mn-lt"/>
            </a:endParaRPr>
          </a:p>
        </p:txBody>
      </p:sp>
      <p:sp>
        <p:nvSpPr>
          <p:cNvPr id="5" name="Rectangle 4">
            <a:extLst>
              <a:ext uri="{FF2B5EF4-FFF2-40B4-BE49-F238E27FC236}">
                <a16:creationId xmlns:a16="http://schemas.microsoft.com/office/drawing/2014/main" id="{8A4BF93F-1725-4F53-91AF-A332D7143E38}"/>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20532D</a:t>
            </a:r>
          </a:p>
        </p:txBody>
      </p:sp>
      <p:sp>
        <p:nvSpPr>
          <p:cNvPr id="6" name="Rectangle 5">
            <a:extLst>
              <a:ext uri="{FF2B5EF4-FFF2-40B4-BE49-F238E27FC236}">
                <a16:creationId xmlns:a16="http://schemas.microsoft.com/office/drawing/2014/main" id="{9C5F3DC2-485C-47E8-84E6-4FC207D3CDDE}"/>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2: Building Application Infrastructure in Azure</a:t>
            </a:r>
          </a:p>
        </p:txBody>
      </p:sp>
    </p:spTree>
    <p:extLst>
      <p:ext uri="{BB962C8B-B14F-4D97-AF65-F5344CB8AC3E}">
        <p14:creationId xmlns:p14="http://schemas.microsoft.com/office/powerpoint/2010/main" val="366472900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6"/>
            <a:ext cx="6153912" cy="6604000"/>
          </a:xfrm>
        </p:spPr>
        <p:txBody>
          <a:bodyPr>
            <a:noAutofit/>
          </a:bodyPr>
          <a:lstStyle/>
          <a:p>
            <a:pPr>
              <a:lnSpc>
                <a:spcPct val="107000"/>
              </a:lnSpc>
              <a:spcAft>
                <a:spcPts val="800"/>
              </a:spcAft>
            </a:pPr>
            <a:r>
              <a:rPr lang="en-US" sz="1000" dirty="0">
                <a:effectLst/>
                <a:latin typeface="Arial" panose="020B0604020202020204" pitchFamily="34" charset="0"/>
                <a:ea typeface="Calibri" panose="020F0502020204030204" pitchFamily="34" charset="0"/>
                <a:cs typeface="Times New Roman" panose="02020603050405020304" pitchFamily="18" charset="0"/>
              </a:rPr>
              <a:t>The number of sizes are constantly growing:</a:t>
            </a:r>
          </a:p>
          <a:p>
            <a:pPr marL="342900" marR="0" lvl="0" indent="-342900">
              <a:lnSpc>
                <a:spcPct val="115000"/>
              </a:lnSpc>
              <a:spcBef>
                <a:spcPts val="0"/>
              </a:spcBef>
              <a:spcAft>
                <a:spcPts val="995"/>
              </a:spcAft>
              <a:buFont typeface="Symbol" panose="05050102010706020507" pitchFamily="18" charset="2"/>
              <a:buChar char=""/>
            </a:pPr>
            <a:r>
              <a:rPr lang="en-US" sz="1000" dirty="0">
                <a:solidFill>
                  <a:srgbClr val="000000"/>
                </a:solidFill>
                <a:latin typeface="Arial" panose="020B0604020202020204" pitchFamily="34" charset="0"/>
                <a:ea typeface="Times New Roman" panose="02020603050405020304" pitchFamily="18" charset="0"/>
                <a:cs typeface="Times New Roman" panose="02020603050405020304" pitchFamily="18" charset="0"/>
              </a:rPr>
              <a:t>E-Series: High CPU-to-memory ratio</a:t>
            </a:r>
            <a:endParaRPr lang="en-US" sz="1000" dirty="0">
              <a:latin typeface="Arial" panose="020B0604020202020204" pitchFamily="34" charset="0"/>
              <a:ea typeface="Times New Roman" panose="02020603050405020304" pitchFamily="18" charset="0"/>
              <a:cs typeface="Times New Roman" panose="02020603050405020304" pitchFamily="18" charset="0"/>
            </a:endParaRPr>
          </a:p>
          <a:p>
            <a:pPr marL="342900" marR="0" lvl="0" indent="-342900">
              <a:lnSpc>
                <a:spcPct val="115000"/>
              </a:lnSpc>
              <a:spcBef>
                <a:spcPts val="0"/>
              </a:spcBef>
              <a:spcAft>
                <a:spcPts val="995"/>
              </a:spcAft>
              <a:buFont typeface="Symbol" panose="05050102010706020507" pitchFamily="18" charset="2"/>
              <a:buChar char=""/>
            </a:pPr>
            <a:r>
              <a:rPr lang="en-US" sz="1000" dirty="0">
                <a:solidFill>
                  <a:srgbClr val="000000"/>
                </a:solidFill>
                <a:latin typeface="Arial" panose="020B0604020202020204" pitchFamily="34" charset="0"/>
                <a:ea typeface="Times New Roman" panose="02020603050405020304" pitchFamily="18" charset="0"/>
                <a:cs typeface="Times New Roman" panose="02020603050405020304" pitchFamily="18" charset="0"/>
              </a:rPr>
              <a:t>L-Series: Optimized for disk IO</a:t>
            </a:r>
            <a:endParaRPr lang="en-US" sz="1000" dirty="0">
              <a:latin typeface="Arial" panose="020B0604020202020204" pitchFamily="34" charset="0"/>
              <a:ea typeface="Times New Roman" panose="02020603050405020304" pitchFamily="18" charset="0"/>
              <a:cs typeface="Times New Roman" panose="02020603050405020304" pitchFamily="18" charset="0"/>
            </a:endParaRPr>
          </a:p>
          <a:p>
            <a:pPr marL="342900" marR="0" lvl="0" indent="-342900">
              <a:lnSpc>
                <a:spcPct val="115000"/>
              </a:lnSpc>
              <a:spcBef>
                <a:spcPts val="0"/>
              </a:spcBef>
              <a:spcAft>
                <a:spcPts val="995"/>
              </a:spcAft>
              <a:buFont typeface="Symbol" panose="05050102010706020507" pitchFamily="18" charset="2"/>
              <a:buChar char=""/>
            </a:pPr>
            <a:r>
              <a:rPr lang="en-US" sz="1000" dirty="0">
                <a:solidFill>
                  <a:srgbClr val="000000"/>
                </a:solidFill>
                <a:latin typeface="Arial" panose="020B0604020202020204" pitchFamily="34" charset="0"/>
                <a:ea typeface="Times New Roman" panose="02020603050405020304" pitchFamily="18" charset="0"/>
                <a:cs typeface="Times New Roman" panose="02020603050405020304" pitchFamily="18" charset="0"/>
              </a:rPr>
              <a:t>NV-Series: Specialize VMs for GPU graphics rendering</a:t>
            </a:r>
            <a:endParaRPr lang="en-US" sz="1000" dirty="0">
              <a:latin typeface="Arial" panose="020B0604020202020204" pitchFamily="34" charset="0"/>
              <a:ea typeface="Times New Roman" panose="02020603050405020304" pitchFamily="18" charset="0"/>
              <a:cs typeface="Times New Roman" panose="02020603050405020304" pitchFamily="18" charset="0"/>
            </a:endParaRPr>
          </a:p>
          <a:p>
            <a:pPr marL="342900" marR="0" lvl="0" indent="-342900">
              <a:lnSpc>
                <a:spcPct val="115000"/>
              </a:lnSpc>
              <a:spcBef>
                <a:spcPts val="0"/>
              </a:spcBef>
              <a:spcAft>
                <a:spcPts val="995"/>
              </a:spcAft>
              <a:buFont typeface="Symbol" panose="05050102010706020507" pitchFamily="18" charset="2"/>
              <a:buChar char=""/>
            </a:pPr>
            <a:r>
              <a:rPr lang="en-US" sz="1000" dirty="0">
                <a:solidFill>
                  <a:srgbClr val="000000"/>
                </a:solidFill>
                <a:latin typeface="Arial" panose="020B0604020202020204" pitchFamily="34" charset="0"/>
                <a:ea typeface="Times New Roman" panose="02020603050405020304" pitchFamily="18" charset="0"/>
                <a:cs typeface="Times New Roman" panose="02020603050405020304" pitchFamily="18" charset="0"/>
              </a:rPr>
              <a:t>H-Series: Most powerful machines with Remote Direct Memory Access (RDMA) for High-Performance Compute (HPC) workloads</a:t>
            </a:r>
            <a:endParaRPr lang="en-US" sz="1000" dirty="0">
              <a:latin typeface="Arial" panose="020B0604020202020204" pitchFamily="34" charset="0"/>
              <a:ea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E16AD71A-BB5F-45DD-A1D7-7EAEA3019BEB}" type="slidenum">
              <a:rPr lang="en-US" b="0">
                <a:latin typeface="+mn-lt"/>
              </a:rPr>
              <a:pPr/>
              <a:t>59</a:t>
            </a:fld>
            <a:endParaRPr lang="en-US" b="0" dirty="0">
              <a:latin typeface="+mn-lt"/>
            </a:endParaRPr>
          </a:p>
        </p:txBody>
      </p:sp>
      <p:sp>
        <p:nvSpPr>
          <p:cNvPr id="5" name="Rectangle 4">
            <a:extLst>
              <a:ext uri="{FF2B5EF4-FFF2-40B4-BE49-F238E27FC236}">
                <a16:creationId xmlns:a16="http://schemas.microsoft.com/office/drawing/2014/main" id="{85B39C4A-DA45-4562-A1AC-E6D30803A445}"/>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20532D</a:t>
            </a:r>
          </a:p>
        </p:txBody>
      </p:sp>
      <p:sp>
        <p:nvSpPr>
          <p:cNvPr id="6" name="Rectangle 5">
            <a:extLst>
              <a:ext uri="{FF2B5EF4-FFF2-40B4-BE49-F238E27FC236}">
                <a16:creationId xmlns:a16="http://schemas.microsoft.com/office/drawing/2014/main" id="{76955387-BA52-4150-A7F8-ABBF8B9CC7F6}"/>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2: Building Application Infrastructure in Azure</a:t>
            </a:r>
          </a:p>
        </p:txBody>
      </p:sp>
    </p:spTree>
    <p:extLst>
      <p:ext uri="{BB962C8B-B14F-4D97-AF65-F5344CB8AC3E}">
        <p14:creationId xmlns:p14="http://schemas.microsoft.com/office/powerpoint/2010/main" val="38311895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fld id="{04C05FC6-45CD-407B-9538-F397EFA5C0CC}" type="slidenum">
              <a:rPr lang="en-US">
                <a:latin typeface="+mn-lt"/>
              </a:rPr>
              <a:pPr/>
              <a:t>6</a:t>
            </a:fld>
            <a:endParaRPr lang="en-US" dirty="0">
              <a:latin typeface="+mn-lt"/>
            </a:endParaRPr>
          </a:p>
        </p:txBody>
      </p:sp>
      <p:sp>
        <p:nvSpPr>
          <p:cNvPr id="5" name="Rectangle 3"/>
          <p:cNvSpPr>
            <a:spLocks noGrp="1" noChangeArrowheads="1"/>
          </p:cNvSpPr>
          <p:nvPr>
            <p:ph type="dt" sz="quarter" idx="1"/>
          </p:nvPr>
        </p:nvSpPr>
        <p:spPr>
          <a:xfrm>
            <a:off x="264815" y="186683"/>
            <a:ext cx="1955088" cy="485365"/>
          </a:xfrm>
        </p:spPr>
        <p:txBody>
          <a:bodyPr/>
          <a:lstStyle/>
          <a:p>
            <a:pPr algn="l">
              <a:defRPr/>
            </a:pPr>
            <a:r>
              <a:rPr lang="en-US" b="1" dirty="0">
                <a:latin typeface="Arial" pitchFamily="34" charset="0"/>
                <a:cs typeface="Arial" pitchFamily="34" charset="0"/>
              </a:rPr>
              <a:t>Course 20532D</a:t>
            </a:r>
          </a:p>
          <a:p>
            <a:pPr algn="l">
              <a:defRPr/>
            </a:pPr>
            <a:r>
              <a:rPr lang="en-US" b="1" dirty="0">
                <a:solidFill>
                  <a:srgbClr val="336699"/>
                </a:solidFill>
                <a:latin typeface="Arial" pitchFamily="34" charset="0"/>
                <a:cs typeface="Arial" pitchFamily="34" charset="0"/>
              </a:rPr>
              <a:t>Module</a:t>
            </a:r>
            <a:r>
              <a:rPr lang="en-US" b="1" dirty="0">
                <a:latin typeface="Arial" pitchFamily="34" charset="0"/>
                <a:cs typeface="Arial" pitchFamily="34" charset="0"/>
              </a:rPr>
              <a:t> </a:t>
            </a:r>
            <a:r>
              <a:rPr lang="en-US" b="1" dirty="0">
                <a:solidFill>
                  <a:srgbClr val="336699"/>
                </a:solidFill>
                <a:latin typeface="Arial" pitchFamily="34" charset="0"/>
                <a:cs typeface="Arial" pitchFamily="34" charset="0"/>
              </a:rPr>
              <a:t>0: Introduction</a:t>
            </a:r>
          </a:p>
          <a:p>
            <a:pPr>
              <a:defRPr/>
            </a:pPr>
            <a:endParaRPr lang="en-US" dirty="0"/>
          </a:p>
          <a:p>
            <a:pPr>
              <a:defRPr/>
            </a:pPr>
            <a:endParaRPr lang="en-US" dirty="0"/>
          </a:p>
        </p:txBody>
      </p:sp>
    </p:spTree>
    <p:extLst>
      <p:ext uri="{BB962C8B-B14F-4D97-AF65-F5344CB8AC3E}">
        <p14:creationId xmlns:p14="http://schemas.microsoft.com/office/powerpoint/2010/main" val="286791118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p:txBody>
          <a:bodyPr/>
          <a:lstStyle/>
          <a:p>
            <a:r>
              <a:rPr lang="en-US" dirty="0"/>
              <a:t>B series - https://buildazure.com/2017/09/11/more-affordable-azure-vms-with-burstable-b-series/ </a:t>
            </a:r>
          </a:p>
          <a:p>
            <a:endParaRPr lang="en-US" dirty="0"/>
          </a:p>
          <a:p>
            <a:r>
              <a:rPr lang="en-US" dirty="0"/>
              <a:t>Determine Cores, RAM, ACUs, Disks, NICs, Network Speed, Temporary Storage, SSD support</a:t>
            </a:r>
          </a:p>
          <a:p>
            <a:r>
              <a:rPr lang="en-US" dirty="0"/>
              <a:t>High level categories:</a:t>
            </a:r>
          </a:p>
          <a:p>
            <a:endParaRPr lang="en-US" dirty="0"/>
          </a:p>
          <a:p>
            <a:r>
              <a:rPr lang="en-US" dirty="0" err="1"/>
              <a:t>Acu</a:t>
            </a:r>
            <a:r>
              <a:rPr lang="en-US" dirty="0"/>
              <a:t> helps normalize </a:t>
            </a:r>
            <a:r>
              <a:rPr lang="en-US" dirty="0" err="1"/>
              <a:t>cpu</a:t>
            </a:r>
            <a:r>
              <a:rPr lang="en-US" dirty="0"/>
              <a:t> perf.. </a:t>
            </a:r>
            <a:r>
              <a:rPr lang="en-US" dirty="0" err="1"/>
              <a:t>D&amp;f</a:t>
            </a:r>
            <a:r>
              <a:rPr lang="en-US" dirty="0"/>
              <a:t> have same </a:t>
            </a:r>
            <a:r>
              <a:rPr lang="en-US" dirty="0" err="1"/>
              <a:t>acu</a:t>
            </a:r>
            <a:endParaRPr lang="en-US" dirty="0"/>
          </a:p>
        </p:txBody>
      </p:sp>
      <p:sp>
        <p:nvSpPr>
          <p:cNvPr id="4" name="Slide Number Placeholder 3"/>
          <p:cNvSpPr>
            <a:spLocks noGrp="1"/>
          </p:cNvSpPr>
          <p:nvPr>
            <p:ph type="sldNum" sz="quarter" idx="10"/>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3AB32C7E-D9C3-40D4-8B5C-4BFC5FA609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3899714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r>
              <a:rPr lang="en-US" sz="1000" dirty="0">
                <a:latin typeface="Arial" panose="020B0604020202020204" pitchFamily="34" charset="0"/>
                <a:ea typeface="Calibri" panose="020F0502020204030204" pitchFamily="34" charset="0"/>
                <a:cs typeface="Times New Roman" panose="02020603050405020304" pitchFamily="18" charset="0"/>
              </a:rPr>
              <a:t> </a:t>
            </a:r>
            <a:r>
              <a:rPr lang="en-GB" sz="1200" b="0" i="0" u="none" strike="noStrike" kern="1200" baseline="0" dirty="0">
                <a:solidFill>
                  <a:schemeClr val="tx1"/>
                </a:solidFill>
                <a:latin typeface="+mn-lt"/>
                <a:ea typeface="+mn-ea"/>
                <a:cs typeface="+mn-cs"/>
              </a:rPr>
              <a:t>Although you can use Azure virtual machines right after you create them, you must perform additional configuration before interfacing these virtual machines instances with external resources or other virtual</a:t>
            </a:r>
          </a:p>
          <a:p>
            <a:r>
              <a:rPr lang="en-GB" sz="1200" b="0" i="0" u="none" strike="noStrike" kern="1200" baseline="0" dirty="0">
                <a:solidFill>
                  <a:schemeClr val="tx1"/>
                </a:solidFill>
                <a:latin typeface="+mn-lt"/>
                <a:ea typeface="+mn-ea"/>
                <a:cs typeface="+mn-cs"/>
              </a:rPr>
              <a:t>machines.</a:t>
            </a:r>
          </a:p>
          <a:p>
            <a:endParaRPr lang="en-GB" sz="1200" b="0" i="0" u="none" strike="noStrike" kern="1200" baseline="0" dirty="0">
              <a:solidFill>
                <a:schemeClr val="tx1"/>
              </a:solidFill>
              <a:latin typeface="+mn-lt"/>
              <a:ea typeface="+mn-ea"/>
              <a:cs typeface="+mn-cs"/>
            </a:endParaRPr>
          </a:p>
          <a:p>
            <a:r>
              <a:rPr lang="en-GB" sz="1200" b="0" i="0" u="none" strike="noStrike" kern="1200" baseline="0" dirty="0">
                <a:solidFill>
                  <a:schemeClr val="tx1"/>
                </a:solidFill>
                <a:latin typeface="+mn-lt"/>
                <a:ea typeface="+mn-ea"/>
                <a:cs typeface="+mn-cs"/>
              </a:rPr>
              <a:t>This lesson describes the methods used for customizing the network connectivity of an Azure virtual machine.</a:t>
            </a:r>
          </a:p>
          <a:p>
            <a:r>
              <a:rPr lang="en-GB" sz="1200" b="0" i="0" u="none" strike="noStrike" kern="1200" baseline="0" dirty="0">
                <a:solidFill>
                  <a:schemeClr val="tx1"/>
                </a:solidFill>
                <a:latin typeface="+mn-lt"/>
                <a:ea typeface="+mn-ea"/>
                <a:cs typeface="+mn-cs"/>
              </a:rPr>
              <a:t>Lesson Objectives</a:t>
            </a:r>
          </a:p>
          <a:p>
            <a:r>
              <a:rPr lang="en-GB" sz="1200" b="0" i="0" u="none" strike="noStrike" kern="1200" baseline="0" dirty="0">
                <a:solidFill>
                  <a:schemeClr val="tx1"/>
                </a:solidFill>
                <a:latin typeface="+mn-lt"/>
                <a:ea typeface="+mn-ea"/>
                <a:cs typeface="+mn-cs"/>
              </a:rPr>
              <a:t>After completing this lesson, you will be able to:</a:t>
            </a:r>
          </a:p>
          <a:p>
            <a:r>
              <a:rPr lang="en-GB" sz="1200" b="0" i="0" u="none" strike="noStrike" kern="1200" baseline="0" dirty="0">
                <a:solidFill>
                  <a:schemeClr val="tx1"/>
                </a:solidFill>
                <a:latin typeface="+mn-lt"/>
                <a:ea typeface="+mn-ea"/>
                <a:cs typeface="+mn-cs"/>
              </a:rPr>
              <a:t>• Use custom endpoints to expose public ports for a virtual machine.</a:t>
            </a:r>
          </a:p>
          <a:p>
            <a:r>
              <a:rPr lang="en-GB" sz="1200" b="0" i="0" u="none" strike="noStrike" kern="1200" baseline="0" dirty="0">
                <a:solidFill>
                  <a:schemeClr val="tx1"/>
                </a:solidFill>
                <a:latin typeface="+mn-lt"/>
                <a:ea typeface="+mn-ea"/>
                <a:cs typeface="+mn-cs"/>
              </a:rPr>
              <a:t>• Customize the access control list for a virtual machine or cloud service.</a:t>
            </a:r>
          </a:p>
          <a:p>
            <a:r>
              <a:rPr lang="en-GB" sz="1200" b="0" i="0" u="none" strike="noStrike" kern="1200" baseline="0" dirty="0">
                <a:solidFill>
                  <a:schemeClr val="tx1"/>
                </a:solidFill>
                <a:latin typeface="+mn-lt"/>
                <a:ea typeface="+mn-ea"/>
                <a:cs typeface="+mn-cs"/>
              </a:rPr>
              <a:t>• Modify Windows Firewall in a virtual machine.</a:t>
            </a:r>
          </a:p>
          <a:p>
            <a:r>
              <a:rPr lang="en-GB" sz="1200" b="0" i="0" u="none" strike="noStrike" kern="1200" baseline="0" dirty="0">
                <a:solidFill>
                  <a:schemeClr val="tx1"/>
                </a:solidFill>
                <a:latin typeface="+mn-lt"/>
                <a:ea typeface="+mn-ea"/>
                <a:cs typeface="+mn-cs"/>
              </a:rPr>
              <a:t>• View the public Virtual IP Address (VIP) for a virtual machine.</a:t>
            </a:r>
            <a:endParaRPr lang="en-US" sz="1000" dirty="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E16AD71A-BB5F-45DD-A1D7-7EAEA3019BEB}" type="slidenum">
              <a:rPr lang="en-US" b="0">
                <a:latin typeface="+mn-lt"/>
              </a:rPr>
              <a:t>61</a:t>
            </a:fld>
            <a:endParaRPr lang="en-US" b="0" dirty="0">
              <a:latin typeface="+mn-lt"/>
            </a:endParaRPr>
          </a:p>
        </p:txBody>
      </p:sp>
      <p:sp>
        <p:nvSpPr>
          <p:cNvPr id="5" name="Rectangle 4">
            <a:extLst>
              <a:ext uri="{FF2B5EF4-FFF2-40B4-BE49-F238E27FC236}">
                <a16:creationId xmlns:a16="http://schemas.microsoft.com/office/drawing/2014/main" id="{D797F3A5-4F8E-4B37-B84A-ECB11D73C087}"/>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20532D</a:t>
            </a:r>
          </a:p>
        </p:txBody>
      </p:sp>
      <p:sp>
        <p:nvSpPr>
          <p:cNvPr id="6" name="Rectangle 5">
            <a:extLst>
              <a:ext uri="{FF2B5EF4-FFF2-40B4-BE49-F238E27FC236}">
                <a16:creationId xmlns:a16="http://schemas.microsoft.com/office/drawing/2014/main" id="{7E44AEC9-3294-46EE-B8CA-0E69FDAAFE95}"/>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2: Building Application Infrastructure in Azure</a:t>
            </a:r>
          </a:p>
        </p:txBody>
      </p:sp>
    </p:spTree>
    <p:extLst>
      <p:ext uri="{BB962C8B-B14F-4D97-AF65-F5344CB8AC3E}">
        <p14:creationId xmlns:p14="http://schemas.microsoft.com/office/powerpoint/2010/main" val="408126741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6"/>
            <a:ext cx="6153912" cy="6604000"/>
          </a:xfrm>
        </p:spPr>
        <p:txBody>
          <a:bodyPr>
            <a:noAutofit/>
          </a:bodyPr>
          <a:lstStyle/>
          <a:p>
            <a:pPr>
              <a:lnSpc>
                <a:spcPct val="107000"/>
              </a:lnSpc>
              <a:spcAft>
                <a:spcPts val="800"/>
              </a:spcAft>
            </a:pPr>
            <a:endParaRPr lang="en-US" sz="1000" dirty="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8C61AF75-2149-4CF8-B203-F9578B941C31}"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62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0A5829E5-0DFD-48E0-BAF2-2A59DE0C9632}"/>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9D1579A7-37E7-4F44-889F-A92A30DAE078}"/>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336699"/>
                </a:solidFill>
                <a:effectLst/>
                <a:uLnTx/>
                <a:uFillTx/>
                <a:latin typeface="Arial" panose="020B0604020202020204" pitchFamily="34" charset="0"/>
                <a:ea typeface="+mn-ea"/>
                <a:cs typeface="+mn-cs"/>
              </a:rPr>
              <a:t>6: Storing Unstructured Data in Azure</a:t>
            </a:r>
          </a:p>
        </p:txBody>
      </p:sp>
    </p:spTree>
    <p:extLst>
      <p:ext uri="{BB962C8B-B14F-4D97-AF65-F5344CB8AC3E}">
        <p14:creationId xmlns:p14="http://schemas.microsoft.com/office/powerpoint/2010/main" val="12780246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6"/>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At the highest level, each Virtual Machine can have a Network Interface Card (NIC) that connects the VM to other resources using the internet (through a PIP), intranet (through an internal LB) or other endpoints.</a:t>
            </a:r>
          </a:p>
        </p:txBody>
      </p:sp>
      <p:sp>
        <p:nvSpPr>
          <p:cNvPr id="4" name="Slide Number Placeholder 3"/>
          <p:cNvSpPr>
            <a:spLocks noGrp="1"/>
          </p:cNvSpPr>
          <p:nvPr>
            <p:ph type="sldNum" sz="quarter" idx="10"/>
          </p:nvPr>
        </p:nvSpPr>
        <p:spPr/>
        <p:txBody>
          <a:bodyPr/>
          <a:lstStyle/>
          <a:p>
            <a:fld id="{E16AD71A-BB5F-45DD-A1D7-7EAEA3019BEB}" type="slidenum">
              <a:rPr lang="en-US" b="0">
                <a:latin typeface="+mn-lt"/>
              </a:rPr>
              <a:pPr/>
              <a:t>63</a:t>
            </a:fld>
            <a:endParaRPr lang="en-US" b="0" dirty="0">
              <a:latin typeface="+mn-lt"/>
            </a:endParaRPr>
          </a:p>
        </p:txBody>
      </p:sp>
      <p:sp>
        <p:nvSpPr>
          <p:cNvPr id="5" name="Rectangle 4">
            <a:extLst>
              <a:ext uri="{FF2B5EF4-FFF2-40B4-BE49-F238E27FC236}">
                <a16:creationId xmlns:a16="http://schemas.microsoft.com/office/drawing/2014/main" id="{0710C5B3-175A-463D-B6D8-CD9EFA7A9CBC}"/>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20532D</a:t>
            </a:r>
          </a:p>
        </p:txBody>
      </p:sp>
      <p:sp>
        <p:nvSpPr>
          <p:cNvPr id="6" name="Rectangle 5">
            <a:extLst>
              <a:ext uri="{FF2B5EF4-FFF2-40B4-BE49-F238E27FC236}">
                <a16:creationId xmlns:a16="http://schemas.microsoft.com/office/drawing/2014/main" id="{D6DF83B9-0B71-4F1C-824E-B0BFDE654524}"/>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2: Building Application Infrastructure in Azure</a:t>
            </a:r>
          </a:p>
        </p:txBody>
      </p:sp>
    </p:spTree>
    <p:extLst>
      <p:ext uri="{BB962C8B-B14F-4D97-AF65-F5344CB8AC3E}">
        <p14:creationId xmlns:p14="http://schemas.microsoft.com/office/powerpoint/2010/main" val="202919729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6"/>
            <a:ext cx="6153912" cy="6604000"/>
          </a:xfrm>
        </p:spPr>
        <p:txBody>
          <a:bodyPr>
            <a:noAutofit/>
          </a:bodyPr>
          <a:lstStyle/>
          <a:p>
            <a:pPr>
              <a:lnSpc>
                <a:spcPct val="107000"/>
              </a:lnSpc>
              <a:spcAft>
                <a:spcPts val="800"/>
              </a:spcAft>
            </a:pPr>
            <a:endParaRPr lang="en-US" sz="1000" dirty="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8C61AF75-2149-4CF8-B203-F9578B941C31}"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64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0A5829E5-0DFD-48E0-BAF2-2A59DE0C9632}"/>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9D1579A7-37E7-4F44-889F-A92A30DAE078}"/>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336699"/>
                </a:solidFill>
                <a:effectLst/>
                <a:uLnTx/>
                <a:uFillTx/>
                <a:latin typeface="Arial" panose="020B0604020202020204" pitchFamily="34" charset="0"/>
                <a:ea typeface="+mn-ea"/>
                <a:cs typeface="+mn-cs"/>
              </a:rPr>
              <a:t>6: Storing Unstructured Data in Azure</a:t>
            </a:r>
          </a:p>
        </p:txBody>
      </p:sp>
    </p:spTree>
    <p:extLst>
      <p:ext uri="{BB962C8B-B14F-4D97-AF65-F5344CB8AC3E}">
        <p14:creationId xmlns:p14="http://schemas.microsoft.com/office/powerpoint/2010/main" val="336019734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r>
              <a:rPr lang="en-US" sz="1000" dirty="0">
                <a:latin typeface="Arial" panose="020B0604020202020204" pitchFamily="34" charset="0"/>
                <a:ea typeface="Calibri" panose="020F0502020204030204" pitchFamily="34" charset="0"/>
                <a:cs typeface="Times New Roman" panose="02020603050405020304" pitchFamily="18" charset="0"/>
              </a:rPr>
              <a:t> </a:t>
            </a:r>
            <a:r>
              <a:rPr lang="en-GB" sz="1200" b="1" i="0" u="none" strike="noStrike" kern="1200" baseline="0" dirty="0">
                <a:solidFill>
                  <a:schemeClr val="tx1"/>
                </a:solidFill>
                <a:latin typeface="+mn-lt"/>
                <a:ea typeface="+mn-ea"/>
                <a:cs typeface="+mn-cs"/>
              </a:rPr>
              <a:t>Site-to-Site</a:t>
            </a:r>
          </a:p>
          <a:p>
            <a:r>
              <a:rPr lang="en-GB" sz="1200" b="0" i="0" u="none" strike="noStrike" kern="1200" baseline="0" dirty="0">
                <a:solidFill>
                  <a:schemeClr val="tx1"/>
                </a:solidFill>
                <a:latin typeface="+mn-lt"/>
                <a:ea typeface="+mn-ea"/>
                <a:cs typeface="+mn-cs"/>
              </a:rPr>
              <a:t>A site-to-site VPN allows you to create a secure connection between your on-premises site and your virtual network. To create a site-to-site connection, a VPN device that is located on your on-premises network is configured to create a secure connection with the Azure Virtual Network Gateway. Once the connection is created, resources on your local network and resources located in your virtual network can communicate directly and securely.</a:t>
            </a:r>
            <a:endParaRPr lang="en-US" sz="1000" dirty="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E16AD71A-BB5F-45DD-A1D7-7EAEA3019BEB}" type="slidenum">
              <a:rPr lang="en-US" b="0">
                <a:latin typeface="+mn-lt"/>
              </a:rPr>
              <a:t>65</a:t>
            </a:fld>
            <a:endParaRPr lang="en-US" b="0" dirty="0">
              <a:latin typeface="+mn-lt"/>
            </a:endParaRPr>
          </a:p>
        </p:txBody>
      </p:sp>
      <p:sp>
        <p:nvSpPr>
          <p:cNvPr id="5" name="Rectangle 4">
            <a:extLst>
              <a:ext uri="{FF2B5EF4-FFF2-40B4-BE49-F238E27FC236}">
                <a16:creationId xmlns:a16="http://schemas.microsoft.com/office/drawing/2014/main" id="{E0EC5478-518E-4695-8E4E-1CB534CAA906}"/>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20532D</a:t>
            </a:r>
          </a:p>
        </p:txBody>
      </p:sp>
      <p:sp>
        <p:nvSpPr>
          <p:cNvPr id="6" name="Rectangle 5">
            <a:extLst>
              <a:ext uri="{FF2B5EF4-FFF2-40B4-BE49-F238E27FC236}">
                <a16:creationId xmlns:a16="http://schemas.microsoft.com/office/drawing/2014/main" id="{1C44042D-0606-48B1-B8A8-72D1255BFB8C}"/>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2: Building Application Infrastructure in Azure</a:t>
            </a:r>
          </a:p>
        </p:txBody>
      </p:sp>
    </p:spTree>
    <p:extLst>
      <p:ext uri="{BB962C8B-B14F-4D97-AF65-F5344CB8AC3E}">
        <p14:creationId xmlns:p14="http://schemas.microsoft.com/office/powerpoint/2010/main" val="162168402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r>
              <a:rPr lang="en-US" sz="1000" dirty="0">
                <a:latin typeface="Arial" panose="020B0604020202020204" pitchFamily="34" charset="0"/>
                <a:ea typeface="Calibri" panose="020F0502020204030204" pitchFamily="34" charset="0"/>
                <a:cs typeface="Times New Roman" panose="02020603050405020304" pitchFamily="18" charset="0"/>
              </a:rPr>
              <a:t> </a:t>
            </a:r>
            <a:r>
              <a:rPr lang="en-GB" sz="1200" b="1" i="0" u="none" strike="noStrike" kern="1200" baseline="0" dirty="0">
                <a:solidFill>
                  <a:schemeClr val="tx1"/>
                </a:solidFill>
                <a:latin typeface="+mn-lt"/>
                <a:ea typeface="+mn-ea"/>
                <a:cs typeface="+mn-cs"/>
              </a:rPr>
              <a:t>Point-to-Site</a:t>
            </a:r>
          </a:p>
          <a:p>
            <a:r>
              <a:rPr lang="en-GB" sz="1200" b="0" i="0" u="none" strike="noStrike" kern="1200" baseline="0" dirty="0">
                <a:solidFill>
                  <a:schemeClr val="tx1"/>
                </a:solidFill>
                <a:latin typeface="+mn-lt"/>
                <a:ea typeface="+mn-ea"/>
                <a:cs typeface="+mn-cs"/>
              </a:rPr>
              <a:t>A point-to-site VPN also allows you to create a secure connection to your virtual network. In a point-</a:t>
            </a:r>
            <a:r>
              <a:rPr lang="en-GB" sz="1200" b="0" i="0" u="none" strike="noStrike" kern="1200" baseline="0" dirty="0" err="1">
                <a:solidFill>
                  <a:schemeClr val="tx1"/>
                </a:solidFill>
                <a:latin typeface="+mn-lt"/>
                <a:ea typeface="+mn-ea"/>
                <a:cs typeface="+mn-cs"/>
              </a:rPr>
              <a:t>tosite</a:t>
            </a:r>
            <a:r>
              <a:rPr lang="en-GB" sz="1200" b="0" i="0" u="none" strike="noStrike" kern="1200" baseline="0" dirty="0">
                <a:solidFill>
                  <a:schemeClr val="tx1"/>
                </a:solidFill>
                <a:latin typeface="+mn-lt"/>
                <a:ea typeface="+mn-ea"/>
                <a:cs typeface="+mn-cs"/>
              </a:rPr>
              <a:t> configuration, the connection is configured individually on each client computer that you want to</a:t>
            </a:r>
          </a:p>
          <a:p>
            <a:r>
              <a:rPr lang="en-GB" sz="1200" b="0" i="0" u="none" strike="noStrike" kern="1200" baseline="0" dirty="0">
                <a:solidFill>
                  <a:schemeClr val="tx1"/>
                </a:solidFill>
                <a:latin typeface="+mn-lt"/>
                <a:ea typeface="+mn-ea"/>
                <a:cs typeface="+mn-cs"/>
              </a:rPr>
              <a:t>connect to the virtual network. Point-to-site connections do not require a VPN device. They work by using a VPN client that you install on each client computer.</a:t>
            </a:r>
            <a:endParaRPr lang="en-US" sz="1000" dirty="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E16AD71A-BB5F-45DD-A1D7-7EAEA3019BEB}" type="slidenum">
              <a:rPr lang="en-US" b="0">
                <a:latin typeface="+mn-lt"/>
              </a:rPr>
              <a:pPr/>
              <a:t>66</a:t>
            </a:fld>
            <a:endParaRPr lang="en-US" b="0" dirty="0">
              <a:latin typeface="+mn-lt"/>
            </a:endParaRPr>
          </a:p>
        </p:txBody>
      </p:sp>
      <p:sp>
        <p:nvSpPr>
          <p:cNvPr id="5" name="Rectangle 4">
            <a:extLst>
              <a:ext uri="{FF2B5EF4-FFF2-40B4-BE49-F238E27FC236}">
                <a16:creationId xmlns:a16="http://schemas.microsoft.com/office/drawing/2014/main" id="{E6F34FED-5DC7-47E7-9F31-8F823095C86E}"/>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20532D</a:t>
            </a:r>
          </a:p>
        </p:txBody>
      </p:sp>
      <p:sp>
        <p:nvSpPr>
          <p:cNvPr id="6" name="Rectangle 5">
            <a:extLst>
              <a:ext uri="{FF2B5EF4-FFF2-40B4-BE49-F238E27FC236}">
                <a16:creationId xmlns:a16="http://schemas.microsoft.com/office/drawing/2014/main" id="{DD3DB5AF-6692-44DA-B231-719A2006A3DB}"/>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2: Building Application Infrastructure in Azure</a:t>
            </a:r>
          </a:p>
        </p:txBody>
      </p:sp>
    </p:spTree>
    <p:extLst>
      <p:ext uri="{BB962C8B-B14F-4D97-AF65-F5344CB8AC3E}">
        <p14:creationId xmlns:p14="http://schemas.microsoft.com/office/powerpoint/2010/main" val="70022827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fld id="{E16AD71A-BB5F-45DD-A1D7-7EAEA3019BEB}" type="slidenum">
              <a:rPr lang="en-US" b="0">
                <a:latin typeface="+mn-lt"/>
              </a:rPr>
              <a:t>67</a:t>
            </a:fld>
            <a:endParaRPr lang="en-US" b="0" dirty="0">
              <a:latin typeface="+mn-lt"/>
            </a:endParaRPr>
          </a:p>
        </p:txBody>
      </p:sp>
      <p:sp>
        <p:nvSpPr>
          <p:cNvPr id="5" name="Rectangle 4">
            <a:extLst>
              <a:ext uri="{FF2B5EF4-FFF2-40B4-BE49-F238E27FC236}">
                <a16:creationId xmlns:a16="http://schemas.microsoft.com/office/drawing/2014/main" id="{D7EEB912-C4DB-4109-96F2-36990CEB5951}"/>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20532D</a:t>
            </a:r>
          </a:p>
        </p:txBody>
      </p:sp>
      <p:sp>
        <p:nvSpPr>
          <p:cNvPr id="6" name="Rectangle 5">
            <a:extLst>
              <a:ext uri="{FF2B5EF4-FFF2-40B4-BE49-F238E27FC236}">
                <a16:creationId xmlns:a16="http://schemas.microsoft.com/office/drawing/2014/main" id="{8B50E108-24D2-425C-85FE-ABB19A077F6D}"/>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2: Building Application Infrastructure in Azure</a:t>
            </a:r>
          </a:p>
        </p:txBody>
      </p:sp>
    </p:spTree>
    <p:extLst>
      <p:ext uri="{BB962C8B-B14F-4D97-AF65-F5344CB8AC3E}">
        <p14:creationId xmlns:p14="http://schemas.microsoft.com/office/powerpoint/2010/main" val="105371094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6"/>
            <a:ext cx="6153912" cy="6604000"/>
          </a:xfrm>
        </p:spPr>
        <p:txBody>
          <a:bodyPr>
            <a:noAutofit/>
          </a:bodyPr>
          <a:lstStyle/>
          <a:p>
            <a:pPr>
              <a:lnSpc>
                <a:spcPct val="107000"/>
              </a:lnSpc>
              <a:spcAft>
                <a:spcPts val="800"/>
              </a:spcAft>
            </a:pPr>
            <a:endParaRPr lang="en-US" sz="1000" dirty="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8C61AF75-2149-4CF8-B203-F9578B941C31}"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68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0A5829E5-0DFD-48E0-BAF2-2A59DE0C9632}"/>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9D1579A7-37E7-4F44-889F-A92A30DAE078}"/>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336699"/>
                </a:solidFill>
                <a:effectLst/>
                <a:uLnTx/>
                <a:uFillTx/>
                <a:latin typeface="Arial" panose="020B0604020202020204" pitchFamily="34" charset="0"/>
                <a:ea typeface="+mn-ea"/>
                <a:cs typeface="+mn-cs"/>
              </a:rPr>
              <a:t>6: Storing Unstructured Data in Azure</a:t>
            </a:r>
          </a:p>
        </p:txBody>
      </p:sp>
    </p:spTree>
    <p:extLst>
      <p:ext uri="{BB962C8B-B14F-4D97-AF65-F5344CB8AC3E}">
        <p14:creationId xmlns:p14="http://schemas.microsoft.com/office/powerpoint/2010/main" val="341710890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6"/>
            <a:ext cx="6153912" cy="6604000"/>
          </a:xfrm>
        </p:spPr>
        <p:txBody>
          <a:bodyPr>
            <a:noAutofit/>
          </a:bodyPr>
          <a:lstStyle/>
          <a:p>
            <a:pPr>
              <a:lnSpc>
                <a:spcPct val="107000"/>
              </a:lnSpc>
              <a:spcAft>
                <a:spcPts val="800"/>
              </a:spcAft>
            </a:pPr>
            <a:endParaRPr lang="en-US" sz="1000" dirty="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8C61AF75-2149-4CF8-B203-F9578B941C31}"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69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0A5829E5-0DFD-48E0-BAF2-2A59DE0C9632}"/>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9D1579A7-37E7-4F44-889F-A92A30DAE078}"/>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336699"/>
                </a:solidFill>
                <a:effectLst/>
                <a:uLnTx/>
                <a:uFillTx/>
                <a:latin typeface="Arial" panose="020B0604020202020204" pitchFamily="34" charset="0"/>
                <a:ea typeface="+mn-ea"/>
                <a:cs typeface="+mn-cs"/>
              </a:rPr>
              <a:t>6: Storing Unstructured Data in Azure</a:t>
            </a:r>
          </a:p>
        </p:txBody>
      </p:sp>
    </p:spTree>
    <p:extLst>
      <p:ext uri="{BB962C8B-B14F-4D97-AF65-F5344CB8AC3E}">
        <p14:creationId xmlns:p14="http://schemas.microsoft.com/office/powerpoint/2010/main" val="12969060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000" dirty="0">
                <a:latin typeface="Segoe" panose="020B0502040504020203" pitchFamily="34" charset="0"/>
                <a:cs typeface="Arial" panose="020B0604020202020204" pitchFamily="34" charset="0"/>
              </a:rPr>
              <a:t>Mention to the students that this </a:t>
            </a:r>
            <a:r>
              <a:rPr lang="en-US" sz="1000" dirty="0">
                <a:latin typeface="Segoe" panose="020B0502040504020203" pitchFamily="34" charset="0"/>
                <a:cs typeface="Arial" panose="020B0604020202020204" pitchFamily="34" charset="0"/>
              </a:rPr>
              <a:t>course is not associated with any Microsoft certification path. </a:t>
            </a:r>
          </a:p>
        </p:txBody>
      </p:sp>
      <p:sp>
        <p:nvSpPr>
          <p:cNvPr id="4" name="Slide Number Placeholder 3"/>
          <p:cNvSpPr>
            <a:spLocks noGrp="1"/>
          </p:cNvSpPr>
          <p:nvPr>
            <p:ph type="sldNum" sz="quarter" idx="10"/>
          </p:nvPr>
        </p:nvSpPr>
        <p:spPr/>
        <p:txBody>
          <a:bodyPr/>
          <a:lstStyle/>
          <a:p>
            <a:fld id="{E2FF7759-803D-4F76-9AEC-98B2D9A07B0D}" type="slidenum">
              <a:rPr lang="en-US">
                <a:latin typeface="+mn-lt"/>
              </a:rPr>
              <a:t>7</a:t>
            </a:fld>
            <a:endParaRPr lang="en-US" dirty="0">
              <a:latin typeface="+mn-lt"/>
            </a:endParaRPr>
          </a:p>
        </p:txBody>
      </p:sp>
      <p:sp>
        <p:nvSpPr>
          <p:cNvPr id="5" name="Rectangle 3"/>
          <p:cNvSpPr>
            <a:spLocks noGrp="1" noChangeArrowheads="1"/>
          </p:cNvSpPr>
          <p:nvPr>
            <p:ph type="dt" sz="quarter" idx="1"/>
          </p:nvPr>
        </p:nvSpPr>
        <p:spPr>
          <a:xfrm>
            <a:off x="264815" y="186683"/>
            <a:ext cx="1955088" cy="485365"/>
          </a:xfrm>
        </p:spPr>
        <p:txBody>
          <a:bodyPr/>
          <a:lstStyle/>
          <a:p>
            <a:pPr algn="l">
              <a:defRPr/>
            </a:pPr>
            <a:r>
              <a:rPr lang="en-US" b="1" dirty="0">
                <a:latin typeface="Arial" pitchFamily="34" charset="0"/>
                <a:cs typeface="Arial" pitchFamily="34" charset="0"/>
              </a:rPr>
              <a:t>Course 20532D</a:t>
            </a:r>
          </a:p>
          <a:p>
            <a:pPr algn="l">
              <a:defRPr/>
            </a:pPr>
            <a:r>
              <a:rPr lang="en-US" b="1" dirty="0">
                <a:solidFill>
                  <a:srgbClr val="336699"/>
                </a:solidFill>
                <a:latin typeface="Arial" pitchFamily="34" charset="0"/>
                <a:cs typeface="Arial" pitchFamily="34" charset="0"/>
              </a:rPr>
              <a:t>Module</a:t>
            </a:r>
            <a:r>
              <a:rPr lang="en-US" b="1" dirty="0">
                <a:latin typeface="Arial" pitchFamily="34" charset="0"/>
                <a:cs typeface="Arial" pitchFamily="34" charset="0"/>
              </a:rPr>
              <a:t> </a:t>
            </a:r>
            <a:r>
              <a:rPr lang="en-US" b="1" dirty="0">
                <a:solidFill>
                  <a:srgbClr val="336699"/>
                </a:solidFill>
                <a:latin typeface="Arial" pitchFamily="34" charset="0"/>
                <a:cs typeface="Arial" pitchFamily="34" charset="0"/>
              </a:rPr>
              <a:t>0: Introduction</a:t>
            </a:r>
          </a:p>
          <a:p>
            <a:pPr>
              <a:defRPr/>
            </a:pPr>
            <a:endParaRPr lang="en-US" dirty="0"/>
          </a:p>
          <a:p>
            <a:pPr>
              <a:defRPr/>
            </a:pPr>
            <a:endParaRPr lang="en-US" dirty="0"/>
          </a:p>
        </p:txBody>
      </p:sp>
    </p:spTree>
    <p:extLst>
      <p:ext uri="{BB962C8B-B14F-4D97-AF65-F5344CB8AC3E}">
        <p14:creationId xmlns:p14="http://schemas.microsoft.com/office/powerpoint/2010/main" val="2232263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6"/>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If your group has advanced networking knowledge, you can discuss how you can secure requests using Permit and Deny over IP ranges.</a:t>
            </a:r>
          </a:p>
          <a:p>
            <a:pPr>
              <a:lnSpc>
                <a:spcPct val="107000"/>
              </a:lnSpc>
              <a:spcAft>
                <a:spcPts val="800"/>
              </a:spcAft>
            </a:pPr>
            <a:endParaRPr lang="en-US" sz="1000" dirty="0">
              <a:latin typeface="Arial" panose="020B0604020202020204" pitchFamily="34" charset="0"/>
              <a:ea typeface="Calibri" panose="020F0502020204030204" pitchFamily="34" charset="0"/>
              <a:cs typeface="Times New Roman" panose="02020603050405020304" pitchFamily="18" charset="0"/>
            </a:endParaRPr>
          </a:p>
          <a:p>
            <a:r>
              <a:rPr lang="en-GB" sz="1200" b="0" i="0" u="none" strike="noStrike" kern="1200" baseline="0" dirty="0">
                <a:solidFill>
                  <a:schemeClr val="tx1"/>
                </a:solidFill>
                <a:latin typeface="+mn-lt"/>
                <a:ea typeface="+mn-ea"/>
                <a:cs typeface="+mn-cs"/>
              </a:rPr>
              <a:t>Network Security Groups</a:t>
            </a:r>
          </a:p>
          <a:p>
            <a:r>
              <a:rPr lang="en-GB" sz="1200" b="0" i="0" u="none" strike="noStrike" kern="1200" baseline="0" dirty="0">
                <a:solidFill>
                  <a:schemeClr val="tx1"/>
                </a:solidFill>
                <a:latin typeface="+mn-lt"/>
                <a:ea typeface="+mn-ea"/>
                <a:cs typeface="+mn-cs"/>
              </a:rPr>
              <a:t>An NSG works on one or more VM instances and controls all the traffic that is inbound and outbound.</a:t>
            </a:r>
          </a:p>
          <a:p>
            <a:r>
              <a:rPr lang="en-GB" sz="1200" b="0" i="0" u="none" strike="noStrike" kern="1200" baseline="0" dirty="0">
                <a:solidFill>
                  <a:schemeClr val="tx1"/>
                </a:solidFill>
                <a:latin typeface="+mn-lt"/>
                <a:ea typeface="+mn-ea"/>
                <a:cs typeface="+mn-cs"/>
              </a:rPr>
              <a:t>You can associate an NSG to a VM, or to a subnet within a </a:t>
            </a:r>
            <a:r>
              <a:rPr lang="en-GB" sz="1200" b="0" i="0" u="none" strike="noStrike" kern="1200" baseline="0" dirty="0" err="1">
                <a:solidFill>
                  <a:schemeClr val="tx1"/>
                </a:solidFill>
                <a:latin typeface="+mn-lt"/>
                <a:ea typeface="+mn-ea"/>
                <a:cs typeface="+mn-cs"/>
              </a:rPr>
              <a:t>VNet</a:t>
            </a:r>
            <a:r>
              <a:rPr lang="en-GB" sz="1200" b="0" i="0" u="none" strike="noStrike" kern="1200" baseline="0" dirty="0">
                <a:solidFill>
                  <a:schemeClr val="tx1"/>
                </a:solidFill>
                <a:latin typeface="+mn-lt"/>
                <a:ea typeface="+mn-ea"/>
                <a:cs typeface="+mn-cs"/>
              </a:rPr>
              <a:t>. When associated with a VM, the NSG applies to all the traffic that is sent and received by the VM instance.</a:t>
            </a:r>
            <a:endParaRPr lang="en-US" sz="1000" dirty="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E16AD71A-BB5F-45DD-A1D7-7EAEA3019BEB}" type="slidenum">
              <a:rPr lang="en-US" b="0">
                <a:latin typeface="+mn-lt"/>
              </a:rPr>
              <a:t>70</a:t>
            </a:fld>
            <a:endParaRPr lang="en-US" b="0" dirty="0">
              <a:latin typeface="+mn-lt"/>
            </a:endParaRPr>
          </a:p>
        </p:txBody>
      </p:sp>
      <p:sp>
        <p:nvSpPr>
          <p:cNvPr id="5" name="Rectangle 4">
            <a:extLst>
              <a:ext uri="{FF2B5EF4-FFF2-40B4-BE49-F238E27FC236}">
                <a16:creationId xmlns:a16="http://schemas.microsoft.com/office/drawing/2014/main" id="{3EC16912-9BF7-4FC7-868B-2B6CDD2FBD5D}"/>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20532D</a:t>
            </a:r>
          </a:p>
        </p:txBody>
      </p:sp>
      <p:sp>
        <p:nvSpPr>
          <p:cNvPr id="6" name="Rectangle 5">
            <a:extLst>
              <a:ext uri="{FF2B5EF4-FFF2-40B4-BE49-F238E27FC236}">
                <a16:creationId xmlns:a16="http://schemas.microsoft.com/office/drawing/2014/main" id="{02FC218E-CDE2-4757-B55D-D8BCB6517DA1}"/>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2: Building Application Infrastructure in Azure</a:t>
            </a:r>
          </a:p>
        </p:txBody>
      </p:sp>
    </p:spTree>
    <p:extLst>
      <p:ext uri="{BB962C8B-B14F-4D97-AF65-F5344CB8AC3E}">
        <p14:creationId xmlns:p14="http://schemas.microsoft.com/office/powerpoint/2010/main" val="271371279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fld id="{E16AD71A-BB5F-45DD-A1D7-7EAEA3019BEB}" type="slidenum">
              <a:rPr lang="en-US" b="0">
                <a:latin typeface="+mn-lt"/>
              </a:rPr>
              <a:pPr/>
              <a:t>71</a:t>
            </a:fld>
            <a:endParaRPr lang="en-US" b="0" dirty="0">
              <a:latin typeface="+mn-lt"/>
            </a:endParaRPr>
          </a:p>
        </p:txBody>
      </p:sp>
      <p:sp>
        <p:nvSpPr>
          <p:cNvPr id="5" name="Rectangle 4">
            <a:extLst>
              <a:ext uri="{FF2B5EF4-FFF2-40B4-BE49-F238E27FC236}">
                <a16:creationId xmlns:a16="http://schemas.microsoft.com/office/drawing/2014/main" id="{65FE8D95-F6B4-4037-8957-C36D5E691E90}"/>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20532D</a:t>
            </a:r>
          </a:p>
        </p:txBody>
      </p:sp>
      <p:sp>
        <p:nvSpPr>
          <p:cNvPr id="6" name="Rectangle 5">
            <a:extLst>
              <a:ext uri="{FF2B5EF4-FFF2-40B4-BE49-F238E27FC236}">
                <a16:creationId xmlns:a16="http://schemas.microsoft.com/office/drawing/2014/main" id="{570B0A93-95CE-4DF3-BCD3-E1E0BDE6FC8B}"/>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2: Building Application Infrastructure in Azure</a:t>
            </a:r>
          </a:p>
        </p:txBody>
      </p:sp>
    </p:spTree>
    <p:extLst>
      <p:ext uri="{BB962C8B-B14F-4D97-AF65-F5344CB8AC3E}">
        <p14:creationId xmlns:p14="http://schemas.microsoft.com/office/powerpoint/2010/main" val="74973339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fld id="{E16AD71A-BB5F-45DD-A1D7-7EAEA3019BEB}" type="slidenum">
              <a:rPr lang="en-US" b="0">
                <a:latin typeface="+mn-lt"/>
              </a:rPr>
              <a:t>72</a:t>
            </a:fld>
            <a:endParaRPr lang="en-US" b="0" dirty="0">
              <a:latin typeface="+mn-lt"/>
            </a:endParaRPr>
          </a:p>
        </p:txBody>
      </p:sp>
      <p:sp>
        <p:nvSpPr>
          <p:cNvPr id="5" name="Rectangle 4">
            <a:extLst>
              <a:ext uri="{FF2B5EF4-FFF2-40B4-BE49-F238E27FC236}">
                <a16:creationId xmlns:a16="http://schemas.microsoft.com/office/drawing/2014/main" id="{AE3BC460-11DB-40D3-82D1-01DC2218D5B6}"/>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20532D</a:t>
            </a:r>
          </a:p>
        </p:txBody>
      </p:sp>
      <p:sp>
        <p:nvSpPr>
          <p:cNvPr id="6" name="Rectangle 5">
            <a:extLst>
              <a:ext uri="{FF2B5EF4-FFF2-40B4-BE49-F238E27FC236}">
                <a16:creationId xmlns:a16="http://schemas.microsoft.com/office/drawing/2014/main" id="{1A936A47-054D-4B9C-8FEB-21A00F0E2039}"/>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2: Building Application Infrastructure in Azure</a:t>
            </a:r>
          </a:p>
        </p:txBody>
      </p:sp>
    </p:spTree>
    <p:extLst>
      <p:ext uri="{BB962C8B-B14F-4D97-AF65-F5344CB8AC3E}">
        <p14:creationId xmlns:p14="http://schemas.microsoft.com/office/powerpoint/2010/main" val="14692947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r>
              <a:rPr lang="en-US" sz="1000" dirty="0">
                <a:latin typeface="Arial" panose="020B0604020202020204" pitchFamily="34" charset="0"/>
                <a:ea typeface="Calibri" panose="020F0502020204030204" pitchFamily="34" charset="0"/>
                <a:cs typeface="Times New Roman" panose="02020603050405020304" pitchFamily="18" charset="0"/>
              </a:rPr>
              <a:t> </a:t>
            </a:r>
            <a:r>
              <a:rPr lang="en-GB" sz="1200" b="0" i="0" u="none" strike="noStrike" kern="1200" baseline="0" dirty="0">
                <a:solidFill>
                  <a:schemeClr val="tx1"/>
                </a:solidFill>
                <a:latin typeface="+mn-lt"/>
                <a:ea typeface="+mn-ea"/>
                <a:cs typeface="+mn-cs"/>
              </a:rPr>
              <a:t>Windows Firewall is a built-in, host-based, stateful firewall that is included in the client version of Windows and Windows Server. Windows Firewall drops incoming traffic that does not correspond to either the traffic that is sent in response to a request of the computer (solicited, outbound traffic) or unsolicited traffic that has been specified as allowed (excepted, inbound traffic). Windows Firewall is configured by using the Windows Firewall with Advanced Security snap-in, which integrates rules for both firewall </a:t>
            </a:r>
            <a:r>
              <a:rPr lang="en-GB" sz="1200" b="0" i="0" u="none" strike="noStrike" kern="1200" baseline="0" dirty="0" err="1">
                <a:solidFill>
                  <a:schemeClr val="tx1"/>
                </a:solidFill>
                <a:latin typeface="+mn-lt"/>
                <a:ea typeface="+mn-ea"/>
                <a:cs typeface="+mn-cs"/>
              </a:rPr>
              <a:t>behavior</a:t>
            </a:r>
            <a:r>
              <a:rPr lang="en-GB" sz="1200" b="0" i="0" u="none" strike="noStrike" kern="1200" baseline="0" dirty="0">
                <a:solidFill>
                  <a:schemeClr val="tx1"/>
                </a:solidFill>
                <a:latin typeface="+mn-lt"/>
                <a:ea typeface="+mn-ea"/>
                <a:cs typeface="+mn-cs"/>
              </a:rPr>
              <a:t> and traffic protection with Internet Protocol security (IPsec).</a:t>
            </a:r>
            <a:endParaRPr lang="en-US" sz="1000" dirty="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E16AD71A-BB5F-45DD-A1D7-7EAEA3019BEB}" type="slidenum">
              <a:rPr lang="en-US" b="0">
                <a:latin typeface="+mn-lt"/>
              </a:rPr>
              <a:pPr/>
              <a:t>73</a:t>
            </a:fld>
            <a:endParaRPr lang="en-US" b="0" dirty="0">
              <a:latin typeface="+mn-lt"/>
            </a:endParaRPr>
          </a:p>
        </p:txBody>
      </p:sp>
      <p:sp>
        <p:nvSpPr>
          <p:cNvPr id="5" name="Rectangle 4">
            <a:extLst>
              <a:ext uri="{FF2B5EF4-FFF2-40B4-BE49-F238E27FC236}">
                <a16:creationId xmlns:a16="http://schemas.microsoft.com/office/drawing/2014/main" id="{560E317B-50E0-4CAC-BDBE-7D4D43222BA5}"/>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20532D</a:t>
            </a:r>
          </a:p>
        </p:txBody>
      </p:sp>
      <p:sp>
        <p:nvSpPr>
          <p:cNvPr id="6" name="Rectangle 5">
            <a:extLst>
              <a:ext uri="{FF2B5EF4-FFF2-40B4-BE49-F238E27FC236}">
                <a16:creationId xmlns:a16="http://schemas.microsoft.com/office/drawing/2014/main" id="{EFC7B57B-10B6-4468-97D6-D1855C8F3F47}"/>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2: Building Application Infrastructure in Azure</a:t>
            </a:r>
          </a:p>
        </p:txBody>
      </p:sp>
    </p:spTree>
    <p:extLst>
      <p:ext uri="{BB962C8B-B14F-4D97-AF65-F5344CB8AC3E}">
        <p14:creationId xmlns:p14="http://schemas.microsoft.com/office/powerpoint/2010/main" val="77116157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6"/>
            <a:ext cx="6153912" cy="6604000"/>
          </a:xfrm>
        </p:spPr>
        <p:txBody>
          <a:bodyPr>
            <a:noAutofit/>
          </a:bodyPr>
          <a:lstStyle/>
          <a:p>
            <a:pPr>
              <a:lnSpc>
                <a:spcPct val="107000"/>
              </a:lnSpc>
              <a:spcAft>
                <a:spcPts val="800"/>
              </a:spcAft>
            </a:pPr>
            <a:endParaRPr lang="en-US" sz="1000" dirty="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8C61AF75-2149-4CF8-B203-F9578B941C31}"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74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0A5829E5-0DFD-48E0-BAF2-2A59DE0C9632}"/>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9D1579A7-37E7-4F44-889F-A92A30DAE078}"/>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336699"/>
                </a:solidFill>
                <a:effectLst/>
                <a:uLnTx/>
                <a:uFillTx/>
                <a:latin typeface="Arial" panose="020B0604020202020204" pitchFamily="34" charset="0"/>
                <a:ea typeface="+mn-ea"/>
                <a:cs typeface="+mn-cs"/>
              </a:rPr>
              <a:t>6: Storing Unstructured Data in Azure</a:t>
            </a:r>
          </a:p>
        </p:txBody>
      </p:sp>
    </p:spTree>
    <p:extLst>
      <p:ext uri="{BB962C8B-B14F-4D97-AF65-F5344CB8AC3E}">
        <p14:creationId xmlns:p14="http://schemas.microsoft.com/office/powerpoint/2010/main" val="101180962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6"/>
            <a:ext cx="6153912" cy="6604000"/>
          </a:xfrm>
        </p:spPr>
        <p:txBody>
          <a:bodyPr>
            <a:noAutofit/>
          </a:bodyPr>
          <a:lstStyle/>
          <a:p>
            <a:pPr>
              <a:lnSpc>
                <a:spcPct val="107000"/>
              </a:lnSpc>
              <a:spcAft>
                <a:spcPts val="800"/>
              </a:spcAft>
            </a:pPr>
            <a:endParaRPr lang="en-US" sz="1000" dirty="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8C61AF75-2149-4CF8-B203-F9578B941C31}"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75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0A5829E5-0DFD-48E0-BAF2-2A59DE0C9632}"/>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9D1579A7-37E7-4F44-889F-A92A30DAE078}"/>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336699"/>
                </a:solidFill>
                <a:effectLst/>
                <a:uLnTx/>
                <a:uFillTx/>
                <a:latin typeface="Arial" panose="020B0604020202020204" pitchFamily="34" charset="0"/>
                <a:ea typeface="+mn-ea"/>
                <a:cs typeface="+mn-cs"/>
              </a:rPr>
              <a:t>6: Storing Unstructured Data in Azure</a:t>
            </a:r>
          </a:p>
        </p:txBody>
      </p:sp>
    </p:spTree>
    <p:extLst>
      <p:ext uri="{BB962C8B-B14F-4D97-AF65-F5344CB8AC3E}">
        <p14:creationId xmlns:p14="http://schemas.microsoft.com/office/powerpoint/2010/main" val="238781991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6"/>
            <a:ext cx="6153912" cy="6604000"/>
          </a:xfrm>
        </p:spPr>
        <p:txBody>
          <a:bodyPr>
            <a:noAutofit/>
          </a:bodyPr>
          <a:lstStyle/>
          <a:p>
            <a:pPr>
              <a:lnSpc>
                <a:spcPct val="107000"/>
              </a:lnSpc>
              <a:spcAft>
                <a:spcPts val="800"/>
              </a:spcAft>
            </a:pPr>
            <a:endParaRPr lang="en-US" sz="1000" dirty="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8C61AF75-2149-4CF8-B203-F9578B941C31}"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76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0A5829E5-0DFD-48E0-BAF2-2A59DE0C9632}"/>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9D1579A7-37E7-4F44-889F-A92A30DAE078}"/>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336699"/>
                </a:solidFill>
                <a:effectLst/>
                <a:uLnTx/>
                <a:uFillTx/>
                <a:latin typeface="Arial" panose="020B0604020202020204" pitchFamily="34" charset="0"/>
                <a:ea typeface="+mn-ea"/>
                <a:cs typeface="+mn-cs"/>
              </a:rPr>
              <a:t>6: Storing Unstructured Data in Azure</a:t>
            </a:r>
          </a:p>
        </p:txBody>
      </p:sp>
    </p:spTree>
    <p:extLst>
      <p:ext uri="{BB962C8B-B14F-4D97-AF65-F5344CB8AC3E}">
        <p14:creationId xmlns:p14="http://schemas.microsoft.com/office/powerpoint/2010/main" val="95213538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You can alternatively have the students create a VM using the Visual Studio 2013 or 2015 templates. This will help in scenarios where a student fails to complete the lab but the class must move on to later modules. Modules 3-13 requires Module 2 to be completed before beginning their labs as the Virtual Machine created in this lab is the lab environment for those modules.</a:t>
            </a:r>
          </a:p>
          <a:p>
            <a:pPr>
              <a:lnSpc>
                <a:spcPct val="107000"/>
              </a:lnSpc>
              <a:spcAft>
                <a:spcPts val="800"/>
              </a:spcAft>
            </a:pPr>
            <a:r>
              <a:rPr lang="en-US" sz="1000" b="1" dirty="0">
                <a:latin typeface="Arial" panose="020B0604020202020204" pitchFamily="34" charset="0"/>
                <a:ea typeface="Calibri" panose="020F0502020204030204" pitchFamily="34" charset="0"/>
                <a:cs typeface="Times New Roman" panose="02020603050405020304" pitchFamily="18" charset="0"/>
              </a:rPr>
              <a:t>Exercise 1: Creating a Network and Resource Container</a:t>
            </a:r>
          </a:p>
          <a:p>
            <a:pPr>
              <a:lnSpc>
                <a:spcPct val="107000"/>
              </a:lnSpc>
              <a:spcAft>
                <a:spcPts val="800"/>
              </a:spcAft>
            </a:pPr>
            <a:r>
              <a:rPr lang="en-US" sz="1000" b="1" dirty="0">
                <a:latin typeface="Arial" panose="020B0604020202020204" pitchFamily="34" charset="0"/>
                <a:ea typeface="Calibri" panose="020F0502020204030204" pitchFamily="34" charset="0"/>
                <a:cs typeface="Times New Roman" panose="02020603050405020304" pitchFamily="18" charset="0"/>
              </a:rPr>
              <a:t>Exercise 2: Creating a Development Virtual Machine</a:t>
            </a:r>
          </a:p>
          <a:p>
            <a:pPr>
              <a:lnSpc>
                <a:spcPct val="107000"/>
              </a:lnSpc>
              <a:spcAft>
                <a:spcPts val="800"/>
              </a:spcAft>
            </a:pPr>
            <a:r>
              <a:rPr lang="en-US" sz="1000" b="1" dirty="0">
                <a:latin typeface="Arial" panose="020B0604020202020204" pitchFamily="34" charset="0"/>
                <a:ea typeface="Calibri" panose="020F0502020204030204" pitchFamily="34" charset="0"/>
                <a:cs typeface="Times New Roman" panose="02020603050405020304" pitchFamily="18" charset="0"/>
              </a:rPr>
              <a:t>Exercise 3: Configuring the Virtual Machine for Development</a:t>
            </a: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16AD71A-BB5F-45DD-A1D7-7EAEA3019BEB}"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77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5C39A327-C2AE-46AA-BDDC-2A715EC25602}"/>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D1036263-C5E0-4996-B646-C89447BC295E}"/>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336699"/>
                </a:solidFill>
                <a:effectLst/>
                <a:uLnTx/>
                <a:uFillTx/>
                <a:latin typeface="Arial" panose="020B0604020202020204" pitchFamily="34" charset="0"/>
                <a:ea typeface="+mn-ea"/>
                <a:cs typeface="+mn-cs"/>
              </a:rPr>
              <a:t>2: Building Application Infrastructure in Azure</a:t>
            </a:r>
          </a:p>
        </p:txBody>
      </p:sp>
    </p:spTree>
    <p:extLst>
      <p:ext uri="{BB962C8B-B14F-4D97-AF65-F5344CB8AC3E}">
        <p14:creationId xmlns:p14="http://schemas.microsoft.com/office/powerpoint/2010/main" val="223625057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A94E04F-D3DF-4AC2-9FF9-97E006A784C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78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2348278B-D0A7-48F0-B988-4FBC72E5E034}"/>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A0A32301-43D7-4A0A-A4CD-D193EC20561F}"/>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336699"/>
                </a:solidFill>
                <a:effectLst/>
                <a:uLnTx/>
                <a:uFillTx/>
                <a:latin typeface="Arial" panose="020B0604020202020204" pitchFamily="34" charset="0"/>
                <a:ea typeface="+mn-ea"/>
                <a:cs typeface="+mn-cs"/>
              </a:rPr>
              <a:t>3: Hosting Web Applications on the Azure Platform</a:t>
            </a:r>
          </a:p>
        </p:txBody>
      </p:sp>
    </p:spTree>
    <p:extLst>
      <p:ext uri="{BB962C8B-B14F-4D97-AF65-F5344CB8AC3E}">
        <p14:creationId xmlns:p14="http://schemas.microsoft.com/office/powerpoint/2010/main" val="55002245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p:txBody>
          <a:bodyPr/>
          <a:lstStyle/>
          <a:p>
            <a:r>
              <a:rPr lang="de-DE" sz="1200" b="0" i="0" u="none" strike="noStrike" kern="1200" dirty="0">
                <a:solidFill>
                  <a:schemeClr val="tx1"/>
                </a:solidFill>
                <a:effectLst/>
                <a:ea typeface="+mn-ea"/>
                <a:cs typeface="+mn-cs"/>
                <a:hlinkClick r:id="rId3"/>
              </a:rPr>
              <a:t>Preview Version 1.7 (2017-04-20)</a:t>
            </a:r>
            <a:endParaRPr lang="de-DE" dirty="0"/>
          </a:p>
        </p:txBody>
      </p:sp>
      <p:sp>
        <p:nvSpPr>
          <p:cNvPr id="4" name="Slide Number Placeholder 3"/>
          <p:cNvSpPr>
            <a:spLocks noGrp="1"/>
          </p:cNvSpPr>
          <p:nvPr>
            <p:ph type="sldNum" sz="quarter" idx="10"/>
          </p:nvPr>
        </p:nvSpPr>
        <p:spPr/>
        <p:txBody>
          <a:bodyPr/>
          <a:lstStyle/>
          <a:p>
            <a:pPr>
              <a:defRPr/>
            </a:pPr>
            <a:fld id="{BC0D98F3-66B1-4734-AFB3-E657E989C9AD}" type="slidenum">
              <a:rPr lang="de-DE" smtClean="0">
                <a:solidFill>
                  <a:prstClr val="black"/>
                </a:solidFill>
              </a:rPr>
              <a:pPr>
                <a:defRPr/>
              </a:pPr>
              <a:t>79</a:t>
            </a:fld>
            <a:endParaRPr lang="de-DE">
              <a:solidFill>
                <a:prstClr val="black"/>
              </a:solidFill>
            </a:endParaRPr>
          </a:p>
        </p:txBody>
      </p:sp>
    </p:spTree>
    <p:extLst>
      <p:ext uri="{BB962C8B-B14F-4D97-AF65-F5344CB8AC3E}">
        <p14:creationId xmlns:p14="http://schemas.microsoft.com/office/powerpoint/2010/main" val="928625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latin typeface="Segoe" panose="020B0502040504020203" pitchFamily="34" charset="0"/>
                <a:cs typeface="Arial" panose="020B0604020202020204" pitchFamily="34" charset="0"/>
              </a:rPr>
              <a:t>To earn the MCSA, students must select two electives from this pool of courses.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2FF7759-803D-4F76-9AEC-98B2D9A07B0D}" type="slidenum">
              <a:rPr kumimoji="0" lang="en-US" sz="1200" b="0" i="0" u="none" strike="noStrike" kern="1200" cap="none" spc="0" normalizeH="0" baseline="0" noProof="0">
                <a:ln>
                  <a:noFill/>
                </a:ln>
                <a:solidFill>
                  <a:prstClr val="black"/>
                </a:solidFill>
                <a:effectLst/>
                <a:uLnTx/>
                <a:uFillTx/>
                <a:latin typeface="Calibri"/>
                <a:ea typeface="Verdana" panose="020B060403050404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Calibri"/>
              <a:ea typeface="Verdana" panose="020B0604030504040204" pitchFamily="34" charset="0"/>
            </a:endParaRPr>
          </a:p>
        </p:txBody>
      </p:sp>
      <p:sp>
        <p:nvSpPr>
          <p:cNvPr id="5" name="Rectangle 3"/>
          <p:cNvSpPr>
            <a:spLocks noGrp="1" noChangeArrowheads="1"/>
          </p:cNvSpPr>
          <p:nvPr>
            <p:ph type="dt" sz="quarter" idx="1"/>
          </p:nvPr>
        </p:nvSpPr>
        <p:spPr>
          <a:xfrm>
            <a:off x="264815" y="186683"/>
            <a:ext cx="1955088" cy="48536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Arial" pitchFamily="34" charset="0"/>
                <a:ea typeface="+mn-ea"/>
                <a:cs typeface="Arial" pitchFamily="34" charset="0"/>
              </a:rPr>
              <a:t>Course 20532D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336699"/>
                </a:solidFill>
                <a:effectLst/>
                <a:uLnTx/>
                <a:uFillTx/>
                <a:latin typeface="Arial" pitchFamily="34" charset="0"/>
                <a:ea typeface="+mn-ea"/>
                <a:cs typeface="Arial" pitchFamily="34" charset="0"/>
              </a:rPr>
              <a:t>Module</a:t>
            </a:r>
            <a:r>
              <a:rPr kumimoji="0" lang="en-US" sz="1200" b="1" i="0" u="none" strike="noStrike" kern="1200" cap="none" spc="0" normalizeH="0" baseline="0" noProof="0" dirty="0">
                <a:ln>
                  <a:noFill/>
                </a:ln>
                <a:solidFill>
                  <a:prstClr val="black"/>
                </a:solidFill>
                <a:effectLst/>
                <a:uLnTx/>
                <a:uFillTx/>
                <a:latin typeface="Arial" pitchFamily="34" charset="0"/>
                <a:ea typeface="+mn-ea"/>
                <a:cs typeface="Arial" pitchFamily="34" charset="0"/>
              </a:rPr>
              <a:t> </a:t>
            </a:r>
            <a:r>
              <a:rPr kumimoji="0" lang="en-US" sz="1200" b="1" i="0" u="none" strike="noStrike" kern="1200" cap="none" spc="0" normalizeH="0" baseline="0" noProof="0" dirty="0">
                <a:ln>
                  <a:noFill/>
                </a:ln>
                <a:solidFill>
                  <a:srgbClr val="336699"/>
                </a:solidFill>
                <a:effectLst/>
                <a:uLnTx/>
                <a:uFillTx/>
                <a:latin typeface="Arial" pitchFamily="34" charset="0"/>
                <a:ea typeface="+mn-ea"/>
                <a:cs typeface="Arial" pitchFamily="34" charset="0"/>
              </a:rPr>
              <a:t>0: Introduction</a:t>
            </a:r>
          </a:p>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67456534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r>
              <a:rPr lang="en-US" sz="1000" dirty="0">
                <a:latin typeface="Arial" panose="020B0604020202020204" pitchFamily="34" charset="0"/>
                <a:ea typeface="Calibri" panose="020F0502020204030204" pitchFamily="34" charset="0"/>
                <a:cs typeface="Times New Roman" panose="02020603050405020304" pitchFamily="18" charset="0"/>
              </a:rPr>
              <a:t> </a:t>
            </a:r>
            <a:r>
              <a:rPr lang="en-GB" sz="1200" b="0" i="0" u="none" strike="noStrike" kern="1200" baseline="0" dirty="0">
                <a:solidFill>
                  <a:schemeClr val="tx1"/>
                </a:solidFill>
                <a:latin typeface="+mn-lt"/>
                <a:ea typeface="+mn-ea"/>
                <a:cs typeface="+mn-cs"/>
              </a:rPr>
              <a:t>This module provides an overview of the Azure Web Apps service. Lesson 1, “Azure Web Apps,” introduces the Azure App Service platform-as-a-service offering available in Azure and specifically focuses on the</a:t>
            </a:r>
          </a:p>
          <a:p>
            <a:r>
              <a:rPr lang="en-GB" sz="1200" b="0" i="0" u="none" strike="noStrike" kern="1200" baseline="0" dirty="0">
                <a:solidFill>
                  <a:schemeClr val="tx1"/>
                </a:solidFill>
                <a:latin typeface="+mn-lt"/>
                <a:ea typeface="+mn-ea"/>
                <a:cs typeface="+mn-cs"/>
              </a:rPr>
              <a:t>Web Apps feature of App service. Lesson 2, “Azure Logic and Function Apps,” explore two of the types of apps available in Azure App Service. Lesson 3, “Configuring an App Service App,” discusses the various</a:t>
            </a:r>
          </a:p>
          <a:p>
            <a:r>
              <a:rPr lang="en-GB" sz="1200" b="0" i="0" u="none" strike="noStrike" kern="1200" baseline="0" dirty="0">
                <a:solidFill>
                  <a:schemeClr val="tx1"/>
                </a:solidFill>
                <a:latin typeface="+mn-lt"/>
                <a:ea typeface="+mn-ea"/>
                <a:cs typeface="+mn-cs"/>
              </a:rPr>
              <a:t>configuration options available to change the </a:t>
            </a:r>
            <a:r>
              <a:rPr lang="en-GB" sz="1200" b="0" i="0" u="none" strike="noStrike" kern="1200" baseline="0" dirty="0" err="1">
                <a:solidFill>
                  <a:schemeClr val="tx1"/>
                </a:solidFill>
                <a:latin typeface="+mn-lt"/>
                <a:ea typeface="+mn-ea"/>
                <a:cs typeface="+mn-cs"/>
              </a:rPr>
              <a:t>behavior</a:t>
            </a:r>
            <a:r>
              <a:rPr lang="en-GB" sz="1200" b="0" i="0" u="none" strike="noStrike" kern="1200" baseline="0" dirty="0">
                <a:solidFill>
                  <a:schemeClr val="tx1"/>
                </a:solidFill>
                <a:latin typeface="+mn-lt"/>
                <a:ea typeface="+mn-ea"/>
                <a:cs typeface="+mn-cs"/>
              </a:rPr>
              <a:t> of your app. Lesson 4, “Publishing an App Service App,” describes the process for publishing a web application to an app. Lesson 5, “Supplemental Services,”</a:t>
            </a:r>
          </a:p>
          <a:p>
            <a:r>
              <a:rPr lang="en-GB" sz="1200" b="0" i="0" u="none" strike="noStrike" kern="1200" baseline="0" dirty="0">
                <a:solidFill>
                  <a:schemeClr val="tx1"/>
                </a:solidFill>
                <a:latin typeface="+mn-lt"/>
                <a:ea typeface="+mn-ea"/>
                <a:cs typeface="+mn-cs"/>
              </a:rPr>
              <a:t>introduces additional service offerings for web applications in Azure such as the intelligent service offerings and the API Management service that can be used as a proxy to an App Service app.</a:t>
            </a:r>
          </a:p>
          <a:p>
            <a:endParaRPr lang="en-GB" sz="1200" b="0" i="0" u="none" strike="noStrike" kern="1200" baseline="0" dirty="0">
              <a:solidFill>
                <a:schemeClr val="tx1"/>
              </a:solidFill>
              <a:latin typeface="+mn-lt"/>
              <a:ea typeface="+mn-ea"/>
              <a:cs typeface="+mn-cs"/>
            </a:endParaRPr>
          </a:p>
          <a:p>
            <a:r>
              <a:rPr lang="en-GB" sz="1200" b="1" i="0" u="none" strike="noStrike" kern="1200" baseline="0" dirty="0">
                <a:solidFill>
                  <a:schemeClr val="tx1"/>
                </a:solidFill>
                <a:latin typeface="+mn-lt"/>
                <a:ea typeface="+mn-ea"/>
                <a:cs typeface="+mn-cs"/>
              </a:rPr>
              <a:t>Objectives</a:t>
            </a:r>
          </a:p>
          <a:p>
            <a:r>
              <a:rPr lang="en-GB" sz="1200" b="0" i="0" u="none" strike="noStrike" kern="1200" baseline="0" dirty="0">
                <a:solidFill>
                  <a:schemeClr val="tx1"/>
                </a:solidFill>
                <a:latin typeface="+mn-lt"/>
                <a:ea typeface="+mn-ea"/>
                <a:cs typeface="+mn-cs"/>
              </a:rPr>
              <a:t>After completing this module, you will be able to:</a:t>
            </a:r>
          </a:p>
          <a:p>
            <a:r>
              <a:rPr lang="en-GB" sz="1200" b="0" i="0" u="none" strike="noStrike" kern="1200" baseline="0" dirty="0">
                <a:solidFill>
                  <a:schemeClr val="tx1"/>
                </a:solidFill>
                <a:latin typeface="+mn-lt"/>
                <a:ea typeface="+mn-ea"/>
                <a:cs typeface="+mn-cs"/>
              </a:rPr>
              <a:t>• Create a Web App instance.</a:t>
            </a:r>
          </a:p>
          <a:p>
            <a:r>
              <a:rPr lang="en-GB" sz="1200" b="0" i="0" u="none" strike="noStrike" kern="1200" baseline="0" dirty="0">
                <a:solidFill>
                  <a:schemeClr val="tx1"/>
                </a:solidFill>
                <a:latin typeface="+mn-lt"/>
                <a:ea typeface="+mn-ea"/>
                <a:cs typeface="+mn-cs"/>
              </a:rPr>
              <a:t>• Publish a simple ASP.NET web application to Web Apps.</a:t>
            </a:r>
          </a:p>
          <a:p>
            <a:r>
              <a:rPr lang="en-GB" sz="1200" b="0" i="0" u="none" strike="noStrike" kern="1200" baseline="0" dirty="0">
                <a:solidFill>
                  <a:schemeClr val="tx1"/>
                </a:solidFill>
                <a:latin typeface="+mn-lt"/>
                <a:ea typeface="+mn-ea"/>
                <a:cs typeface="+mn-cs"/>
              </a:rPr>
              <a:t>• Monitor a Web App instance.</a:t>
            </a:r>
          </a:p>
          <a:p>
            <a:r>
              <a:rPr lang="en-GB" sz="1200" b="0" i="0" u="none" strike="noStrike" kern="1200" baseline="0" dirty="0">
                <a:solidFill>
                  <a:schemeClr val="tx1"/>
                </a:solidFill>
                <a:latin typeface="+mn-lt"/>
                <a:ea typeface="+mn-ea"/>
                <a:cs typeface="+mn-cs"/>
              </a:rPr>
              <a:t>• Use additional Azure services with a Web App instance.</a:t>
            </a:r>
          </a:p>
          <a:p>
            <a:r>
              <a:rPr lang="en-GB" sz="1200" b="0" i="0" u="none" strike="noStrike" kern="1200" baseline="0" dirty="0">
                <a:solidFill>
                  <a:schemeClr val="tx1"/>
                </a:solidFill>
                <a:latin typeface="+mn-lt"/>
                <a:ea typeface="+mn-ea"/>
                <a:cs typeface="+mn-cs"/>
              </a:rPr>
              <a:t>• Use Function and Logic Apps to create an integration workflow.</a:t>
            </a:r>
            <a:endParaRPr lang="en-US" sz="1000" dirty="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A94E04F-D3DF-4AC2-9FF9-97E006A784C2}"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80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8099F9B8-B565-44D8-81B8-78AFC512F71F}"/>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467B6116-50EA-45C1-A4D4-BA1D954D3A45}"/>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336699"/>
                </a:solidFill>
                <a:effectLst/>
                <a:uLnTx/>
                <a:uFillTx/>
                <a:latin typeface="Arial" panose="020B0604020202020204" pitchFamily="34" charset="0"/>
                <a:ea typeface="+mn-ea"/>
                <a:cs typeface="+mn-cs"/>
              </a:rPr>
              <a:t>3: Hosting Web Applications on the Azure Platform</a:t>
            </a:r>
          </a:p>
        </p:txBody>
      </p:sp>
    </p:spTree>
    <p:extLst>
      <p:ext uri="{BB962C8B-B14F-4D97-AF65-F5344CB8AC3E}">
        <p14:creationId xmlns:p14="http://schemas.microsoft.com/office/powerpoint/2010/main" val="381292578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r>
              <a:rPr lang="en-US" sz="1000" dirty="0">
                <a:latin typeface="Arial" panose="020B0604020202020204" pitchFamily="34" charset="0"/>
                <a:ea typeface="Calibri" panose="020F0502020204030204" pitchFamily="34" charset="0"/>
                <a:cs typeface="Times New Roman" panose="02020603050405020304" pitchFamily="18" charset="0"/>
              </a:rPr>
              <a:t> </a:t>
            </a:r>
            <a:r>
              <a:rPr lang="en-GB" sz="1200" b="0" i="0" u="none" strike="noStrike" kern="1200" baseline="0" dirty="0">
                <a:solidFill>
                  <a:schemeClr val="tx1"/>
                </a:solidFill>
                <a:latin typeface="+mn-lt"/>
                <a:ea typeface="+mn-ea"/>
                <a:cs typeface="+mn-cs"/>
              </a:rPr>
              <a:t>In many scenarios, it is preferable to use a quick and easy way to deploy web applications to the cloud rather than to reengineer the web applications as cloud projects. Web Apps allow you to quickly create a</a:t>
            </a:r>
          </a:p>
          <a:p>
            <a:r>
              <a:rPr lang="en-GB" sz="1200" b="0" i="0" u="none" strike="noStrike" kern="1200" baseline="0" dirty="0">
                <a:solidFill>
                  <a:schemeClr val="tx1"/>
                </a:solidFill>
                <a:latin typeface="+mn-lt"/>
                <a:ea typeface="+mn-ea"/>
                <a:cs typeface="+mn-cs"/>
              </a:rPr>
              <a:t>new Web App and iterate changes to the Web App in an agile manner. This lesson describes the Web Apps service.</a:t>
            </a:r>
          </a:p>
          <a:p>
            <a:r>
              <a:rPr lang="en-GB" sz="1200" b="0" i="0" u="none" strike="noStrike" kern="1200" baseline="0" dirty="0">
                <a:solidFill>
                  <a:schemeClr val="tx1"/>
                </a:solidFill>
                <a:latin typeface="+mn-lt"/>
                <a:ea typeface="+mn-ea"/>
                <a:cs typeface="+mn-cs"/>
              </a:rPr>
              <a:t>Lesson Objectives</a:t>
            </a:r>
          </a:p>
          <a:p>
            <a:endParaRPr lang="en-GB" sz="1200" b="0" i="0" u="none" strike="noStrike" kern="1200" baseline="0" dirty="0">
              <a:solidFill>
                <a:schemeClr val="tx1"/>
              </a:solidFill>
              <a:latin typeface="+mn-lt"/>
              <a:ea typeface="+mn-ea"/>
              <a:cs typeface="+mn-cs"/>
            </a:endParaRPr>
          </a:p>
          <a:p>
            <a:r>
              <a:rPr lang="en-GB" sz="1200" b="0" i="0" u="none" strike="noStrike" kern="1200" baseline="0" dirty="0">
                <a:solidFill>
                  <a:schemeClr val="tx1"/>
                </a:solidFill>
                <a:latin typeface="+mn-lt"/>
                <a:ea typeface="+mn-ea"/>
                <a:cs typeface="+mn-cs"/>
              </a:rPr>
              <a:t>After completing this lesson, you will be able to:</a:t>
            </a:r>
          </a:p>
          <a:p>
            <a:r>
              <a:rPr lang="en-GB" sz="1200" b="0" i="0" u="none" strike="noStrike" kern="1200" baseline="0" dirty="0">
                <a:solidFill>
                  <a:schemeClr val="tx1"/>
                </a:solidFill>
                <a:latin typeface="+mn-lt"/>
                <a:ea typeface="+mn-ea"/>
                <a:cs typeface="+mn-cs"/>
              </a:rPr>
              <a:t>• Describe the Web Apps service.</a:t>
            </a:r>
          </a:p>
          <a:p>
            <a:r>
              <a:rPr lang="en-GB" sz="1200" b="0" i="0" u="none" strike="noStrike" kern="1200" baseline="0" dirty="0">
                <a:solidFill>
                  <a:schemeClr val="tx1"/>
                </a:solidFill>
                <a:latin typeface="+mn-lt"/>
                <a:ea typeface="+mn-ea"/>
                <a:cs typeface="+mn-cs"/>
              </a:rPr>
              <a:t>• List the different tiers for a Web App.</a:t>
            </a:r>
            <a:endParaRPr lang="en-US" sz="1000" dirty="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A94E04F-D3DF-4AC2-9FF9-97E006A784C2}"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81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C8086E21-F99A-4148-8215-C62870E7CB1A}"/>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E1B76919-C980-43E4-88D5-F5049245AF03}"/>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336699"/>
                </a:solidFill>
                <a:effectLst/>
                <a:uLnTx/>
                <a:uFillTx/>
                <a:latin typeface="Arial" panose="020B0604020202020204" pitchFamily="34" charset="0"/>
                <a:ea typeface="+mn-ea"/>
                <a:cs typeface="+mn-cs"/>
              </a:rPr>
              <a:t>3: Hosting Web Applications on the Azure Platform</a:t>
            </a:r>
          </a:p>
        </p:txBody>
      </p:sp>
    </p:spTree>
    <p:extLst>
      <p:ext uri="{BB962C8B-B14F-4D97-AF65-F5344CB8AC3E}">
        <p14:creationId xmlns:p14="http://schemas.microsoft.com/office/powerpoint/2010/main" val="3648545033"/>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Emphasize how simple it is to deploy a web application to Azure Web Apps. </a:t>
            </a:r>
          </a:p>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You can also talk about what scalability means with respect to a Web App in Azure. Unlike with cloud services, you can easily scale the number of instances and the size of a Web App without having to redesign your web application to make it completely modular.</a:t>
            </a:r>
          </a:p>
          <a:p>
            <a:pPr>
              <a:lnSpc>
                <a:spcPct val="107000"/>
              </a:lnSpc>
              <a:spcAft>
                <a:spcPts val="800"/>
              </a:spcAft>
            </a:pPr>
            <a:endParaRPr lang="en-US" sz="1000" dirty="0">
              <a:latin typeface="Arial" panose="020B0604020202020204" pitchFamily="34" charset="0"/>
              <a:ea typeface="Calibri" panose="020F0502020204030204" pitchFamily="34" charset="0"/>
              <a:cs typeface="Times New Roman" panose="02020603050405020304" pitchFamily="18" charset="0"/>
            </a:endParaRPr>
          </a:p>
          <a:p>
            <a:r>
              <a:rPr lang="en-GB" sz="1200" b="0" i="0" u="none" strike="noStrike" kern="1200" baseline="0" dirty="0">
                <a:solidFill>
                  <a:schemeClr val="tx1"/>
                </a:solidFill>
                <a:latin typeface="+mn-lt"/>
                <a:ea typeface="+mn-ea"/>
                <a:cs typeface="+mn-cs"/>
              </a:rPr>
              <a:t>Azure Web Apps Overview</a:t>
            </a:r>
          </a:p>
          <a:p>
            <a:r>
              <a:rPr lang="en-GB" sz="1200" b="0" i="0" u="none" strike="noStrike" kern="1200" baseline="0" dirty="0">
                <a:solidFill>
                  <a:schemeClr val="tx1"/>
                </a:solidFill>
                <a:latin typeface="+mn-lt"/>
                <a:ea typeface="+mn-ea"/>
                <a:cs typeface="+mn-cs"/>
              </a:rPr>
              <a:t>Web Apps is a low friction Platform-as-a-Service (PaaS) offering to host your web applications in the Azure platform. The service is fully managed and you can easily configure advanced features such as </a:t>
            </a:r>
            <a:r>
              <a:rPr lang="en-GB" sz="1200" b="0" i="0" u="none" strike="noStrike" kern="1200" baseline="0" dirty="0" err="1">
                <a:solidFill>
                  <a:schemeClr val="tx1"/>
                </a:solidFill>
                <a:latin typeface="+mn-lt"/>
                <a:ea typeface="+mn-ea"/>
                <a:cs typeface="+mn-cs"/>
              </a:rPr>
              <a:t>AlwaysOn</a:t>
            </a:r>
            <a:r>
              <a:rPr lang="en-GB" sz="1200" b="0" i="0" u="none" strike="noStrike" kern="1200" baseline="0" dirty="0">
                <a:solidFill>
                  <a:schemeClr val="tx1"/>
                </a:solidFill>
                <a:latin typeface="+mn-lt"/>
                <a:ea typeface="+mn-ea"/>
                <a:cs typeface="+mn-cs"/>
              </a:rPr>
              <a:t>, custom domains, and </a:t>
            </a:r>
            <a:r>
              <a:rPr lang="en-GB" sz="1200" b="0" i="0" u="none" strike="noStrike" kern="1200" baseline="0" dirty="0" err="1">
                <a:solidFill>
                  <a:schemeClr val="tx1"/>
                </a:solidFill>
                <a:latin typeface="+mn-lt"/>
                <a:ea typeface="+mn-ea"/>
                <a:cs typeface="+mn-cs"/>
              </a:rPr>
              <a:t>autoscale</a:t>
            </a:r>
            <a:r>
              <a:rPr lang="en-GB" sz="1200" b="0" i="0" u="none" strike="noStrike" kern="1200" baseline="0" dirty="0">
                <a:solidFill>
                  <a:schemeClr val="tx1"/>
                </a:solidFill>
                <a:latin typeface="+mn-lt"/>
                <a:ea typeface="+mn-ea"/>
                <a:cs typeface="+mn-cs"/>
              </a:rPr>
              <a:t> by using either portal.</a:t>
            </a:r>
          </a:p>
          <a:p>
            <a:endParaRPr lang="en-GB" sz="1200" b="0" i="0" u="none" strike="noStrike" kern="1200" baseline="0" dirty="0">
              <a:solidFill>
                <a:schemeClr val="tx1"/>
              </a:solidFill>
              <a:latin typeface="+mn-lt"/>
              <a:ea typeface="+mn-ea"/>
              <a:cs typeface="+mn-cs"/>
            </a:endParaRPr>
          </a:p>
          <a:p>
            <a:endParaRPr lang="en-GB" sz="1200" b="0" i="0" u="none" strike="noStrike" kern="1200" baseline="0" dirty="0">
              <a:solidFill>
                <a:schemeClr val="tx1"/>
              </a:solidFill>
              <a:latin typeface="+mn-lt"/>
              <a:ea typeface="+mn-ea"/>
              <a:cs typeface="+mn-cs"/>
            </a:endParaRPr>
          </a:p>
          <a:p>
            <a:r>
              <a:rPr lang="en-GB" sz="1200" b="1" i="0" u="none" strike="noStrike" kern="1200" baseline="0" dirty="0">
                <a:solidFill>
                  <a:schemeClr val="tx1"/>
                </a:solidFill>
                <a:latin typeface="+mn-lt"/>
                <a:ea typeface="+mn-ea"/>
                <a:cs typeface="+mn-cs"/>
              </a:rPr>
              <a:t>Flexibility</a:t>
            </a:r>
          </a:p>
          <a:p>
            <a:r>
              <a:rPr lang="en-GB" sz="1200" b="0" i="0" u="none" strike="noStrike" kern="1200" baseline="0" dirty="0">
                <a:solidFill>
                  <a:schemeClr val="tx1"/>
                </a:solidFill>
                <a:latin typeface="+mn-lt"/>
                <a:ea typeface="+mn-ea"/>
                <a:cs typeface="+mn-cs"/>
              </a:rPr>
              <a:t>You can use a variety of integrated development environments (IDEs) and frameworks, such as .NET, Java, PHP, Node.js, or Python, to develop your web applications that are eventually deployed to Azure Web Apps.</a:t>
            </a:r>
          </a:p>
          <a:p>
            <a:endParaRPr lang="en-GB" sz="1200" b="0" i="0" u="none" strike="noStrike" kern="1200" baseline="0" dirty="0">
              <a:solidFill>
                <a:schemeClr val="tx1"/>
              </a:solidFill>
              <a:latin typeface="+mn-lt"/>
              <a:ea typeface="+mn-ea"/>
              <a:cs typeface="+mn-cs"/>
            </a:endParaRPr>
          </a:p>
          <a:p>
            <a:r>
              <a:rPr lang="en-GB" sz="1200" b="1" i="0" u="none" strike="noStrike" kern="1200" baseline="0" dirty="0">
                <a:solidFill>
                  <a:schemeClr val="tx1"/>
                </a:solidFill>
                <a:latin typeface="+mn-lt"/>
                <a:ea typeface="+mn-ea"/>
                <a:cs typeface="+mn-cs"/>
              </a:rPr>
              <a:t>Scalability</a:t>
            </a:r>
          </a:p>
          <a:p>
            <a:r>
              <a:rPr lang="en-GB" sz="1200" b="0" i="0" u="none" strike="noStrike" kern="1200" baseline="0" dirty="0">
                <a:solidFill>
                  <a:schemeClr val="tx1"/>
                </a:solidFill>
                <a:latin typeface="+mn-lt"/>
                <a:ea typeface="+mn-ea"/>
                <a:cs typeface="+mn-cs"/>
              </a:rPr>
              <a:t>Because Web Apps is a fully managed service implementation, you can focus on developing your application and solving business problems instead of the hosting implementation and hardware scaling or specifics.</a:t>
            </a:r>
            <a:endParaRPr lang="en-US" sz="1000" dirty="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A94E04F-D3DF-4AC2-9FF9-97E006A784C2}"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82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57816B26-949E-4797-8B84-63F3A98A8707}"/>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F26EE138-3750-47CB-ADA5-EC50AC2FF0D5}"/>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336699"/>
                </a:solidFill>
                <a:effectLst/>
                <a:uLnTx/>
                <a:uFillTx/>
                <a:latin typeface="Arial" panose="020B0604020202020204" pitchFamily="34" charset="0"/>
                <a:ea typeface="+mn-ea"/>
                <a:cs typeface="+mn-cs"/>
              </a:rPr>
              <a:t>3: Hosting Web Applications on the Azure Platform</a:t>
            </a:r>
          </a:p>
        </p:txBody>
      </p:sp>
    </p:spTree>
    <p:extLst>
      <p:ext uri="{BB962C8B-B14F-4D97-AF65-F5344CB8AC3E}">
        <p14:creationId xmlns:p14="http://schemas.microsoft.com/office/powerpoint/2010/main" val="905875509"/>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6"/>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How to Scale Web Apps:</a:t>
            </a:r>
          </a:p>
          <a:p>
            <a:pPr>
              <a:lnSpc>
                <a:spcPct val="107000"/>
              </a:lnSpc>
              <a:spcAft>
                <a:spcPts val="800"/>
              </a:spcAft>
            </a:pPr>
            <a:r>
              <a:rPr lang="en-US" sz="1000" b="1" dirty="0">
                <a:latin typeface="Arial" panose="020B0604020202020204" pitchFamily="34" charset="0"/>
                <a:ea typeface="Calibri" panose="020F0502020204030204" pitchFamily="34" charset="0"/>
                <a:cs typeface="Times New Roman" panose="02020603050405020304" pitchFamily="18" charset="0"/>
              </a:rPr>
              <a:t>Reference Link: </a:t>
            </a:r>
            <a:r>
              <a:rPr lang="en-US" sz="1000" u="sng" dirty="0">
                <a:latin typeface="Arial" panose="020B0604020202020204" pitchFamily="34" charset="0"/>
                <a:ea typeface="Calibri" panose="020F0502020204030204" pitchFamily="34" charset="0"/>
                <a:cs typeface="Segoe UI" panose="020B0502040204020203" pitchFamily="34" charset="0"/>
                <a:hlinkClick r:id="rId3"/>
              </a:rPr>
              <a:t>http://go.microsoft.com/fwlink/?LinkID=510177</a:t>
            </a:r>
            <a:endParaRPr lang="en-US" sz="1000" dirty="0">
              <a:latin typeface="Arial" panose="020B060402020202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When you use the Standard Web App tier, you can host multiple Web Apps under the same compute instance. In this case, you are charged by the number of instances instead of the number of Web Apps. The Standard tier also comes with a Service Level Agreement (SLA) of 99.9% monthly uptime.</a:t>
            </a:r>
          </a:p>
          <a:p>
            <a:pPr>
              <a:lnSpc>
                <a:spcPct val="107000"/>
              </a:lnSpc>
              <a:spcAft>
                <a:spcPts val="800"/>
              </a:spcAft>
            </a:pPr>
            <a:endParaRPr lang="en-US" sz="1000" dirty="0">
              <a:latin typeface="Arial" panose="020B0604020202020204" pitchFamily="34" charset="0"/>
              <a:ea typeface="Calibri" panose="020F0502020204030204" pitchFamily="34" charset="0"/>
              <a:cs typeface="Times New Roman" panose="02020603050405020304" pitchFamily="18" charset="0"/>
            </a:endParaRPr>
          </a:p>
          <a:p>
            <a:r>
              <a:rPr lang="en-GB" sz="1200" b="0" i="0" u="none" strike="noStrike" kern="1200" baseline="0" dirty="0">
                <a:solidFill>
                  <a:schemeClr val="tx1"/>
                </a:solidFill>
                <a:latin typeface="+mn-lt"/>
                <a:ea typeface="+mn-ea"/>
                <a:cs typeface="+mn-cs"/>
              </a:rPr>
              <a:t>Web App Tiers</a:t>
            </a:r>
          </a:p>
          <a:p>
            <a:r>
              <a:rPr lang="en-GB" sz="1200" b="0" i="0" u="none" strike="noStrike" kern="1200" baseline="0" dirty="0">
                <a:solidFill>
                  <a:schemeClr val="tx1"/>
                </a:solidFill>
                <a:latin typeface="+mn-lt"/>
                <a:ea typeface="+mn-ea"/>
                <a:cs typeface="+mn-cs"/>
              </a:rPr>
              <a:t>The Web Apps service is available in four tiers:</a:t>
            </a:r>
          </a:p>
          <a:p>
            <a:r>
              <a:rPr lang="en-GB" sz="1200" b="0" i="0" u="none" strike="noStrike" kern="1200" baseline="0" dirty="0">
                <a:solidFill>
                  <a:schemeClr val="tx1"/>
                </a:solidFill>
                <a:latin typeface="+mn-lt"/>
                <a:ea typeface="+mn-ea"/>
                <a:cs typeface="+mn-cs"/>
              </a:rPr>
              <a:t>Free, Shared, Basic, and Standard. You can use App Service Plans to assign a tier to a group of Web App instances. At any time, you can switch the tier for a App Service Plan.</a:t>
            </a:r>
          </a:p>
          <a:p>
            <a:endParaRPr lang="en-GB" sz="1200" b="0" i="0" u="none" strike="noStrike" kern="1200" baseline="0" dirty="0">
              <a:solidFill>
                <a:schemeClr val="tx1"/>
              </a:solidFill>
              <a:latin typeface="+mn-lt"/>
              <a:ea typeface="+mn-ea"/>
              <a:cs typeface="+mn-cs"/>
            </a:endParaRPr>
          </a:p>
          <a:p>
            <a:r>
              <a:rPr lang="en-GB" sz="1200" b="0" i="0" u="none" strike="noStrike" kern="1200" baseline="0" dirty="0">
                <a:solidFill>
                  <a:schemeClr val="tx1"/>
                </a:solidFill>
                <a:latin typeface="+mn-lt"/>
                <a:ea typeface="+mn-ea"/>
                <a:cs typeface="+mn-cs"/>
              </a:rPr>
              <a:t>The Free tier offers 10 free Web App instances. All the instances share pool of60 minutes of CPU time per day. The free tier also enforces an outbound data limit of 165 megabytes (MB) per day.</a:t>
            </a:r>
          </a:p>
          <a:p>
            <a:endParaRPr lang="en-GB" sz="1200" b="0" i="0" u="none" strike="noStrike" kern="1200" baseline="0" dirty="0">
              <a:solidFill>
                <a:schemeClr val="tx1"/>
              </a:solidFill>
              <a:latin typeface="+mn-lt"/>
              <a:ea typeface="+mn-ea"/>
              <a:cs typeface="+mn-cs"/>
            </a:endParaRPr>
          </a:p>
          <a:p>
            <a:r>
              <a:rPr lang="en-GB" sz="1200" b="0" i="0" u="none" strike="noStrike" kern="1200" baseline="0" dirty="0">
                <a:solidFill>
                  <a:schemeClr val="tx1"/>
                </a:solidFill>
                <a:latin typeface="+mn-lt"/>
                <a:ea typeface="+mn-ea"/>
                <a:cs typeface="+mn-cs"/>
              </a:rPr>
              <a:t>The Shared tier has a lot in common with the Free tier, but many restrictions are relaxed. For example, the Outbound Data limit is removed and each instance is allowed 240 minutes of CPU time per day that is not</a:t>
            </a:r>
          </a:p>
          <a:p>
            <a:r>
              <a:rPr lang="en-GB" sz="1200" b="0" i="0" u="none" strike="noStrike" kern="1200" baseline="0" dirty="0">
                <a:solidFill>
                  <a:schemeClr val="tx1"/>
                </a:solidFill>
                <a:latin typeface="+mn-lt"/>
                <a:ea typeface="+mn-ea"/>
                <a:cs typeface="+mn-cs"/>
              </a:rPr>
              <a:t>pooled. You can also have up to 100 Web App instances in this tier.</a:t>
            </a:r>
            <a:endParaRPr lang="en-US" sz="1000" dirty="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A94E04F-D3DF-4AC2-9FF9-97E006A784C2}"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83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D6F5CC46-4F7A-4E3D-A17F-49EA3BCDAA03}"/>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7EB5A4EE-6B1D-466A-A32E-06BAEC036FFA}"/>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336699"/>
                </a:solidFill>
                <a:effectLst/>
                <a:uLnTx/>
                <a:uFillTx/>
                <a:latin typeface="Arial" panose="020B0604020202020204" pitchFamily="34" charset="0"/>
                <a:ea typeface="+mn-ea"/>
                <a:cs typeface="+mn-cs"/>
              </a:rPr>
              <a:t>3: Hosting Web Applications on the Azure Platform</a:t>
            </a:r>
          </a:p>
        </p:txBody>
      </p:sp>
    </p:spTree>
    <p:extLst>
      <p:ext uri="{BB962C8B-B14F-4D97-AF65-F5344CB8AC3E}">
        <p14:creationId xmlns:p14="http://schemas.microsoft.com/office/powerpoint/2010/main" val="4252776332"/>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r>
              <a:rPr lang="en-US" sz="1000" dirty="0">
                <a:latin typeface="Arial" panose="020B0604020202020204" pitchFamily="34" charset="0"/>
                <a:ea typeface="Calibri" panose="020F0502020204030204" pitchFamily="34" charset="0"/>
                <a:cs typeface="Times New Roman" panose="02020603050405020304" pitchFamily="18" charset="0"/>
              </a:rPr>
              <a:t> </a:t>
            </a:r>
            <a:r>
              <a:rPr lang="en-GB" sz="1200" b="0" i="0" u="none" strike="noStrike" kern="1200" baseline="0" dirty="0">
                <a:solidFill>
                  <a:schemeClr val="tx1"/>
                </a:solidFill>
                <a:latin typeface="+mn-lt"/>
                <a:ea typeface="+mn-ea"/>
                <a:cs typeface="+mn-cs"/>
              </a:rPr>
              <a:t>In the Basic tier, your Web App instances are not in a shared environment. Instead, you have a dedicated compute instance where you can host as many Web App instances as you want. In addition to the</a:t>
            </a:r>
          </a:p>
          <a:p>
            <a:r>
              <a:rPr lang="en-GB" sz="1200" b="0" i="0" u="none" strike="noStrike" kern="1200" baseline="0" dirty="0">
                <a:solidFill>
                  <a:schemeClr val="tx1"/>
                </a:solidFill>
                <a:latin typeface="+mn-lt"/>
                <a:ea typeface="+mn-ea"/>
                <a:cs typeface="+mn-cs"/>
              </a:rPr>
              <a:t>features offered by the Free and Shared tiers, this tier also supports </a:t>
            </a:r>
            <a:r>
              <a:rPr lang="en-GB" sz="1200" b="0" i="0" u="none" strike="noStrike" kern="1200" baseline="0" dirty="0" err="1">
                <a:solidFill>
                  <a:schemeClr val="tx1"/>
                </a:solidFill>
                <a:latin typeface="+mn-lt"/>
                <a:ea typeface="+mn-ea"/>
                <a:cs typeface="+mn-cs"/>
              </a:rPr>
              <a:t>AlwaysOn</a:t>
            </a:r>
            <a:r>
              <a:rPr lang="en-GB" sz="1200" b="0" i="0" u="none" strike="noStrike" kern="1200" baseline="0" dirty="0">
                <a:solidFill>
                  <a:schemeClr val="tx1"/>
                </a:solidFill>
                <a:latin typeface="+mn-lt"/>
                <a:ea typeface="+mn-ea"/>
                <a:cs typeface="+mn-cs"/>
              </a:rPr>
              <a:t>, Secure Socket Layer (SSL) for custom domains, and a limited quantity of WebSocket connections (350 per Web App).</a:t>
            </a:r>
          </a:p>
          <a:p>
            <a:endParaRPr lang="en-GB" sz="1200" b="0" i="0" u="none" strike="noStrike" kern="1200" baseline="0" dirty="0">
              <a:solidFill>
                <a:schemeClr val="tx1"/>
              </a:solidFill>
              <a:latin typeface="+mn-lt"/>
              <a:ea typeface="+mn-ea"/>
              <a:cs typeface="+mn-cs"/>
            </a:endParaRPr>
          </a:p>
          <a:p>
            <a:r>
              <a:rPr lang="en-GB" sz="1200" b="0" i="0" u="none" strike="noStrike" kern="1200" baseline="0" dirty="0">
                <a:solidFill>
                  <a:schemeClr val="tx1"/>
                </a:solidFill>
                <a:latin typeface="+mn-lt"/>
                <a:ea typeface="+mn-ea"/>
                <a:cs typeface="+mn-cs"/>
              </a:rPr>
              <a:t>The Standard tier offers the same functionality as the Basic, Free and Shared tiers, but includes additional features such as Publishing Slots and Backups. With the auto-scale functionality, you can automatically</a:t>
            </a:r>
          </a:p>
          <a:p>
            <a:r>
              <a:rPr lang="en-GB" sz="1200" b="0" i="0" u="none" strike="noStrike" kern="1200" baseline="0" dirty="0">
                <a:solidFill>
                  <a:schemeClr val="tx1"/>
                </a:solidFill>
                <a:latin typeface="+mn-lt"/>
                <a:ea typeface="+mn-ea"/>
                <a:cs typeface="+mn-cs"/>
              </a:rPr>
              <a:t>scale your Web App based on a metric or a schedule.</a:t>
            </a:r>
            <a:endParaRPr lang="en-US" sz="1000" dirty="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A94E04F-D3DF-4AC2-9FF9-97E006A784C2}"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84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12164BB1-C7C0-4CE0-97BD-645DAB853901}"/>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0A533485-5F5C-4355-BBB1-8D6BD57FDCEB}"/>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336699"/>
                </a:solidFill>
                <a:effectLst/>
                <a:uLnTx/>
                <a:uFillTx/>
                <a:latin typeface="Arial" panose="020B0604020202020204" pitchFamily="34" charset="0"/>
                <a:ea typeface="+mn-ea"/>
                <a:cs typeface="+mn-cs"/>
              </a:rPr>
              <a:t>3: Hosting Web Applications on the Azure Platform</a:t>
            </a:r>
          </a:p>
        </p:txBody>
      </p:sp>
    </p:spTree>
    <p:extLst>
      <p:ext uri="{BB962C8B-B14F-4D97-AF65-F5344CB8AC3E}">
        <p14:creationId xmlns:p14="http://schemas.microsoft.com/office/powerpoint/2010/main" val="2124190523"/>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85</a:t>
            </a:fld>
            <a:endParaRPr lang="en-US"/>
          </a:p>
        </p:txBody>
      </p:sp>
    </p:spTree>
    <p:extLst>
      <p:ext uri="{BB962C8B-B14F-4D97-AF65-F5344CB8AC3E}">
        <p14:creationId xmlns:p14="http://schemas.microsoft.com/office/powerpoint/2010/main" val="1545176633"/>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p:txBody>
          <a:bodyPr/>
          <a:lstStyle/>
          <a:p>
            <a:r>
              <a:rPr lang="en-US" dirty="0"/>
              <a:t>Deploy Azure Web Apps to Multiple Regions for High Availability</a:t>
            </a:r>
          </a:p>
          <a:p>
            <a:endParaRPr lang="en-US" dirty="0"/>
          </a:p>
          <a:p>
            <a:r>
              <a:rPr lang="en-US" b="1" dirty="0"/>
              <a:t>Controlling Azure web app traffic with Azure Traffic Manager</a:t>
            </a:r>
          </a:p>
          <a:p>
            <a:r>
              <a:rPr lang="en-US" dirty="0"/>
              <a:t>https://docs.microsoft.com/en-us/azure/app-service-web/web-sites-traffic-manager</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ea typeface="+mn-ea"/>
                <a:cs typeface="+mn-cs"/>
              </a:rPr>
              <a:t>Add a Content Delivery Network (CDN) to an Azure App Service</a:t>
            </a:r>
          </a:p>
          <a:p>
            <a:r>
              <a:rPr lang="en-US" dirty="0"/>
              <a:t>https://docs.microsoft.com/en-us/azure/app-service-web/app-service-web-tutorial-content-delivery-network</a:t>
            </a:r>
          </a:p>
          <a:p>
            <a:endParaRPr lang="en-US" dirty="0"/>
          </a:p>
          <a:p>
            <a:r>
              <a:rPr lang="en-US" b="1" dirty="0"/>
              <a:t>Best Practices: Windows Azure Websites (WAWS)</a:t>
            </a:r>
          </a:p>
          <a:p>
            <a:r>
              <a:rPr lang="en-US" dirty="0"/>
              <a:t>https://azure.microsoft.com/en-us/blog/best-practices-windows-azure-websites-waws/</a:t>
            </a:r>
          </a:p>
        </p:txBody>
      </p:sp>
      <p:sp>
        <p:nvSpPr>
          <p:cNvPr id="4" name="Slide Number Placeholder 3"/>
          <p:cNvSpPr>
            <a:spLocks noGrp="1"/>
          </p:cNvSpPr>
          <p:nvPr>
            <p:ph type="sldNum" sz="quarter" idx="10"/>
          </p:nvPr>
        </p:nvSpPr>
        <p:spPr/>
        <p:txBody>
          <a:bodyPr/>
          <a:lstStyle/>
          <a:p>
            <a:fld id="{3C6E4902-292F-4370-AFC1-6D92B180E54E}" type="slidenum">
              <a:rPr lang="en-US" smtClean="0"/>
              <a:t>86</a:t>
            </a:fld>
            <a:endParaRPr lang="en-US"/>
          </a:p>
        </p:txBody>
      </p:sp>
    </p:spTree>
    <p:extLst>
      <p:ext uri="{BB962C8B-B14F-4D97-AF65-F5344CB8AC3E}">
        <p14:creationId xmlns:p14="http://schemas.microsoft.com/office/powerpoint/2010/main" val="1460041036"/>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6"/>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For simple Web Apps, you might overestimate the number of instances and the size that is required. Mention that it is possible to host many Web Apps instances in a single small size Standard App Service Plan. This is a common tactic to save on hosting costs.</a:t>
            </a: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A94E04F-D3DF-4AC2-9FF9-97E006A784C2}"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87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45FC0A6D-521A-47AD-BE0E-37075905B5BB}"/>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99D8CA11-CF99-40FE-8C7E-C72CCF5D405F}"/>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336699"/>
                </a:solidFill>
                <a:effectLst/>
                <a:uLnTx/>
                <a:uFillTx/>
                <a:latin typeface="Arial" panose="020B0604020202020204" pitchFamily="34" charset="0"/>
                <a:ea typeface="+mn-ea"/>
                <a:cs typeface="+mn-cs"/>
              </a:rPr>
              <a:t>3: Hosting Web Applications on the Azure Platform</a:t>
            </a:r>
          </a:p>
        </p:txBody>
      </p:sp>
    </p:spTree>
    <p:extLst>
      <p:ext uri="{BB962C8B-B14F-4D97-AF65-F5344CB8AC3E}">
        <p14:creationId xmlns:p14="http://schemas.microsoft.com/office/powerpoint/2010/main" val="2171122911"/>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r>
              <a:rPr lang="en-US" sz="1000" dirty="0">
                <a:latin typeface="Arial" panose="020B0604020202020204" pitchFamily="34" charset="0"/>
                <a:ea typeface="Calibri" panose="020F0502020204030204" pitchFamily="34" charset="0"/>
                <a:cs typeface="Times New Roman" panose="02020603050405020304" pitchFamily="18" charset="0"/>
              </a:rPr>
              <a:t> </a:t>
            </a:r>
            <a:r>
              <a:rPr lang="en-GB" sz="1200" b="0" i="0" u="none" strike="noStrike" kern="1200" baseline="0" dirty="0">
                <a:solidFill>
                  <a:schemeClr val="tx1"/>
                </a:solidFill>
                <a:latin typeface="+mn-lt"/>
                <a:ea typeface="+mn-ea"/>
                <a:cs typeface="+mn-cs"/>
              </a:rPr>
              <a:t>Most of the applications that are available in the Windows Web App Gallery () are also available in Microsoft Azure Marketplace.</a:t>
            </a:r>
            <a:endParaRPr lang="en-US" sz="1000" dirty="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A94E04F-D3DF-4AC2-9FF9-97E006A784C2}"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88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C7445FB4-3B7C-414D-93B6-C43C5BB0523A}"/>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A5C294C9-9609-4B0C-BD58-03259A225858}"/>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336699"/>
                </a:solidFill>
                <a:effectLst/>
                <a:uLnTx/>
                <a:uFillTx/>
                <a:latin typeface="Arial" panose="020B0604020202020204" pitchFamily="34" charset="0"/>
                <a:ea typeface="+mn-ea"/>
                <a:cs typeface="+mn-cs"/>
              </a:rPr>
              <a:t>3: Hosting Web Applications on the Azure Platform</a:t>
            </a:r>
          </a:p>
        </p:txBody>
      </p:sp>
    </p:spTree>
    <p:extLst>
      <p:ext uri="{BB962C8B-B14F-4D97-AF65-F5344CB8AC3E}">
        <p14:creationId xmlns:p14="http://schemas.microsoft.com/office/powerpoint/2010/main" val="770585799"/>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b="1" dirty="0">
                <a:latin typeface="Arial" panose="020B0604020202020204" pitchFamily="34" charset="0"/>
                <a:ea typeface="Calibri" panose="020F0502020204030204" pitchFamily="34" charset="0"/>
                <a:cs typeface="Times New Roman" panose="02020603050405020304" pitchFamily="18" charset="0"/>
              </a:rPr>
              <a:t>Preparation Steps</a:t>
            </a:r>
            <a:endParaRPr lang="en-US" sz="1000" dirty="0">
              <a:latin typeface="Arial" panose="020B060402020202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000" b="1" dirty="0">
                <a:latin typeface="Arial" panose="020B0604020202020204" pitchFamily="34" charset="0"/>
                <a:ea typeface="Calibri" panose="020F0502020204030204" pitchFamily="34" charset="0"/>
                <a:cs typeface="Times New Roman" panose="02020603050405020304" pitchFamily="18" charset="0"/>
              </a:rPr>
              <a:t>Note: </a:t>
            </a:r>
            <a:r>
              <a:rPr lang="en-US" sz="1000" dirty="0">
                <a:latin typeface="Arial" panose="020B0604020202020204" pitchFamily="34" charset="0"/>
                <a:ea typeface="Calibri" panose="020F0502020204030204" pitchFamily="34" charset="0"/>
                <a:cs typeface="Times New Roman" panose="02020603050405020304" pitchFamily="18" charset="0"/>
              </a:rPr>
              <a:t>The demo steps are accurate as of the publishing date of this course. To view the latest demo steps, visit the GitHub repository for the course.</a:t>
            </a:r>
          </a:p>
          <a:p>
            <a:pPr>
              <a:lnSpc>
                <a:spcPct val="107000"/>
              </a:lnSpc>
              <a:spcAft>
                <a:spcPts val="800"/>
              </a:spcAft>
            </a:pPr>
            <a:r>
              <a:rPr lang="en-US" sz="1000" dirty="0">
                <a:solidFill>
                  <a:srgbClr val="000000"/>
                </a:solidFill>
                <a:latin typeface="Arial" panose="020B0604020202020204" pitchFamily="34" charset="0"/>
                <a:ea typeface="Calibri" panose="020F0502020204030204" pitchFamily="34" charset="0"/>
                <a:cs typeface="Times New Roman" panose="02020603050405020304" pitchFamily="18" charset="0"/>
              </a:rPr>
              <a:t>For this demonstration, you will use the available host machine. Before you begin this demonstration, you must complete the following step:</a:t>
            </a:r>
            <a:endParaRPr lang="en-US" sz="1000" dirty="0">
              <a:latin typeface="Arial" panose="020B0604020202020204" pitchFamily="34" charset="0"/>
              <a:ea typeface="Calibri" panose="020F0502020204030204" pitchFamily="34" charset="0"/>
              <a:cs typeface="Times New Roman" panose="02020603050405020304" pitchFamily="18" charset="0"/>
            </a:endParaRPr>
          </a:p>
          <a:p>
            <a:pPr marL="342900" marR="0" lvl="0" indent="-342900">
              <a:lnSpc>
                <a:spcPct val="115000"/>
              </a:lnSpc>
              <a:spcBef>
                <a:spcPts val="0"/>
              </a:spcBef>
              <a:spcAft>
                <a:spcPts val="995"/>
              </a:spcAft>
              <a:buFont typeface="Arial" panose="020B0604020202020204" pitchFamily="34" charset="0"/>
              <a:buChar char="•"/>
            </a:pPr>
            <a:r>
              <a:rPr lang="en-US" sz="10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Verify that you received credentials to sign in to the Azure portal from your training provider. You will use these credentials and the Azure account throughout the labs in this course.</a:t>
            </a:r>
            <a:endParaRPr lang="en-US" sz="1000" dirty="0">
              <a:effectLst/>
              <a:latin typeface="Arial" panose="020B0604020202020204" pitchFamily="34" charset="0"/>
              <a:ea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A94E04F-D3DF-4AC2-9FF9-97E006A784C2}"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89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EBE1E106-E7A0-443D-A7B9-06BF58B05397}"/>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C76C5E1D-FC21-46B5-9633-E0D0DD01B791}"/>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336699"/>
                </a:solidFill>
                <a:effectLst/>
                <a:uLnTx/>
                <a:uFillTx/>
                <a:latin typeface="Arial" panose="020B0604020202020204" pitchFamily="34" charset="0"/>
                <a:ea typeface="+mn-ea"/>
                <a:cs typeface="+mn-cs"/>
              </a:rPr>
              <a:t>3: Hosting Web Applications on the Azure Platform</a:t>
            </a:r>
          </a:p>
        </p:txBody>
      </p:sp>
    </p:spTree>
    <p:extLst>
      <p:ext uri="{BB962C8B-B14F-4D97-AF65-F5344CB8AC3E}">
        <p14:creationId xmlns:p14="http://schemas.microsoft.com/office/powerpoint/2010/main" val="6892088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latin typeface="Segoe" panose="020B0502040504020203" pitchFamily="34" charset="0"/>
                <a:cs typeface="Arial" panose="020B0604020202020204" pitchFamily="34" charset="0"/>
              </a:rPr>
              <a:t>This is an open-source alternative to the MCSA: Cloud Platform.</a:t>
            </a:r>
          </a:p>
          <a:p>
            <a:endParaRPr lang="en-US" sz="1000" dirty="0">
              <a:latin typeface="Segoe" panose="020B0502040504020203" pitchFamily="34" charset="0"/>
              <a:cs typeface="Arial" panose="020B0604020202020204" pitchFamily="34" charset="0"/>
            </a:endParaRPr>
          </a:p>
          <a:p>
            <a:r>
              <a:rPr lang="en-US" sz="1000" dirty="0">
                <a:latin typeface="Segoe" panose="020B0502040504020203" pitchFamily="34" charset="0"/>
                <a:cs typeface="Arial" panose="020B0604020202020204" pitchFamily="34" charset="0"/>
              </a:rPr>
              <a:t>Students simply need to earn the LFCS from the Linux Foundation: https://training.linuxfoundation.org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2FF7759-803D-4F76-9AEC-98B2D9A07B0D}" type="slidenum">
              <a:rPr kumimoji="0" lang="en-US" sz="1200" b="0" i="0" u="none" strike="noStrike" kern="1200" cap="none" spc="0" normalizeH="0" baseline="0" noProof="0">
                <a:ln>
                  <a:noFill/>
                </a:ln>
                <a:solidFill>
                  <a:prstClr val="black"/>
                </a:solidFill>
                <a:effectLst/>
                <a:uLnTx/>
                <a:uFillTx/>
                <a:latin typeface="Calibri"/>
                <a:ea typeface="Verdana" panose="020B060403050404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Calibri"/>
              <a:ea typeface="Verdana" panose="020B0604030504040204" pitchFamily="34" charset="0"/>
            </a:endParaRPr>
          </a:p>
        </p:txBody>
      </p:sp>
      <p:sp>
        <p:nvSpPr>
          <p:cNvPr id="5" name="Rectangle 3"/>
          <p:cNvSpPr>
            <a:spLocks noGrp="1" noChangeArrowheads="1"/>
          </p:cNvSpPr>
          <p:nvPr>
            <p:ph type="dt" sz="quarter" idx="1"/>
          </p:nvPr>
        </p:nvSpPr>
        <p:spPr>
          <a:xfrm>
            <a:off x="264815" y="186683"/>
            <a:ext cx="1955088" cy="48536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Arial" pitchFamily="34" charset="0"/>
                <a:ea typeface="+mn-ea"/>
                <a:cs typeface="Arial" pitchFamily="34" charset="0"/>
              </a:rPr>
              <a:t>Course 20532D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336699"/>
                </a:solidFill>
                <a:effectLst/>
                <a:uLnTx/>
                <a:uFillTx/>
                <a:latin typeface="Arial" pitchFamily="34" charset="0"/>
                <a:ea typeface="+mn-ea"/>
                <a:cs typeface="Arial" pitchFamily="34" charset="0"/>
              </a:rPr>
              <a:t>Module</a:t>
            </a:r>
            <a:r>
              <a:rPr kumimoji="0" lang="en-US" sz="1200" b="1" i="0" u="none" strike="noStrike" kern="1200" cap="none" spc="0" normalizeH="0" baseline="0" noProof="0" dirty="0">
                <a:ln>
                  <a:noFill/>
                </a:ln>
                <a:solidFill>
                  <a:prstClr val="black"/>
                </a:solidFill>
                <a:effectLst/>
                <a:uLnTx/>
                <a:uFillTx/>
                <a:latin typeface="Arial" pitchFamily="34" charset="0"/>
                <a:ea typeface="+mn-ea"/>
                <a:cs typeface="Arial" pitchFamily="34" charset="0"/>
              </a:rPr>
              <a:t> </a:t>
            </a:r>
            <a:r>
              <a:rPr kumimoji="0" lang="en-US" sz="1200" b="1" i="0" u="none" strike="noStrike" kern="1200" cap="none" spc="0" normalizeH="0" baseline="0" noProof="0" dirty="0">
                <a:ln>
                  <a:noFill/>
                </a:ln>
                <a:solidFill>
                  <a:srgbClr val="336699"/>
                </a:solidFill>
                <a:effectLst/>
                <a:uLnTx/>
                <a:uFillTx/>
                <a:latin typeface="Arial" pitchFamily="34" charset="0"/>
                <a:ea typeface="+mn-ea"/>
                <a:cs typeface="Arial" pitchFamily="34" charset="0"/>
              </a:rPr>
              <a:t>0: Introduction</a:t>
            </a:r>
          </a:p>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272103132"/>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r>
              <a:rPr lang="en-US" sz="1000" dirty="0">
                <a:latin typeface="Arial" panose="020B0604020202020204" pitchFamily="34" charset="0"/>
                <a:ea typeface="Calibri" panose="020F0502020204030204" pitchFamily="34" charset="0"/>
                <a:cs typeface="Times New Roman" panose="02020603050405020304" pitchFamily="18" charset="0"/>
              </a:rPr>
              <a:t> </a:t>
            </a:r>
            <a:r>
              <a:rPr lang="en-GB" sz="1200" b="0" i="0" u="none" strike="noStrike" kern="1200" baseline="0" dirty="0">
                <a:solidFill>
                  <a:schemeClr val="tx1"/>
                </a:solidFill>
                <a:latin typeface="+mn-lt"/>
                <a:ea typeface="+mn-ea"/>
                <a:cs typeface="+mn-cs"/>
              </a:rPr>
              <a:t>Kudu is the engine behind most of the enhanced features that are offered by Web Apps. Kudu can also be used with your local web application projects. The Kudu project is an open-source</a:t>
            </a:r>
          </a:p>
          <a:p>
            <a:r>
              <a:rPr lang="en-GB" sz="1200" b="0" i="0" u="none" strike="noStrike" kern="1200" baseline="0" dirty="0">
                <a:solidFill>
                  <a:schemeClr val="tx1"/>
                </a:solidFill>
                <a:latin typeface="+mn-lt"/>
                <a:ea typeface="+mn-ea"/>
                <a:cs typeface="+mn-cs"/>
              </a:rPr>
              <a:t>project that is available on GitHub, and it supports many features such as:</a:t>
            </a:r>
          </a:p>
          <a:p>
            <a:endParaRPr lang="en-GB" sz="1200" b="0" i="0" u="none" strike="noStrike" kern="1200" baseline="0" dirty="0">
              <a:solidFill>
                <a:schemeClr val="tx1"/>
              </a:solidFill>
              <a:latin typeface="+mn-lt"/>
              <a:ea typeface="+mn-ea"/>
              <a:cs typeface="+mn-cs"/>
            </a:endParaRPr>
          </a:p>
          <a:p>
            <a:r>
              <a:rPr lang="en-GB" sz="1200" b="0" i="0" u="none" strike="noStrike" kern="1200" baseline="0" dirty="0">
                <a:solidFill>
                  <a:schemeClr val="tx1"/>
                </a:solidFill>
                <a:latin typeface="+mn-lt"/>
                <a:ea typeface="+mn-ea"/>
                <a:cs typeface="+mn-cs"/>
              </a:rPr>
              <a:t>• Web application publishing from a source control system</a:t>
            </a:r>
          </a:p>
          <a:p>
            <a:r>
              <a:rPr lang="en-GB" sz="1200" b="0" i="0" u="none" strike="noStrike" kern="1200" baseline="0" dirty="0">
                <a:solidFill>
                  <a:schemeClr val="tx1"/>
                </a:solidFill>
                <a:latin typeface="+mn-lt"/>
                <a:ea typeface="+mn-ea"/>
                <a:cs typeface="+mn-cs"/>
              </a:rPr>
              <a:t>• Deployment hooks</a:t>
            </a:r>
          </a:p>
          <a:p>
            <a:r>
              <a:rPr lang="en-GB" sz="1200" b="0" i="0" u="none" strike="noStrike" kern="1200" baseline="0" dirty="0">
                <a:solidFill>
                  <a:schemeClr val="tx1"/>
                </a:solidFill>
                <a:latin typeface="+mn-lt"/>
                <a:ea typeface="+mn-ea"/>
                <a:cs typeface="+mn-cs"/>
              </a:rPr>
              <a:t>• Web hooks</a:t>
            </a:r>
          </a:p>
          <a:p>
            <a:r>
              <a:rPr lang="en-GB" sz="1200" b="0" i="0" u="none" strike="noStrike" kern="1200" baseline="0" dirty="0">
                <a:solidFill>
                  <a:schemeClr val="tx1"/>
                </a:solidFill>
                <a:latin typeface="+mn-lt"/>
                <a:ea typeface="+mn-ea"/>
                <a:cs typeface="+mn-cs"/>
              </a:rPr>
              <a:t>• Web Jobs</a:t>
            </a:r>
            <a:endParaRPr lang="en-US" sz="1000" dirty="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A94E04F-D3DF-4AC2-9FF9-97E006A784C2}"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90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9EFA0BC5-DC70-48DF-88A6-4B962C0AE7FA}"/>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249177F2-A8C6-497A-8EDB-FEF078481A22}"/>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336699"/>
                </a:solidFill>
                <a:effectLst/>
                <a:uLnTx/>
                <a:uFillTx/>
                <a:latin typeface="Arial" panose="020B0604020202020204" pitchFamily="34" charset="0"/>
                <a:ea typeface="+mn-ea"/>
                <a:cs typeface="+mn-cs"/>
              </a:rPr>
              <a:t>3: Hosting Web Applications on the Azure Platform</a:t>
            </a:r>
          </a:p>
        </p:txBody>
      </p:sp>
    </p:spTree>
    <p:extLst>
      <p:ext uri="{BB962C8B-B14F-4D97-AF65-F5344CB8AC3E}">
        <p14:creationId xmlns:p14="http://schemas.microsoft.com/office/powerpoint/2010/main" val="3183520953"/>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A94E04F-D3DF-4AC2-9FF9-97E006A784C2}"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91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330DC03C-C78B-459A-AB28-3725886B936C}"/>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3B645D0B-0810-488A-A344-ABE07A07716C}"/>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336699"/>
                </a:solidFill>
                <a:effectLst/>
                <a:uLnTx/>
                <a:uFillTx/>
                <a:latin typeface="Arial" panose="020B0604020202020204" pitchFamily="34" charset="0"/>
                <a:ea typeface="+mn-ea"/>
                <a:cs typeface="+mn-cs"/>
              </a:rPr>
              <a:t>3: Hosting Web Applications on the Azure Platform</a:t>
            </a:r>
          </a:p>
        </p:txBody>
      </p:sp>
    </p:spTree>
    <p:extLst>
      <p:ext uri="{BB962C8B-B14F-4D97-AF65-F5344CB8AC3E}">
        <p14:creationId xmlns:p14="http://schemas.microsoft.com/office/powerpoint/2010/main" val="1175714888"/>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p:txBody>
          <a:bodyPr/>
          <a:lstStyle/>
          <a:p>
            <a:r>
              <a:rPr lang="en-US" dirty="0"/>
              <a:t>Create App Service Plans</a:t>
            </a:r>
          </a:p>
          <a:p>
            <a:endParaRPr lang="en-US" dirty="0"/>
          </a:p>
          <a:p>
            <a:r>
              <a:rPr lang="en-US" b="1" dirty="0"/>
              <a:t>Azure App Service plans in-depth overview</a:t>
            </a:r>
          </a:p>
          <a:p>
            <a:r>
              <a:rPr lang="en-US" dirty="0"/>
              <a:t>https://docs.microsoft.com/en-us/azure/app-service/azure-web-sites-web-hosting-plans-in-depth-overview?toc=%2fazure%2fapp-service-web%2ftoc.json</a:t>
            </a:r>
          </a:p>
          <a:p>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92</a:t>
            </a:fld>
            <a:endParaRPr lang="en-US"/>
          </a:p>
        </p:txBody>
      </p:sp>
    </p:spTree>
    <p:extLst>
      <p:ext uri="{BB962C8B-B14F-4D97-AF65-F5344CB8AC3E}">
        <p14:creationId xmlns:p14="http://schemas.microsoft.com/office/powerpoint/2010/main" val="1179622819"/>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6"/>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You can suggest this article to students who want to dive deeper into App Service Plans.</a:t>
            </a:r>
          </a:p>
          <a:p>
            <a:pPr>
              <a:lnSpc>
                <a:spcPct val="107000"/>
              </a:lnSpc>
              <a:spcAft>
                <a:spcPts val="800"/>
              </a:spcAft>
            </a:pPr>
            <a:r>
              <a:rPr lang="en-US" sz="1000" b="1" dirty="0">
                <a:latin typeface="Arial" panose="020B0604020202020204" pitchFamily="34" charset="0"/>
                <a:ea typeface="Calibri" panose="020F0502020204030204" pitchFamily="34" charset="0"/>
                <a:cs typeface="Times New Roman" panose="02020603050405020304" pitchFamily="18" charset="0"/>
              </a:rPr>
              <a:t>Reference Link: </a:t>
            </a:r>
            <a:r>
              <a:rPr lang="en-US" sz="1000" u="sng" dirty="0">
                <a:latin typeface="Arial" panose="020B0604020202020204" pitchFamily="34" charset="0"/>
                <a:ea typeface="Calibri" panose="020F0502020204030204" pitchFamily="34" charset="0"/>
                <a:cs typeface="Segoe UI" panose="020B0502040204020203" pitchFamily="34" charset="0"/>
                <a:hlinkClick r:id="rId3"/>
              </a:rPr>
              <a:t>http://go.microsoft.com/fwlink/?LinkID=510178</a:t>
            </a:r>
            <a:endParaRPr lang="en-US" sz="1000" u="sng" dirty="0">
              <a:latin typeface="Arial" panose="020B0604020202020204" pitchFamily="34" charset="0"/>
              <a:ea typeface="Calibri" panose="020F0502020204030204" pitchFamily="34" charset="0"/>
              <a:cs typeface="Segoe UI" panose="020B0502040204020203" pitchFamily="34" charset="0"/>
            </a:endParaRPr>
          </a:p>
          <a:p>
            <a:pPr>
              <a:lnSpc>
                <a:spcPct val="107000"/>
              </a:lnSpc>
              <a:spcAft>
                <a:spcPts val="800"/>
              </a:spcAft>
            </a:pPr>
            <a:endParaRPr lang="en-US" sz="1000" u="sng" dirty="0">
              <a:latin typeface="Arial" panose="020B0604020202020204" pitchFamily="34" charset="0"/>
              <a:ea typeface="Calibri" panose="020F0502020204030204" pitchFamily="34" charset="0"/>
              <a:cs typeface="Segoe UI" panose="020B0502040204020203" pitchFamily="34" charset="0"/>
            </a:endParaRPr>
          </a:p>
          <a:p>
            <a:pPr>
              <a:lnSpc>
                <a:spcPct val="107000"/>
              </a:lnSpc>
              <a:spcAft>
                <a:spcPts val="800"/>
              </a:spcAft>
            </a:pPr>
            <a:endParaRPr lang="en-US" sz="1000" u="sng" dirty="0">
              <a:latin typeface="Arial" panose="020B0604020202020204" pitchFamily="34" charset="0"/>
              <a:ea typeface="Calibri" panose="020F0502020204030204" pitchFamily="34" charset="0"/>
              <a:cs typeface="Segoe UI" panose="020B0502040204020203" pitchFamily="34" charset="0"/>
            </a:endParaRPr>
          </a:p>
          <a:p>
            <a:r>
              <a:rPr lang="en-GB" sz="1200" b="0" i="0" u="none" strike="noStrike" kern="1200" baseline="0" dirty="0">
                <a:solidFill>
                  <a:schemeClr val="tx1"/>
                </a:solidFill>
                <a:latin typeface="+mn-lt"/>
                <a:ea typeface="+mn-ea"/>
                <a:cs typeface="+mn-cs"/>
              </a:rPr>
              <a:t>You can group your Web App instances so that the capacity can be shared among them. At any given time, a Web App instance can only be associated with a single App Service Plan. A single Resource Group can contain multiple App Service Plans.</a:t>
            </a:r>
            <a:endParaRPr lang="en-US" sz="1000" dirty="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A94E04F-D3DF-4AC2-9FF9-97E006A784C2}"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93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E41D9D93-D1A1-4971-A2DE-FB26F046EAA7}"/>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93A21BDB-F243-4064-B888-9A7D4DFBEE9D}"/>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336699"/>
                </a:solidFill>
                <a:effectLst/>
                <a:uLnTx/>
                <a:uFillTx/>
                <a:latin typeface="Arial" panose="020B0604020202020204" pitchFamily="34" charset="0"/>
                <a:ea typeface="+mn-ea"/>
                <a:cs typeface="+mn-cs"/>
              </a:rPr>
              <a:t>3: Hosting Web Applications on the Azure Platform</a:t>
            </a:r>
          </a:p>
        </p:txBody>
      </p:sp>
    </p:spTree>
    <p:extLst>
      <p:ext uri="{BB962C8B-B14F-4D97-AF65-F5344CB8AC3E}">
        <p14:creationId xmlns:p14="http://schemas.microsoft.com/office/powerpoint/2010/main" val="187568523"/>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A94E04F-D3DF-4AC2-9FF9-97E006A784C2}"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94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6ECF69EF-FEF1-42C0-A6C5-DD2F1B17183E}"/>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F24D16E3-81B5-44D0-A412-A8AB050EBD1F}"/>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336699"/>
                </a:solidFill>
                <a:effectLst/>
                <a:uLnTx/>
                <a:uFillTx/>
                <a:latin typeface="Arial" panose="020B0604020202020204" pitchFamily="34" charset="0"/>
                <a:ea typeface="+mn-ea"/>
                <a:cs typeface="+mn-cs"/>
              </a:rPr>
              <a:t>3: Hosting Web Applications on the Azure Platform</a:t>
            </a:r>
          </a:p>
        </p:txBody>
      </p:sp>
    </p:spTree>
    <p:extLst>
      <p:ext uri="{BB962C8B-B14F-4D97-AF65-F5344CB8AC3E}">
        <p14:creationId xmlns:p14="http://schemas.microsoft.com/office/powerpoint/2010/main" val="1006641627"/>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A94E04F-D3DF-4AC2-9FF9-97E006A784C2}"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95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15809659-8A58-447D-9C3A-38BE111FBABE}"/>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F5601C68-4B6F-47BF-8454-51B899E79902}"/>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336699"/>
                </a:solidFill>
                <a:effectLst/>
                <a:uLnTx/>
                <a:uFillTx/>
                <a:latin typeface="Arial" panose="020B0604020202020204" pitchFamily="34" charset="0"/>
                <a:ea typeface="+mn-ea"/>
                <a:cs typeface="+mn-cs"/>
              </a:rPr>
              <a:t>3: Hosting Web Applications on the Azure Platform</a:t>
            </a:r>
          </a:p>
        </p:txBody>
      </p:sp>
    </p:spTree>
    <p:extLst>
      <p:ext uri="{BB962C8B-B14F-4D97-AF65-F5344CB8AC3E}">
        <p14:creationId xmlns:p14="http://schemas.microsoft.com/office/powerpoint/2010/main" val="1113705555"/>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A94E04F-D3DF-4AC2-9FF9-97E006A784C2}"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96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6FFC425B-AED0-461A-8A5B-6020606FF031}"/>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0F0815BF-350E-4091-92C2-E02203C6D9F6}"/>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336699"/>
                </a:solidFill>
                <a:effectLst/>
                <a:uLnTx/>
                <a:uFillTx/>
                <a:latin typeface="Arial" panose="020B0604020202020204" pitchFamily="34" charset="0"/>
                <a:ea typeface="+mn-ea"/>
                <a:cs typeface="+mn-cs"/>
              </a:rPr>
              <a:t>3: Hosting Web Applications on the Azure Platform</a:t>
            </a:r>
          </a:p>
        </p:txBody>
      </p:sp>
    </p:spTree>
    <p:extLst>
      <p:ext uri="{BB962C8B-B14F-4D97-AF65-F5344CB8AC3E}">
        <p14:creationId xmlns:p14="http://schemas.microsoft.com/office/powerpoint/2010/main" val="2678603238"/>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Docker is all about the portability of containers. App Service on Linux uses Docker and its portability.</a:t>
            </a: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A94E04F-D3DF-4AC2-9FF9-97E006A784C2}"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97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9A952A1C-10B8-453C-9C8A-224C02FB84FC}"/>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9ACA1EDC-D0A8-44F6-89B3-19588AA89931}"/>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336699"/>
                </a:solidFill>
                <a:effectLst/>
                <a:uLnTx/>
                <a:uFillTx/>
                <a:latin typeface="Arial" panose="020B0604020202020204" pitchFamily="34" charset="0"/>
                <a:ea typeface="+mn-ea"/>
                <a:cs typeface="+mn-cs"/>
              </a:rPr>
              <a:t>3: Hosting Web Applications on the Azure Platform</a:t>
            </a:r>
          </a:p>
        </p:txBody>
      </p:sp>
    </p:spTree>
    <p:extLst>
      <p:ext uri="{BB962C8B-B14F-4D97-AF65-F5344CB8AC3E}">
        <p14:creationId xmlns:p14="http://schemas.microsoft.com/office/powerpoint/2010/main" val="379086603"/>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r>
              <a:rPr lang="en-US" sz="1000" dirty="0">
                <a:latin typeface="Arial" panose="020B0604020202020204" pitchFamily="34" charset="0"/>
                <a:ea typeface="Calibri" panose="020F0502020204030204" pitchFamily="34" charset="0"/>
                <a:cs typeface="Times New Roman" panose="02020603050405020304" pitchFamily="18" charset="0"/>
              </a:rPr>
              <a:t> </a:t>
            </a:r>
            <a:r>
              <a:rPr lang="en-GB" sz="1200" b="0" i="0" u="none" strike="noStrike" kern="1200" baseline="0" dirty="0">
                <a:solidFill>
                  <a:schemeClr val="tx1"/>
                </a:solidFill>
                <a:latin typeface="+mn-lt"/>
                <a:ea typeface="+mn-ea"/>
                <a:cs typeface="+mn-cs"/>
              </a:rPr>
              <a:t>App Service provides many features that you can use to expand your web application’s capabilities. By using the Portal, you can enable different features of an App and modify the custom settings for the App</a:t>
            </a:r>
          </a:p>
          <a:p>
            <a:r>
              <a:rPr lang="en-GB" sz="1200" b="0" i="0" u="none" strike="noStrike" kern="1200" baseline="0" dirty="0">
                <a:solidFill>
                  <a:schemeClr val="tx1"/>
                </a:solidFill>
                <a:latin typeface="+mn-lt"/>
                <a:ea typeface="+mn-ea"/>
                <a:cs typeface="+mn-cs"/>
              </a:rPr>
              <a:t>without redeploying the web application. This lesson lists the different configuration options that are available for an App.</a:t>
            </a:r>
          </a:p>
          <a:p>
            <a:r>
              <a:rPr lang="en-GB" sz="1200" b="0" i="0" u="none" strike="noStrike" kern="1200" baseline="0" dirty="0">
                <a:solidFill>
                  <a:schemeClr val="tx1"/>
                </a:solidFill>
                <a:latin typeface="+mn-lt"/>
                <a:ea typeface="+mn-ea"/>
                <a:cs typeface="+mn-cs"/>
              </a:rPr>
              <a:t> </a:t>
            </a:r>
          </a:p>
          <a:p>
            <a:r>
              <a:rPr lang="en-GB" sz="1200" b="0" i="0" u="none" strike="noStrike" kern="1200" baseline="0" dirty="0">
                <a:solidFill>
                  <a:schemeClr val="tx1"/>
                </a:solidFill>
                <a:latin typeface="+mn-lt"/>
                <a:ea typeface="+mn-ea"/>
                <a:cs typeface="+mn-cs"/>
              </a:rPr>
              <a:t>Lesson Objectives</a:t>
            </a:r>
          </a:p>
          <a:p>
            <a:r>
              <a:rPr lang="en-GB" sz="1200" b="0" i="0" u="none" strike="noStrike" kern="1200" baseline="0" dirty="0">
                <a:solidFill>
                  <a:schemeClr val="tx1"/>
                </a:solidFill>
                <a:latin typeface="+mn-lt"/>
                <a:ea typeface="+mn-ea"/>
                <a:cs typeface="+mn-cs"/>
              </a:rPr>
              <a:t>After completing this lesson, you will be able to:</a:t>
            </a:r>
          </a:p>
          <a:p>
            <a:r>
              <a:rPr lang="en-GB" sz="1200" b="0" i="0" u="none" strike="noStrike" kern="1200" baseline="0" dirty="0">
                <a:solidFill>
                  <a:schemeClr val="tx1"/>
                </a:solidFill>
                <a:latin typeface="+mn-lt"/>
                <a:ea typeface="+mn-ea"/>
                <a:cs typeface="+mn-cs"/>
              </a:rPr>
              <a:t>• Describe the </a:t>
            </a:r>
            <a:r>
              <a:rPr lang="en-GB" sz="1200" b="0" i="0" u="none" strike="noStrike" kern="1200" baseline="0" dirty="0" err="1">
                <a:solidFill>
                  <a:schemeClr val="tx1"/>
                </a:solidFill>
                <a:latin typeface="+mn-lt"/>
                <a:ea typeface="+mn-ea"/>
                <a:cs typeface="+mn-cs"/>
              </a:rPr>
              <a:t>AlwaysOn</a:t>
            </a:r>
            <a:r>
              <a:rPr lang="en-GB" sz="1200" b="0" i="0" u="none" strike="noStrike" kern="1200" baseline="0" dirty="0">
                <a:solidFill>
                  <a:schemeClr val="tx1"/>
                </a:solidFill>
                <a:latin typeface="+mn-lt"/>
                <a:ea typeface="+mn-ea"/>
                <a:cs typeface="+mn-cs"/>
              </a:rPr>
              <a:t> feature.</a:t>
            </a:r>
          </a:p>
          <a:p>
            <a:r>
              <a:rPr lang="en-GB" sz="1200" b="0" i="0" u="none" strike="noStrike" kern="1200" baseline="0" dirty="0">
                <a:solidFill>
                  <a:schemeClr val="tx1"/>
                </a:solidFill>
                <a:latin typeface="+mn-lt"/>
                <a:ea typeface="+mn-ea"/>
                <a:cs typeface="+mn-cs"/>
              </a:rPr>
              <a:t>• Describe how to use a custom domain with an App.</a:t>
            </a:r>
          </a:p>
          <a:p>
            <a:r>
              <a:rPr lang="en-GB" sz="1200" b="0" i="0" u="none" strike="noStrike" kern="1200" baseline="0" dirty="0">
                <a:solidFill>
                  <a:schemeClr val="tx1"/>
                </a:solidFill>
                <a:latin typeface="+mn-lt"/>
                <a:ea typeface="+mn-ea"/>
                <a:cs typeface="+mn-cs"/>
              </a:rPr>
              <a:t>• Describe the auto-scale options for an App.</a:t>
            </a:r>
            <a:endParaRPr lang="en-US" sz="1000" dirty="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A94E04F-D3DF-4AC2-9FF9-97E006A784C2}"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98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AA288C04-8910-46E5-A3E3-A583BD95C7FE}"/>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378148E1-B2D7-4742-946D-77B9E7D9AE75}"/>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336699"/>
                </a:solidFill>
                <a:effectLst/>
                <a:uLnTx/>
                <a:uFillTx/>
                <a:latin typeface="Arial" panose="020B0604020202020204" pitchFamily="34" charset="0"/>
                <a:ea typeface="+mn-ea"/>
                <a:cs typeface="+mn-cs"/>
              </a:rPr>
              <a:t>3: Hosting Web Applications on the Azure Platform</a:t>
            </a:r>
          </a:p>
        </p:txBody>
      </p:sp>
    </p:spTree>
    <p:extLst>
      <p:ext uri="{BB962C8B-B14F-4D97-AF65-F5344CB8AC3E}">
        <p14:creationId xmlns:p14="http://schemas.microsoft.com/office/powerpoint/2010/main" val="978472176"/>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6"/>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You can describe the scenarios where AlwaysOn can be used, such as web jobs that operate over data continuously. You also can discuss the impact of keeping the application warm instead of loading and unloading the site.</a:t>
            </a:r>
          </a:p>
          <a:p>
            <a:pPr>
              <a:lnSpc>
                <a:spcPct val="107000"/>
              </a:lnSpc>
              <a:spcAft>
                <a:spcPts val="800"/>
              </a:spcAft>
            </a:pPr>
            <a:endParaRPr lang="en-US" sz="1000" dirty="0">
              <a:latin typeface="Arial" panose="020B0604020202020204" pitchFamily="34" charset="0"/>
              <a:ea typeface="Calibri" panose="020F0502020204030204" pitchFamily="34" charset="0"/>
              <a:cs typeface="Times New Roman" panose="02020603050405020304" pitchFamily="18" charset="0"/>
            </a:endParaRPr>
          </a:p>
          <a:p>
            <a:r>
              <a:rPr lang="en-GB" sz="1200" b="0" i="0" u="none" strike="noStrike" kern="1200" baseline="0" dirty="0" err="1">
                <a:solidFill>
                  <a:schemeClr val="tx1"/>
                </a:solidFill>
                <a:latin typeface="+mn-lt"/>
                <a:ea typeface="+mn-ea"/>
                <a:cs typeface="+mn-cs"/>
              </a:rPr>
              <a:t>AlwaysOn</a:t>
            </a:r>
            <a:r>
              <a:rPr lang="en-GB" sz="1200" b="0" i="0" u="none" strike="noStrike" kern="1200" baseline="0" dirty="0">
                <a:solidFill>
                  <a:schemeClr val="tx1"/>
                </a:solidFill>
                <a:latin typeface="+mn-lt"/>
                <a:ea typeface="+mn-ea"/>
                <a:cs typeface="+mn-cs"/>
              </a:rPr>
              <a:t> prevents your application from recycling due to going idle. </a:t>
            </a:r>
            <a:r>
              <a:rPr lang="en-GB" sz="1200" b="0" i="0" u="none" strike="noStrike" kern="1200" baseline="0" dirty="0" err="1">
                <a:solidFill>
                  <a:schemeClr val="tx1"/>
                </a:solidFill>
                <a:latin typeface="+mn-lt"/>
                <a:ea typeface="+mn-ea"/>
                <a:cs typeface="+mn-cs"/>
              </a:rPr>
              <a:t>AlwaysOn</a:t>
            </a:r>
            <a:r>
              <a:rPr lang="en-GB" sz="1200" b="0" i="0" u="none" strike="noStrike" kern="1200" baseline="0" dirty="0">
                <a:solidFill>
                  <a:schemeClr val="tx1"/>
                </a:solidFill>
                <a:latin typeface="+mn-lt"/>
                <a:ea typeface="+mn-ea"/>
                <a:cs typeface="+mn-cs"/>
              </a:rPr>
              <a:t> also improves your application </a:t>
            </a:r>
            <a:r>
              <a:rPr lang="en-GB" sz="1200" b="0" i="0" u="none" strike="noStrike" kern="1200" baseline="0" dirty="0" err="1">
                <a:solidFill>
                  <a:schemeClr val="tx1"/>
                </a:solidFill>
                <a:latin typeface="+mn-lt"/>
                <a:ea typeface="+mn-ea"/>
                <a:cs typeface="+mn-cs"/>
              </a:rPr>
              <a:t>startup</a:t>
            </a:r>
            <a:r>
              <a:rPr lang="en-GB" sz="1200" b="0" i="0" u="none" strike="noStrike" kern="1200" baseline="0" dirty="0">
                <a:solidFill>
                  <a:schemeClr val="tx1"/>
                </a:solidFill>
                <a:latin typeface="+mn-lt"/>
                <a:ea typeface="+mn-ea"/>
                <a:cs typeface="+mn-cs"/>
              </a:rPr>
              <a:t> time for early clients. This is accomplished by the Azure platform that regularly pings your App so that it is always active and is in a running state. This ensures that your application is already running before your first client requests are issued. It also ensures that your application remains in the running state and starts up in case of a recycle. </a:t>
            </a:r>
            <a:r>
              <a:rPr lang="en-GB" sz="1200" b="0" i="0" u="none" strike="noStrike" kern="1200" baseline="0" dirty="0" err="1">
                <a:solidFill>
                  <a:schemeClr val="tx1"/>
                </a:solidFill>
                <a:latin typeface="+mn-lt"/>
                <a:ea typeface="+mn-ea"/>
                <a:cs typeface="+mn-cs"/>
              </a:rPr>
              <a:t>AlwaysOn</a:t>
            </a:r>
            <a:r>
              <a:rPr lang="en-GB" sz="1200" b="0" i="0" u="none" strike="noStrike" kern="1200" baseline="0" dirty="0">
                <a:solidFill>
                  <a:schemeClr val="tx1"/>
                </a:solidFill>
                <a:latin typeface="+mn-lt"/>
                <a:ea typeface="+mn-ea"/>
                <a:cs typeface="+mn-cs"/>
              </a:rPr>
              <a:t> is available only for the Basic and Standard tier Apps.</a:t>
            </a:r>
            <a:endParaRPr lang="en-US" sz="1000" dirty="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A94E04F-D3DF-4AC2-9FF9-97E006A784C2}"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99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88231A4C-AB71-4AA3-8FA1-99B26F955BF2}"/>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FB33B876-31E3-42E6-9057-4316FDE124B6}"/>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336699"/>
                </a:solidFill>
                <a:effectLst/>
                <a:uLnTx/>
                <a:uFillTx/>
                <a:latin typeface="Arial" panose="020B0604020202020204" pitchFamily="34" charset="0"/>
                <a:ea typeface="+mn-ea"/>
                <a:cs typeface="+mn-cs"/>
              </a:rPr>
              <a:t>3: Hosting Web Applications on the Azure Platform</a:t>
            </a:r>
          </a:p>
        </p:txBody>
      </p:sp>
    </p:spTree>
    <p:extLst>
      <p:ext uri="{BB962C8B-B14F-4D97-AF65-F5344CB8AC3E}">
        <p14:creationId xmlns:p14="http://schemas.microsoft.com/office/powerpoint/2010/main" val="36609520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2.xml"/><Relationship Id="rId1" Type="http://schemas.openxmlformats.org/officeDocument/2006/relationships/vmlDrawing" Target="../drawings/vmlDrawing2.vml"/><Relationship Id="rId6" Type="http://schemas.openxmlformats.org/officeDocument/2006/relationships/image" Target="../media/image11.png"/><Relationship Id="rId5" Type="http://schemas.openxmlformats.org/officeDocument/2006/relationships/image" Target="../media/image10.emf"/><Relationship Id="rId4" Type="http://schemas.openxmlformats.org/officeDocument/2006/relationships/oleObject" Target="../embeddings/oleObject2.bin"/></Relationships>
</file>

<file path=ppt/slideLayouts/_rels/slideLayout112.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3.xml"/><Relationship Id="rId1" Type="http://schemas.openxmlformats.org/officeDocument/2006/relationships/vmlDrawing" Target="../drawings/vmlDrawing3.vml"/><Relationship Id="rId5" Type="http://schemas.openxmlformats.org/officeDocument/2006/relationships/image" Target="../media/image10.emf"/><Relationship Id="rId4" Type="http://schemas.openxmlformats.org/officeDocument/2006/relationships/oleObject" Target="../embeddings/oleObject3.bin"/></Relationships>
</file>

<file path=ppt/slideLayouts/_rels/slideLayout113.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4.xml"/><Relationship Id="rId1" Type="http://schemas.openxmlformats.org/officeDocument/2006/relationships/vmlDrawing" Target="../drawings/vmlDrawing4.vml"/><Relationship Id="rId5" Type="http://schemas.openxmlformats.org/officeDocument/2006/relationships/image" Target="../media/image10.emf"/><Relationship Id="rId4" Type="http://schemas.openxmlformats.org/officeDocument/2006/relationships/oleObject" Target="../embeddings/oleObject4.bin"/></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5.xml"/><Relationship Id="rId1" Type="http://schemas.openxmlformats.org/officeDocument/2006/relationships/vmlDrawing" Target="../drawings/vmlDrawing5.vml"/><Relationship Id="rId5" Type="http://schemas.openxmlformats.org/officeDocument/2006/relationships/image" Target="../media/image10.emf"/><Relationship Id="rId4" Type="http://schemas.openxmlformats.org/officeDocument/2006/relationships/oleObject" Target="../embeddings/oleObject5.bin"/></Relationships>
</file>

<file path=ppt/slideLayouts/_rels/slideLayout127.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6.xml"/><Relationship Id="rId1" Type="http://schemas.openxmlformats.org/officeDocument/2006/relationships/vmlDrawing" Target="../drawings/vmlDrawing6.vml"/><Relationship Id="rId5" Type="http://schemas.openxmlformats.org/officeDocument/2006/relationships/image" Target="../media/image10.emf"/><Relationship Id="rId4" Type="http://schemas.openxmlformats.org/officeDocument/2006/relationships/oleObject" Target="../embeddings/oleObject6.bin"/></Relationships>
</file>

<file path=ppt/slideLayouts/_rels/slideLayout128.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7.xml"/><Relationship Id="rId1" Type="http://schemas.openxmlformats.org/officeDocument/2006/relationships/vmlDrawing" Target="../drawings/vmlDrawing7.vml"/><Relationship Id="rId5" Type="http://schemas.openxmlformats.org/officeDocument/2006/relationships/image" Target="../media/image10.emf"/><Relationship Id="rId4" Type="http://schemas.openxmlformats.org/officeDocument/2006/relationships/oleObject" Target="../embeddings/oleObject7.bin"/></Relationships>
</file>

<file path=ppt/slideLayouts/_rels/slideLayout129.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8.xml"/><Relationship Id="rId1" Type="http://schemas.openxmlformats.org/officeDocument/2006/relationships/vmlDrawing" Target="../drawings/vmlDrawing8.vml"/><Relationship Id="rId5" Type="http://schemas.openxmlformats.org/officeDocument/2006/relationships/image" Target="../media/image10.emf"/><Relationship Id="rId4" Type="http://schemas.openxmlformats.org/officeDocument/2006/relationships/oleObject" Target="../embeddings/oleObject8.bin"/></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9.xml"/><Relationship Id="rId1" Type="http://schemas.openxmlformats.org/officeDocument/2006/relationships/vmlDrawing" Target="../drawings/vmlDrawing9.vml"/><Relationship Id="rId6" Type="http://schemas.openxmlformats.org/officeDocument/2006/relationships/image" Target="../media/image12.png"/><Relationship Id="rId5" Type="http://schemas.openxmlformats.org/officeDocument/2006/relationships/image" Target="../media/image10.emf"/><Relationship Id="rId4" Type="http://schemas.openxmlformats.org/officeDocument/2006/relationships/oleObject" Target="../embeddings/oleObject9.bin"/></Relationships>
</file>

<file path=ppt/slideLayouts/_rels/slideLayout131.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hemeOverride" Target="../theme/themeOverride1.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10.xml"/><Relationship Id="rId1" Type="http://schemas.openxmlformats.org/officeDocument/2006/relationships/vmlDrawing" Target="../drawings/vmlDrawing10.vml"/><Relationship Id="rId5" Type="http://schemas.openxmlformats.org/officeDocument/2006/relationships/image" Target="../media/image10.emf"/><Relationship Id="rId4" Type="http://schemas.openxmlformats.org/officeDocument/2006/relationships/oleObject" Target="../embeddings/oleObject10.bin"/></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17.jpeg"/><Relationship Id="rId1" Type="http://schemas.openxmlformats.org/officeDocument/2006/relationships/slideMaster" Target="../slideMasters/slideMaster8.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8.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8.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8.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9.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9.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E564E-1BA1-43F2-8F3F-132B267F943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5340FE1E-8206-4485-A516-0BB41BC5FD8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94633C7E-BEAD-4D83-9DE1-FB3FE6036918}"/>
              </a:ext>
            </a:extLst>
          </p:cNvPr>
          <p:cNvSpPr>
            <a:spLocks noGrp="1"/>
          </p:cNvSpPr>
          <p:nvPr>
            <p:ph type="dt" sz="half" idx="10"/>
          </p:nvPr>
        </p:nvSpPr>
        <p:spPr/>
        <p:txBody>
          <a:bodyPr/>
          <a:lstStyle/>
          <a:p>
            <a:fld id="{A2FCA643-6AFC-4417-8705-C2A18CA53792}" type="datetimeFigureOut">
              <a:rPr lang="en-GB" smtClean="0"/>
              <a:t>18/09/2018</a:t>
            </a:fld>
            <a:endParaRPr lang="en-GB"/>
          </a:p>
        </p:txBody>
      </p:sp>
      <p:sp>
        <p:nvSpPr>
          <p:cNvPr id="5" name="Footer Placeholder 4">
            <a:extLst>
              <a:ext uri="{FF2B5EF4-FFF2-40B4-BE49-F238E27FC236}">
                <a16:creationId xmlns:a16="http://schemas.microsoft.com/office/drawing/2014/main" id="{F8E6F36C-B4BE-4DDF-8BFC-A567F761E12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1317629-68A6-4EA0-B06D-F87B8153C4B0}"/>
              </a:ext>
            </a:extLst>
          </p:cNvPr>
          <p:cNvSpPr>
            <a:spLocks noGrp="1"/>
          </p:cNvSpPr>
          <p:nvPr>
            <p:ph type="sldNum" sz="quarter" idx="12"/>
          </p:nvPr>
        </p:nvSpPr>
        <p:spPr/>
        <p:txBody>
          <a:bodyPr/>
          <a:lstStyle/>
          <a:p>
            <a:fld id="{F935184B-C2B9-4170-90E8-CAABB0A3EC40}" type="slidenum">
              <a:rPr lang="en-GB" smtClean="0"/>
              <a:t>‹#›</a:t>
            </a:fld>
            <a:endParaRPr lang="en-GB"/>
          </a:p>
        </p:txBody>
      </p:sp>
    </p:spTree>
    <p:extLst>
      <p:ext uri="{BB962C8B-B14F-4D97-AF65-F5344CB8AC3E}">
        <p14:creationId xmlns:p14="http://schemas.microsoft.com/office/powerpoint/2010/main" val="10948174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47E60-6D59-497C-BBA8-53A2D4E1B35A}"/>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8E2F1CD4-A3D2-4D91-AE16-E5EF139DE475}"/>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3FA593B8-253C-47E1-9CDE-A62412C06965}"/>
              </a:ext>
            </a:extLst>
          </p:cNvPr>
          <p:cNvSpPr>
            <a:spLocks noGrp="1"/>
          </p:cNvSpPr>
          <p:nvPr>
            <p:ph type="dt" sz="half" idx="10"/>
          </p:nvPr>
        </p:nvSpPr>
        <p:spPr/>
        <p:txBody>
          <a:bodyPr/>
          <a:lstStyle/>
          <a:p>
            <a:fld id="{A2FCA643-6AFC-4417-8705-C2A18CA53792}" type="datetimeFigureOut">
              <a:rPr lang="en-GB" smtClean="0"/>
              <a:t>18/09/2018</a:t>
            </a:fld>
            <a:endParaRPr lang="en-GB"/>
          </a:p>
        </p:txBody>
      </p:sp>
      <p:sp>
        <p:nvSpPr>
          <p:cNvPr id="5" name="Footer Placeholder 4">
            <a:extLst>
              <a:ext uri="{FF2B5EF4-FFF2-40B4-BE49-F238E27FC236}">
                <a16:creationId xmlns:a16="http://schemas.microsoft.com/office/drawing/2014/main" id="{C805AF92-5D01-499B-9355-78603F2D33E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20A7505-BDEC-48B1-BA76-6F9B1C569A05}"/>
              </a:ext>
            </a:extLst>
          </p:cNvPr>
          <p:cNvSpPr>
            <a:spLocks noGrp="1"/>
          </p:cNvSpPr>
          <p:nvPr>
            <p:ph type="sldNum" sz="quarter" idx="12"/>
          </p:nvPr>
        </p:nvSpPr>
        <p:spPr/>
        <p:txBody>
          <a:bodyPr/>
          <a:lstStyle/>
          <a:p>
            <a:fld id="{F935184B-C2B9-4170-90E8-CAABB0A3EC40}" type="slidenum">
              <a:rPr lang="en-GB" smtClean="0"/>
              <a:t>‹#›</a:t>
            </a:fld>
            <a:endParaRPr lang="en-GB"/>
          </a:p>
        </p:txBody>
      </p:sp>
    </p:spTree>
    <p:extLst>
      <p:ext uri="{BB962C8B-B14F-4D97-AF65-F5344CB8AC3E}">
        <p14:creationId xmlns:p14="http://schemas.microsoft.com/office/powerpoint/2010/main" val="144829926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2095529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30220690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31900675"/>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570065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5973562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6367810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37501089"/>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2015 Microsoft Corporation. All rights reserved. </a:t>
            </a:r>
          </a:p>
        </p:txBody>
      </p:sp>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bwMode="invGray">
          <a:xfrm>
            <a:off x="450202" y="3083653"/>
            <a:ext cx="3223861" cy="690694"/>
          </a:xfrm>
          <a:prstGeom prst="rect">
            <a:avLst/>
          </a:prstGeom>
        </p:spPr>
      </p:pic>
    </p:spTree>
    <p:extLst>
      <p:ext uri="{BB962C8B-B14F-4D97-AF65-F5344CB8AC3E}">
        <p14:creationId xmlns:p14="http://schemas.microsoft.com/office/powerpoint/2010/main" val="4068692664"/>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6518171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userDrawn="1">
  <p:cSld name="1_Title &amp; Content Bulleted Text">
    <p:bg bwMode="ltGray">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9" y="291103"/>
            <a:ext cx="11653834" cy="896518"/>
          </a:xfrm>
        </p:spPr>
        <p:txBody>
          <a:bodyPr/>
          <a:lstStyle>
            <a:lvl1pPr>
              <a:defRPr sz="5683">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38"/>
            <a:ext cx="10757098" cy="1864934"/>
          </a:xfrm>
        </p:spPr>
        <p:txBody>
          <a:bodyPr/>
          <a:lstStyle>
            <a:lvl1pPr>
              <a:defRPr sz="2548">
                <a:gradFill>
                  <a:gsLst>
                    <a:gs pos="1250">
                      <a:schemeClr val="tx1"/>
                    </a:gs>
                    <a:gs pos="100000">
                      <a:schemeClr val="tx1"/>
                    </a:gs>
                  </a:gsLst>
                  <a:lin ang="5400000" scaled="0"/>
                </a:gradFill>
                <a:latin typeface="+mn-lt"/>
              </a:defRPr>
            </a:lvl1pPr>
            <a:lvl2pPr>
              <a:defRPr sz="2352"/>
            </a:lvl2pPr>
            <a:lvl3pPr>
              <a:defRPr sz="1960"/>
            </a:lvl3pPr>
            <a:lvl4pPr>
              <a:defRPr sz="1764"/>
            </a:lvl4pPr>
            <a:lvl5pPr>
              <a:defRPr sz="176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01732502"/>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401D3AF-7699-421F-A95F-896770CB199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DC113C64-37A6-4C44-B4E4-CC3FA65274C3}"/>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73C679F-BDCB-4857-BD85-2AC40BBCCF17}"/>
              </a:ext>
            </a:extLst>
          </p:cNvPr>
          <p:cNvSpPr>
            <a:spLocks noGrp="1"/>
          </p:cNvSpPr>
          <p:nvPr>
            <p:ph type="dt" sz="half" idx="10"/>
          </p:nvPr>
        </p:nvSpPr>
        <p:spPr/>
        <p:txBody>
          <a:bodyPr/>
          <a:lstStyle/>
          <a:p>
            <a:fld id="{A2FCA643-6AFC-4417-8705-C2A18CA53792}" type="datetimeFigureOut">
              <a:rPr lang="en-GB" smtClean="0"/>
              <a:t>18/09/2018</a:t>
            </a:fld>
            <a:endParaRPr lang="en-GB"/>
          </a:p>
        </p:txBody>
      </p:sp>
      <p:sp>
        <p:nvSpPr>
          <p:cNvPr id="5" name="Footer Placeholder 4">
            <a:extLst>
              <a:ext uri="{FF2B5EF4-FFF2-40B4-BE49-F238E27FC236}">
                <a16:creationId xmlns:a16="http://schemas.microsoft.com/office/drawing/2014/main" id="{CF2F2FF5-7D54-4C78-ADD6-97B2DDDFB80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F494F20-6C46-48BA-80BD-5EAF502D71A9}"/>
              </a:ext>
            </a:extLst>
          </p:cNvPr>
          <p:cNvSpPr>
            <a:spLocks noGrp="1"/>
          </p:cNvSpPr>
          <p:nvPr>
            <p:ph type="sldNum" sz="quarter" idx="12"/>
          </p:nvPr>
        </p:nvSpPr>
        <p:spPr/>
        <p:txBody>
          <a:bodyPr/>
          <a:lstStyle/>
          <a:p>
            <a:fld id="{F935184B-C2B9-4170-90E8-CAABB0A3EC40}" type="slidenum">
              <a:rPr lang="en-GB" smtClean="0"/>
              <a:t>‹#›</a:t>
            </a:fld>
            <a:endParaRPr lang="en-GB"/>
          </a:p>
        </p:txBody>
      </p:sp>
    </p:spTree>
    <p:extLst>
      <p:ext uri="{BB962C8B-B14F-4D97-AF65-F5344CB8AC3E}">
        <p14:creationId xmlns:p14="http://schemas.microsoft.com/office/powerpoint/2010/main" val="1832118127"/>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userDrawn="1">
  <p:cSld name="4_Blank Color 1 Layout">
    <p:bg>
      <p:bgPr>
        <a:solidFill>
          <a:schemeClr val="accent5"/>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512898" y="1768479"/>
            <a:ext cx="11231365" cy="1403205"/>
          </a:xfrm>
        </p:spPr>
        <p:txBody>
          <a:bodyPr/>
          <a:lstStyle>
            <a:lvl1pPr marL="0" indent="0">
              <a:buNone/>
              <a:defRPr lang="en-US" sz="8798" i="0" kern="1200" spc="-100" baseline="0" dirty="0" smtClean="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914074" rtl="0" eaLnBrk="1" latinLnBrk="0" hangingPunct="1">
              <a:lnSpc>
                <a:spcPct val="90000"/>
              </a:lnSpc>
              <a:spcBef>
                <a:spcPct val="20000"/>
              </a:spcBef>
              <a:buSzPct val="90000"/>
              <a:buFont typeface="Arial" pitchFamily="34" charset="0"/>
              <a:buNone/>
            </a:pPr>
            <a:r>
              <a:rPr lang="en-US" dirty="0"/>
              <a:t>Click to edit title style</a:t>
            </a:r>
          </a:p>
        </p:txBody>
      </p:sp>
      <p:sp>
        <p:nvSpPr>
          <p:cNvPr id="4" name="Text Placeholder 8"/>
          <p:cNvSpPr>
            <a:spLocks noGrp="1"/>
          </p:cNvSpPr>
          <p:nvPr>
            <p:ph type="body" sz="quarter" idx="11" hasCustomPrompt="1"/>
          </p:nvPr>
        </p:nvSpPr>
        <p:spPr>
          <a:xfrm>
            <a:off x="512899" y="3219171"/>
            <a:ext cx="7515594" cy="627864"/>
          </a:xfrm>
        </p:spPr>
        <p:txBody>
          <a:bodyPr/>
          <a:lstStyle>
            <a:lvl1pPr marL="0" indent="0">
              <a:buNone/>
              <a:defRPr lang="en-US" sz="3200" kern="1200" spc="-100" baseline="0" dirty="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914074" rtl="0" eaLnBrk="1" latinLnBrk="0" hangingPunct="1">
              <a:lnSpc>
                <a:spcPct val="90000"/>
              </a:lnSpc>
              <a:spcBef>
                <a:spcPct val="20000"/>
              </a:spcBef>
              <a:buSzPct val="90000"/>
              <a:buFont typeface="Arial" pitchFamily="34" charset="0"/>
              <a:buNone/>
            </a:pPr>
            <a:r>
              <a:rPr lang="en-US" dirty="0"/>
              <a:t>Speaker Title</a:t>
            </a:r>
          </a:p>
        </p:txBody>
      </p:sp>
    </p:spTree>
    <p:extLst>
      <p:ext uri="{BB962C8B-B14F-4D97-AF65-F5344CB8AC3E}">
        <p14:creationId xmlns:p14="http://schemas.microsoft.com/office/powerpoint/2010/main" val="2818043319"/>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type="title">
  <p:cSld name="1_Title Slide Solid">
    <p:bg>
      <p:bgPr>
        <a:solidFill>
          <a:schemeClr val="accent1"/>
        </a:solidFill>
        <a:effectLst/>
      </p:bgPr>
    </p:bg>
    <p:spTree>
      <p:nvGrpSpPr>
        <p:cNvPr id="1" name=""/>
        <p:cNvGrpSpPr/>
        <p:nvPr/>
      </p:nvGrpSpPr>
      <p:grpSpPr>
        <a:xfrm>
          <a:off x="0" y="0"/>
          <a:ext cx="0" cy="0"/>
          <a:chOff x="0" y="0"/>
          <a:chExt cx="0" cy="0"/>
        </a:xfrm>
      </p:grpSpPr>
      <p:grpSp>
        <p:nvGrpSpPr>
          <p:cNvPr id="6" name="Group 5"/>
          <p:cNvGrpSpPr/>
          <p:nvPr userDrawn="1"/>
        </p:nvGrpSpPr>
        <p:grpSpPr>
          <a:xfrm>
            <a:off x="2559482" y="5167627"/>
            <a:ext cx="9633973" cy="1691089"/>
            <a:chOff x="4402138" y="4330700"/>
            <a:chExt cx="4757738" cy="835026"/>
          </a:xfrm>
        </p:grpSpPr>
        <p:sp>
          <p:nvSpPr>
            <p:cNvPr id="7" name="Freeform 8"/>
            <p:cNvSpPr>
              <a:spLocks/>
            </p:cNvSpPr>
            <p:nvPr/>
          </p:nvSpPr>
          <p:spPr bwMode="auto">
            <a:xfrm>
              <a:off x="4402138" y="4602163"/>
              <a:ext cx="2403475" cy="563563"/>
            </a:xfrm>
            <a:custGeom>
              <a:avLst/>
              <a:gdLst>
                <a:gd name="T0" fmla="*/ 1368 w 2213"/>
                <a:gd name="T1" fmla="*/ 82 h 519"/>
                <a:gd name="T2" fmla="*/ 0 w 2213"/>
                <a:gd name="T3" fmla="*/ 519 h 519"/>
                <a:gd name="T4" fmla="*/ 784 w 2213"/>
                <a:gd name="T5" fmla="*/ 519 h 519"/>
                <a:gd name="T6" fmla="*/ 2213 w 2213"/>
                <a:gd name="T7" fmla="*/ 519 h 519"/>
                <a:gd name="T8" fmla="*/ 1368 w 2213"/>
                <a:gd name="T9" fmla="*/ 82 h 519"/>
              </a:gdLst>
              <a:ahLst/>
              <a:cxnLst>
                <a:cxn ang="0">
                  <a:pos x="T0" y="T1"/>
                </a:cxn>
                <a:cxn ang="0">
                  <a:pos x="T2" y="T3"/>
                </a:cxn>
                <a:cxn ang="0">
                  <a:pos x="T4" y="T5"/>
                </a:cxn>
                <a:cxn ang="0">
                  <a:pos x="T6" y="T7"/>
                </a:cxn>
                <a:cxn ang="0">
                  <a:pos x="T8" y="T9"/>
                </a:cxn>
              </a:cxnLst>
              <a:rect l="0" t="0" r="r" b="b"/>
              <a:pathLst>
                <a:path w="2213" h="519">
                  <a:moveTo>
                    <a:pt x="1368" y="82"/>
                  </a:moveTo>
                  <a:cubicBezTo>
                    <a:pt x="886" y="0"/>
                    <a:pt x="373" y="146"/>
                    <a:pt x="0" y="519"/>
                  </a:cubicBezTo>
                  <a:cubicBezTo>
                    <a:pt x="784" y="519"/>
                    <a:pt x="784" y="519"/>
                    <a:pt x="784" y="519"/>
                  </a:cubicBezTo>
                  <a:cubicBezTo>
                    <a:pt x="2213" y="519"/>
                    <a:pt x="2213" y="519"/>
                    <a:pt x="2213" y="519"/>
                  </a:cubicBezTo>
                  <a:cubicBezTo>
                    <a:pt x="1974" y="280"/>
                    <a:pt x="1678" y="134"/>
                    <a:pt x="1368" y="82"/>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defTabSz="609351"/>
              <a:endParaRPr lang="en-US" sz="2400" dirty="0">
                <a:solidFill>
                  <a:srgbClr val="000000"/>
                </a:solidFill>
              </a:endParaRPr>
            </a:p>
          </p:txBody>
        </p:sp>
        <p:sp>
          <p:nvSpPr>
            <p:cNvPr id="9" name="Freeform 9"/>
            <p:cNvSpPr>
              <a:spLocks/>
            </p:cNvSpPr>
            <p:nvPr/>
          </p:nvSpPr>
          <p:spPr bwMode="auto">
            <a:xfrm>
              <a:off x="5503863" y="4330700"/>
              <a:ext cx="3656013" cy="835025"/>
            </a:xfrm>
            <a:custGeom>
              <a:avLst/>
              <a:gdLst>
                <a:gd name="T0" fmla="*/ 2420 w 3366"/>
                <a:gd name="T1" fmla="*/ 106 h 769"/>
                <a:gd name="T2" fmla="*/ 1231 w 3366"/>
                <a:gd name="T3" fmla="*/ 89 h 769"/>
                <a:gd name="T4" fmla="*/ 0 w 3366"/>
                <a:gd name="T5" fmla="*/ 769 h 769"/>
                <a:gd name="T6" fmla="*/ 3366 w 3366"/>
                <a:gd name="T7" fmla="*/ 769 h 769"/>
                <a:gd name="T8" fmla="*/ 3366 w 3366"/>
                <a:gd name="T9" fmla="*/ 577 h 769"/>
                <a:gd name="T10" fmla="*/ 2420 w 3366"/>
                <a:gd name="T11" fmla="*/ 106 h 769"/>
              </a:gdLst>
              <a:ahLst/>
              <a:cxnLst>
                <a:cxn ang="0">
                  <a:pos x="T0" y="T1"/>
                </a:cxn>
                <a:cxn ang="0">
                  <a:pos x="T2" y="T3"/>
                </a:cxn>
                <a:cxn ang="0">
                  <a:pos x="T4" y="T5"/>
                </a:cxn>
                <a:cxn ang="0">
                  <a:pos x="T6" y="T7"/>
                </a:cxn>
                <a:cxn ang="0">
                  <a:pos x="T8" y="T9"/>
                </a:cxn>
                <a:cxn ang="0">
                  <a:pos x="T10" y="T11"/>
                </a:cxn>
              </a:cxnLst>
              <a:rect l="0" t="0" r="r" b="b"/>
              <a:pathLst>
                <a:path w="3366" h="769">
                  <a:moveTo>
                    <a:pt x="2420" y="106"/>
                  </a:moveTo>
                  <a:cubicBezTo>
                    <a:pt x="2031" y="6"/>
                    <a:pt x="1623" y="0"/>
                    <a:pt x="1231" y="89"/>
                  </a:cubicBezTo>
                  <a:cubicBezTo>
                    <a:pt x="780" y="191"/>
                    <a:pt x="351" y="417"/>
                    <a:pt x="0" y="769"/>
                  </a:cubicBezTo>
                  <a:cubicBezTo>
                    <a:pt x="3366" y="769"/>
                    <a:pt x="3366" y="769"/>
                    <a:pt x="3366" y="769"/>
                  </a:cubicBezTo>
                  <a:cubicBezTo>
                    <a:pt x="3366" y="577"/>
                    <a:pt x="3366" y="577"/>
                    <a:pt x="3366" y="577"/>
                  </a:cubicBezTo>
                  <a:cubicBezTo>
                    <a:pt x="3080" y="349"/>
                    <a:pt x="2757" y="192"/>
                    <a:pt x="2420" y="106"/>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defTabSz="609351"/>
              <a:endParaRPr lang="en-US" sz="2400" dirty="0">
                <a:solidFill>
                  <a:srgbClr val="000000"/>
                </a:solidFill>
              </a:endParaRPr>
            </a:p>
          </p:txBody>
        </p:sp>
        <p:sp>
          <p:nvSpPr>
            <p:cNvPr id="10" name="Freeform 17"/>
            <p:cNvSpPr>
              <a:spLocks/>
            </p:cNvSpPr>
            <p:nvPr/>
          </p:nvSpPr>
          <p:spPr bwMode="auto">
            <a:xfrm>
              <a:off x="6896100" y="4733925"/>
              <a:ext cx="2005013" cy="431800"/>
            </a:xfrm>
            <a:custGeom>
              <a:avLst/>
              <a:gdLst>
                <a:gd name="T0" fmla="*/ 1443 w 1846"/>
                <a:gd name="T1" fmla="*/ 123 h 398"/>
                <a:gd name="T2" fmla="*/ 1141 w 1846"/>
                <a:gd name="T3" fmla="*/ 33 h 398"/>
                <a:gd name="T4" fmla="*/ 985 w 1846"/>
                <a:gd name="T5" fmla="*/ 17 h 398"/>
                <a:gd name="T6" fmla="*/ 0 w 1846"/>
                <a:gd name="T7" fmla="*/ 398 h 398"/>
                <a:gd name="T8" fmla="*/ 654 w 1846"/>
                <a:gd name="T9" fmla="*/ 398 h 398"/>
                <a:gd name="T10" fmla="*/ 1846 w 1846"/>
                <a:gd name="T11" fmla="*/ 398 h 398"/>
                <a:gd name="T12" fmla="*/ 1443 w 1846"/>
                <a:gd name="T13" fmla="*/ 123 h 398"/>
              </a:gdLst>
              <a:ahLst/>
              <a:cxnLst>
                <a:cxn ang="0">
                  <a:pos x="T0" y="T1"/>
                </a:cxn>
                <a:cxn ang="0">
                  <a:pos x="T2" y="T3"/>
                </a:cxn>
                <a:cxn ang="0">
                  <a:pos x="T4" y="T5"/>
                </a:cxn>
                <a:cxn ang="0">
                  <a:pos x="T6" y="T7"/>
                </a:cxn>
                <a:cxn ang="0">
                  <a:pos x="T8" y="T9"/>
                </a:cxn>
                <a:cxn ang="0">
                  <a:pos x="T10" y="T11"/>
                </a:cxn>
                <a:cxn ang="0">
                  <a:pos x="T12" y="T13"/>
                </a:cxn>
              </a:cxnLst>
              <a:rect l="0" t="0" r="r" b="b"/>
              <a:pathLst>
                <a:path w="1846" h="398">
                  <a:moveTo>
                    <a:pt x="1443" y="123"/>
                  </a:moveTo>
                  <a:cubicBezTo>
                    <a:pt x="1346" y="81"/>
                    <a:pt x="1244" y="51"/>
                    <a:pt x="1141" y="33"/>
                  </a:cubicBezTo>
                  <a:cubicBezTo>
                    <a:pt x="1089" y="25"/>
                    <a:pt x="1037" y="19"/>
                    <a:pt x="985" y="17"/>
                  </a:cubicBezTo>
                  <a:cubicBezTo>
                    <a:pt x="631" y="0"/>
                    <a:pt x="271" y="127"/>
                    <a:pt x="0" y="398"/>
                  </a:cubicBezTo>
                  <a:cubicBezTo>
                    <a:pt x="654" y="398"/>
                    <a:pt x="654" y="398"/>
                    <a:pt x="654" y="398"/>
                  </a:cubicBezTo>
                  <a:cubicBezTo>
                    <a:pt x="1846" y="398"/>
                    <a:pt x="1846" y="398"/>
                    <a:pt x="1846" y="398"/>
                  </a:cubicBezTo>
                  <a:cubicBezTo>
                    <a:pt x="1726" y="278"/>
                    <a:pt x="1589" y="187"/>
                    <a:pt x="1443" y="123"/>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defTabSz="609351"/>
              <a:endParaRPr lang="en-US" sz="2400" dirty="0">
                <a:solidFill>
                  <a:srgbClr val="000000"/>
                </a:solidFill>
              </a:endParaRPr>
            </a:p>
          </p:txBody>
        </p:sp>
      </p:grpSp>
      <p:graphicFrame>
        <p:nvGraphicFramePr>
          <p:cNvPr id="4" name="Object 3"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2053" name="think-cell Slide" r:id="rId4" imgW="270" imgH="270" progId="TCLayout.ActiveDocument.1">
                  <p:embed/>
                </p:oleObj>
              </mc:Choice>
              <mc:Fallback>
                <p:oleObj name="think-cell Slide" r:id="rId4" imgW="270" imgH="270" progId="TCLayout.ActiveDocument.1">
                  <p:embed/>
                  <p:pic>
                    <p:nvPicPr>
                      <p:cNvPr id="4" name="Object 3"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2" name="Title 1"/>
          <p:cNvSpPr>
            <a:spLocks noGrp="1"/>
          </p:cNvSpPr>
          <p:nvPr>
            <p:ph type="ctrTitle" hasCustomPrompt="1"/>
          </p:nvPr>
        </p:nvSpPr>
        <p:spPr>
          <a:xfrm>
            <a:off x="564748" y="2100816"/>
            <a:ext cx="11007660" cy="1686801"/>
          </a:xfrm>
        </p:spPr>
        <p:txBody>
          <a:bodyPr/>
          <a:lstStyle>
            <a:lvl1pPr>
              <a:defRPr sz="5881">
                <a:solidFill>
                  <a:schemeClr val="bg1"/>
                </a:solidFill>
              </a:defRPr>
            </a:lvl1pPr>
          </a:lstStyle>
          <a:p>
            <a:r>
              <a:rPr lang="en-US" dirty="0"/>
              <a:t>Headline here</a:t>
            </a:r>
          </a:p>
        </p:txBody>
      </p:sp>
      <p:sp>
        <p:nvSpPr>
          <p:cNvPr id="3" name="Subtitle 2"/>
          <p:cNvSpPr>
            <a:spLocks noGrp="1"/>
          </p:cNvSpPr>
          <p:nvPr>
            <p:ph type="subTitle" idx="1" hasCustomPrompt="1"/>
          </p:nvPr>
        </p:nvSpPr>
        <p:spPr>
          <a:xfrm>
            <a:off x="564749" y="3877277"/>
            <a:ext cx="8534711" cy="848566"/>
          </a:xfrm>
        </p:spPr>
        <p:txBody>
          <a:bodyPr/>
          <a:lstStyle>
            <a:lvl1pPr marL="0" indent="0" algn="l">
              <a:buNone/>
              <a:defRPr sz="2157">
                <a:solidFill>
                  <a:schemeClr val="bg1"/>
                </a:solidFill>
                <a:latin typeface="+mn-lt"/>
              </a:defRPr>
            </a:lvl1pPr>
            <a:lvl2pPr marL="448107" indent="0" algn="ctr">
              <a:buNone/>
              <a:defRPr>
                <a:solidFill>
                  <a:schemeClr val="tx1">
                    <a:tint val="75000"/>
                  </a:schemeClr>
                </a:solidFill>
              </a:defRPr>
            </a:lvl2pPr>
            <a:lvl3pPr marL="896214" indent="0" algn="ctr">
              <a:buNone/>
              <a:defRPr>
                <a:solidFill>
                  <a:schemeClr val="tx1">
                    <a:tint val="75000"/>
                  </a:schemeClr>
                </a:solidFill>
              </a:defRPr>
            </a:lvl3pPr>
            <a:lvl4pPr marL="1344321" indent="0" algn="ctr">
              <a:buNone/>
              <a:defRPr>
                <a:solidFill>
                  <a:schemeClr val="tx1">
                    <a:tint val="75000"/>
                  </a:schemeClr>
                </a:solidFill>
              </a:defRPr>
            </a:lvl4pPr>
            <a:lvl5pPr marL="1792429" indent="0" algn="ctr">
              <a:buNone/>
              <a:defRPr>
                <a:solidFill>
                  <a:schemeClr val="tx1">
                    <a:tint val="75000"/>
                  </a:schemeClr>
                </a:solidFill>
              </a:defRPr>
            </a:lvl5pPr>
            <a:lvl6pPr marL="2240535" indent="0" algn="ctr">
              <a:buNone/>
              <a:defRPr>
                <a:solidFill>
                  <a:schemeClr val="tx1">
                    <a:tint val="75000"/>
                  </a:schemeClr>
                </a:solidFill>
              </a:defRPr>
            </a:lvl6pPr>
            <a:lvl7pPr marL="2688642" indent="0" algn="ctr">
              <a:buNone/>
              <a:defRPr>
                <a:solidFill>
                  <a:schemeClr val="tx1">
                    <a:tint val="75000"/>
                  </a:schemeClr>
                </a:solidFill>
              </a:defRPr>
            </a:lvl7pPr>
            <a:lvl8pPr marL="3136749" indent="0" algn="ctr">
              <a:buNone/>
              <a:defRPr>
                <a:solidFill>
                  <a:schemeClr val="tx1">
                    <a:tint val="75000"/>
                  </a:schemeClr>
                </a:solidFill>
              </a:defRPr>
            </a:lvl8pPr>
            <a:lvl9pPr marL="3584856" indent="0" algn="ctr">
              <a:buNone/>
              <a:defRPr>
                <a:solidFill>
                  <a:schemeClr val="tx1">
                    <a:tint val="75000"/>
                  </a:schemeClr>
                </a:solidFill>
              </a:defRPr>
            </a:lvl9pPr>
          </a:lstStyle>
          <a:p>
            <a:r>
              <a:rPr lang="en-US"/>
              <a:t>Speaker Name</a:t>
            </a:r>
            <a:br>
              <a:rPr lang="en-US"/>
            </a:br>
            <a:r>
              <a:rPr lang="en-US"/>
              <a:t>Date</a:t>
            </a:r>
          </a:p>
        </p:txBody>
      </p:sp>
      <p:pic>
        <p:nvPicPr>
          <p:cNvPr id="8" name="Picture 7"/>
          <p:cNvPicPr>
            <a:picLocks noChangeAspect="1"/>
          </p:cNvPicPr>
          <p:nvPr userDrawn="1"/>
        </p:nvPicPr>
        <p:blipFill>
          <a:blip r:embed="rId6" cstate="email">
            <a:extLst>
              <a:ext uri="{28A0092B-C50C-407E-A947-70E740481C1C}">
                <a14:useLocalDpi xmlns:a14="http://schemas.microsoft.com/office/drawing/2010/main" val="0"/>
              </a:ext>
            </a:extLst>
          </a:blip>
          <a:stretch>
            <a:fillRect/>
          </a:stretch>
        </p:blipFill>
        <p:spPr>
          <a:xfrm>
            <a:off x="315629" y="320737"/>
            <a:ext cx="1575269" cy="579535"/>
          </a:xfrm>
          <a:prstGeom prst="rect">
            <a:avLst/>
          </a:prstGeom>
        </p:spPr>
      </p:pic>
      <p:grpSp>
        <p:nvGrpSpPr>
          <p:cNvPr id="89" name="Group 88"/>
          <p:cNvGrpSpPr/>
          <p:nvPr userDrawn="1"/>
        </p:nvGrpSpPr>
        <p:grpSpPr>
          <a:xfrm>
            <a:off x="5456365" y="-350215"/>
            <a:ext cx="6948849" cy="6949835"/>
            <a:chOff x="5565775" y="-357188"/>
            <a:chExt cx="7088188" cy="7088188"/>
          </a:xfrm>
        </p:grpSpPr>
        <p:sp>
          <p:nvSpPr>
            <p:cNvPr id="17" name="Freeform 204"/>
            <p:cNvSpPr>
              <a:spLocks/>
            </p:cNvSpPr>
            <p:nvPr userDrawn="1"/>
          </p:nvSpPr>
          <p:spPr bwMode="auto">
            <a:xfrm>
              <a:off x="7485063" y="3132137"/>
              <a:ext cx="2763838" cy="2762250"/>
            </a:xfrm>
            <a:custGeom>
              <a:avLst/>
              <a:gdLst>
                <a:gd name="T0" fmla="*/ 698 w 1741"/>
                <a:gd name="T1" fmla="*/ 182 h 1740"/>
                <a:gd name="T2" fmla="*/ 698 w 1741"/>
                <a:gd name="T3" fmla="*/ 0 h 1740"/>
                <a:gd name="T4" fmla="*/ 248 w 1741"/>
                <a:gd name="T5" fmla="*/ 0 h 1740"/>
                <a:gd name="T6" fmla="*/ 248 w 1741"/>
                <a:gd name="T7" fmla="*/ 182 h 1740"/>
                <a:gd name="T8" fmla="*/ 0 w 1741"/>
                <a:gd name="T9" fmla="*/ 182 h 1740"/>
                <a:gd name="T10" fmla="*/ 0 w 1741"/>
                <a:gd name="T11" fmla="*/ 228 h 1740"/>
                <a:gd name="T12" fmla="*/ 58 w 1741"/>
                <a:gd name="T13" fmla="*/ 228 h 1740"/>
                <a:gd name="T14" fmla="*/ 58 w 1741"/>
                <a:gd name="T15" fmla="*/ 1740 h 1740"/>
                <a:gd name="T16" fmla="*/ 1682 w 1741"/>
                <a:gd name="T17" fmla="*/ 1740 h 1740"/>
                <a:gd name="T18" fmla="*/ 1682 w 1741"/>
                <a:gd name="T19" fmla="*/ 228 h 1740"/>
                <a:gd name="T20" fmla="*/ 1741 w 1741"/>
                <a:gd name="T21" fmla="*/ 228 h 1740"/>
                <a:gd name="T22" fmla="*/ 1741 w 1741"/>
                <a:gd name="T23" fmla="*/ 182 h 1740"/>
                <a:gd name="T24" fmla="*/ 698 w 1741"/>
                <a:gd name="T25" fmla="*/ 182 h 1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41" h="1740">
                  <a:moveTo>
                    <a:pt x="698" y="182"/>
                  </a:moveTo>
                  <a:lnTo>
                    <a:pt x="698" y="0"/>
                  </a:lnTo>
                  <a:lnTo>
                    <a:pt x="248" y="0"/>
                  </a:lnTo>
                  <a:lnTo>
                    <a:pt x="248" y="182"/>
                  </a:lnTo>
                  <a:lnTo>
                    <a:pt x="0" y="182"/>
                  </a:lnTo>
                  <a:lnTo>
                    <a:pt x="0" y="228"/>
                  </a:lnTo>
                  <a:lnTo>
                    <a:pt x="58" y="228"/>
                  </a:lnTo>
                  <a:lnTo>
                    <a:pt x="58" y="1740"/>
                  </a:lnTo>
                  <a:lnTo>
                    <a:pt x="1682" y="1740"/>
                  </a:lnTo>
                  <a:lnTo>
                    <a:pt x="1682" y="228"/>
                  </a:lnTo>
                  <a:lnTo>
                    <a:pt x="1741" y="228"/>
                  </a:lnTo>
                  <a:lnTo>
                    <a:pt x="1741" y="182"/>
                  </a:lnTo>
                  <a:lnTo>
                    <a:pt x="698" y="182"/>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dirty="0">
                <a:solidFill>
                  <a:srgbClr val="000000"/>
                </a:solidFill>
              </a:endParaRPr>
            </a:p>
          </p:txBody>
        </p:sp>
        <p:sp>
          <p:nvSpPr>
            <p:cNvPr id="18" name="Freeform 205"/>
            <p:cNvSpPr>
              <a:spLocks/>
            </p:cNvSpPr>
            <p:nvPr userDrawn="1"/>
          </p:nvSpPr>
          <p:spPr bwMode="auto">
            <a:xfrm>
              <a:off x="7485063" y="3132137"/>
              <a:ext cx="2763838" cy="2762250"/>
            </a:xfrm>
            <a:custGeom>
              <a:avLst/>
              <a:gdLst>
                <a:gd name="T0" fmla="*/ 698 w 1741"/>
                <a:gd name="T1" fmla="*/ 182 h 1740"/>
                <a:gd name="T2" fmla="*/ 698 w 1741"/>
                <a:gd name="T3" fmla="*/ 0 h 1740"/>
                <a:gd name="T4" fmla="*/ 248 w 1741"/>
                <a:gd name="T5" fmla="*/ 0 h 1740"/>
                <a:gd name="T6" fmla="*/ 248 w 1741"/>
                <a:gd name="T7" fmla="*/ 182 h 1740"/>
                <a:gd name="T8" fmla="*/ 0 w 1741"/>
                <a:gd name="T9" fmla="*/ 182 h 1740"/>
                <a:gd name="T10" fmla="*/ 0 w 1741"/>
                <a:gd name="T11" fmla="*/ 228 h 1740"/>
                <a:gd name="T12" fmla="*/ 58 w 1741"/>
                <a:gd name="T13" fmla="*/ 228 h 1740"/>
                <a:gd name="T14" fmla="*/ 58 w 1741"/>
                <a:gd name="T15" fmla="*/ 1740 h 1740"/>
                <a:gd name="T16" fmla="*/ 1682 w 1741"/>
                <a:gd name="T17" fmla="*/ 1740 h 1740"/>
                <a:gd name="T18" fmla="*/ 1682 w 1741"/>
                <a:gd name="T19" fmla="*/ 228 h 1740"/>
                <a:gd name="T20" fmla="*/ 1741 w 1741"/>
                <a:gd name="T21" fmla="*/ 228 h 1740"/>
                <a:gd name="T22" fmla="*/ 1741 w 1741"/>
                <a:gd name="T23" fmla="*/ 182 h 1740"/>
                <a:gd name="T24" fmla="*/ 698 w 1741"/>
                <a:gd name="T25" fmla="*/ 182 h 1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41" h="1740">
                  <a:moveTo>
                    <a:pt x="698" y="182"/>
                  </a:moveTo>
                  <a:lnTo>
                    <a:pt x="698" y="0"/>
                  </a:lnTo>
                  <a:lnTo>
                    <a:pt x="248" y="0"/>
                  </a:lnTo>
                  <a:lnTo>
                    <a:pt x="248" y="182"/>
                  </a:lnTo>
                  <a:lnTo>
                    <a:pt x="0" y="182"/>
                  </a:lnTo>
                  <a:lnTo>
                    <a:pt x="0" y="228"/>
                  </a:lnTo>
                  <a:lnTo>
                    <a:pt x="58" y="228"/>
                  </a:lnTo>
                  <a:lnTo>
                    <a:pt x="58" y="1740"/>
                  </a:lnTo>
                  <a:lnTo>
                    <a:pt x="1682" y="1740"/>
                  </a:lnTo>
                  <a:lnTo>
                    <a:pt x="1682" y="228"/>
                  </a:lnTo>
                  <a:lnTo>
                    <a:pt x="1741" y="228"/>
                  </a:lnTo>
                  <a:lnTo>
                    <a:pt x="1741" y="182"/>
                  </a:lnTo>
                  <a:lnTo>
                    <a:pt x="698" y="18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dirty="0">
                <a:solidFill>
                  <a:srgbClr val="000000"/>
                </a:solidFill>
              </a:endParaRPr>
            </a:p>
          </p:txBody>
        </p:sp>
        <p:sp>
          <p:nvSpPr>
            <p:cNvPr id="19" name="Freeform 206"/>
            <p:cNvSpPr>
              <a:spLocks/>
            </p:cNvSpPr>
            <p:nvPr userDrawn="1"/>
          </p:nvSpPr>
          <p:spPr bwMode="auto">
            <a:xfrm>
              <a:off x="8088313" y="577850"/>
              <a:ext cx="1508125" cy="990600"/>
            </a:xfrm>
            <a:custGeom>
              <a:avLst/>
              <a:gdLst>
                <a:gd name="T0" fmla="*/ 206 w 245"/>
                <a:gd name="T1" fmla="*/ 71 h 161"/>
                <a:gd name="T2" fmla="*/ 206 w 245"/>
                <a:gd name="T3" fmla="*/ 67 h 161"/>
                <a:gd name="T4" fmla="*/ 139 w 245"/>
                <a:gd name="T5" fmla="*/ 0 h 161"/>
                <a:gd name="T6" fmla="*/ 82 w 245"/>
                <a:gd name="T7" fmla="*/ 30 h 161"/>
                <a:gd name="T8" fmla="*/ 64 w 245"/>
                <a:gd name="T9" fmla="*/ 25 h 161"/>
                <a:gd name="T10" fmla="*/ 42 w 245"/>
                <a:gd name="T11" fmla="*/ 32 h 161"/>
                <a:gd name="T12" fmla="*/ 25 w 245"/>
                <a:gd name="T13" fmla="*/ 63 h 161"/>
                <a:gd name="T14" fmla="*/ 0 w 245"/>
                <a:gd name="T15" fmla="*/ 108 h 161"/>
                <a:gd name="T16" fmla="*/ 48 w 245"/>
                <a:gd name="T17" fmla="*/ 161 h 161"/>
                <a:gd name="T18" fmla="*/ 54 w 245"/>
                <a:gd name="T19" fmla="*/ 161 h 161"/>
                <a:gd name="T20" fmla="*/ 59 w 245"/>
                <a:gd name="T21" fmla="*/ 161 h 161"/>
                <a:gd name="T22" fmla="*/ 169 w 245"/>
                <a:gd name="T23" fmla="*/ 161 h 161"/>
                <a:gd name="T24" fmla="*/ 171 w 245"/>
                <a:gd name="T25" fmla="*/ 161 h 161"/>
                <a:gd name="T26" fmla="*/ 174 w 245"/>
                <a:gd name="T27" fmla="*/ 161 h 161"/>
                <a:gd name="T28" fmla="*/ 182 w 245"/>
                <a:gd name="T29" fmla="*/ 161 h 161"/>
                <a:gd name="T30" fmla="*/ 200 w 245"/>
                <a:gd name="T31" fmla="*/ 161 h 161"/>
                <a:gd name="T32" fmla="*/ 245 w 245"/>
                <a:gd name="T33" fmla="*/ 116 h 161"/>
                <a:gd name="T34" fmla="*/ 206 w 245"/>
                <a:gd name="T35" fmla="*/ 71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5" h="161">
                  <a:moveTo>
                    <a:pt x="206" y="71"/>
                  </a:moveTo>
                  <a:cubicBezTo>
                    <a:pt x="206" y="70"/>
                    <a:pt x="206" y="68"/>
                    <a:pt x="206" y="67"/>
                  </a:cubicBezTo>
                  <a:cubicBezTo>
                    <a:pt x="206" y="30"/>
                    <a:pt x="176" y="0"/>
                    <a:pt x="139" y="0"/>
                  </a:cubicBezTo>
                  <a:cubicBezTo>
                    <a:pt x="115" y="0"/>
                    <a:pt x="95" y="12"/>
                    <a:pt x="82" y="30"/>
                  </a:cubicBezTo>
                  <a:cubicBezTo>
                    <a:pt x="77" y="27"/>
                    <a:pt x="71" y="25"/>
                    <a:pt x="64" y="25"/>
                  </a:cubicBezTo>
                  <a:cubicBezTo>
                    <a:pt x="56" y="25"/>
                    <a:pt x="48" y="28"/>
                    <a:pt x="42" y="32"/>
                  </a:cubicBezTo>
                  <a:cubicBezTo>
                    <a:pt x="32" y="39"/>
                    <a:pt x="25" y="50"/>
                    <a:pt x="25" y="63"/>
                  </a:cubicBezTo>
                  <a:cubicBezTo>
                    <a:pt x="10" y="73"/>
                    <a:pt x="0" y="90"/>
                    <a:pt x="0" y="108"/>
                  </a:cubicBezTo>
                  <a:cubicBezTo>
                    <a:pt x="0" y="135"/>
                    <a:pt x="21" y="158"/>
                    <a:pt x="48" y="161"/>
                  </a:cubicBezTo>
                  <a:cubicBezTo>
                    <a:pt x="50" y="161"/>
                    <a:pt x="52" y="161"/>
                    <a:pt x="54" y="161"/>
                  </a:cubicBezTo>
                  <a:cubicBezTo>
                    <a:pt x="55" y="161"/>
                    <a:pt x="57" y="161"/>
                    <a:pt x="59" y="161"/>
                  </a:cubicBezTo>
                  <a:cubicBezTo>
                    <a:pt x="84" y="161"/>
                    <a:pt x="142" y="161"/>
                    <a:pt x="169" y="161"/>
                  </a:cubicBezTo>
                  <a:cubicBezTo>
                    <a:pt x="170" y="161"/>
                    <a:pt x="171" y="161"/>
                    <a:pt x="171" y="161"/>
                  </a:cubicBezTo>
                  <a:cubicBezTo>
                    <a:pt x="174" y="161"/>
                    <a:pt x="174" y="161"/>
                    <a:pt x="174" y="161"/>
                  </a:cubicBezTo>
                  <a:cubicBezTo>
                    <a:pt x="176" y="161"/>
                    <a:pt x="180" y="161"/>
                    <a:pt x="182" y="161"/>
                  </a:cubicBezTo>
                  <a:cubicBezTo>
                    <a:pt x="200" y="161"/>
                    <a:pt x="200" y="161"/>
                    <a:pt x="200" y="161"/>
                  </a:cubicBezTo>
                  <a:cubicBezTo>
                    <a:pt x="225" y="161"/>
                    <a:pt x="245" y="140"/>
                    <a:pt x="245" y="116"/>
                  </a:cubicBezTo>
                  <a:cubicBezTo>
                    <a:pt x="245" y="93"/>
                    <a:pt x="228" y="74"/>
                    <a:pt x="206" y="71"/>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dirty="0">
                <a:solidFill>
                  <a:srgbClr val="000000"/>
                </a:solidFill>
              </a:endParaRPr>
            </a:p>
          </p:txBody>
        </p:sp>
        <p:sp>
          <p:nvSpPr>
            <p:cNvPr id="20" name="Freeform 207"/>
            <p:cNvSpPr>
              <a:spLocks/>
            </p:cNvSpPr>
            <p:nvPr userDrawn="1"/>
          </p:nvSpPr>
          <p:spPr bwMode="auto">
            <a:xfrm>
              <a:off x="9793288" y="1322387"/>
              <a:ext cx="541338" cy="350838"/>
            </a:xfrm>
            <a:custGeom>
              <a:avLst/>
              <a:gdLst>
                <a:gd name="T0" fmla="*/ 74 w 88"/>
                <a:gd name="T1" fmla="*/ 25 h 57"/>
                <a:gd name="T2" fmla="*/ 74 w 88"/>
                <a:gd name="T3" fmla="*/ 24 h 57"/>
                <a:gd name="T4" fmla="*/ 50 w 88"/>
                <a:gd name="T5" fmla="*/ 0 h 57"/>
                <a:gd name="T6" fmla="*/ 29 w 88"/>
                <a:gd name="T7" fmla="*/ 10 h 57"/>
                <a:gd name="T8" fmla="*/ 23 w 88"/>
                <a:gd name="T9" fmla="*/ 9 h 57"/>
                <a:gd name="T10" fmla="*/ 15 w 88"/>
                <a:gd name="T11" fmla="*/ 11 h 57"/>
                <a:gd name="T12" fmla="*/ 9 w 88"/>
                <a:gd name="T13" fmla="*/ 22 h 57"/>
                <a:gd name="T14" fmla="*/ 0 w 88"/>
                <a:gd name="T15" fmla="*/ 38 h 57"/>
                <a:gd name="T16" fmla="*/ 17 w 88"/>
                <a:gd name="T17" fmla="*/ 57 h 57"/>
                <a:gd name="T18" fmla="*/ 19 w 88"/>
                <a:gd name="T19" fmla="*/ 57 h 57"/>
                <a:gd name="T20" fmla="*/ 21 w 88"/>
                <a:gd name="T21" fmla="*/ 57 h 57"/>
                <a:gd name="T22" fmla="*/ 61 w 88"/>
                <a:gd name="T23" fmla="*/ 57 h 57"/>
                <a:gd name="T24" fmla="*/ 61 w 88"/>
                <a:gd name="T25" fmla="*/ 57 h 57"/>
                <a:gd name="T26" fmla="*/ 62 w 88"/>
                <a:gd name="T27" fmla="*/ 57 h 57"/>
                <a:gd name="T28" fmla="*/ 65 w 88"/>
                <a:gd name="T29" fmla="*/ 57 h 57"/>
                <a:gd name="T30" fmla="*/ 72 w 88"/>
                <a:gd name="T31" fmla="*/ 57 h 57"/>
                <a:gd name="T32" fmla="*/ 88 w 88"/>
                <a:gd name="T33" fmla="*/ 41 h 57"/>
                <a:gd name="T34" fmla="*/ 74 w 88"/>
                <a:gd name="T35" fmla="*/ 25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8" h="57">
                  <a:moveTo>
                    <a:pt x="74" y="25"/>
                  </a:moveTo>
                  <a:cubicBezTo>
                    <a:pt x="74" y="24"/>
                    <a:pt x="74" y="24"/>
                    <a:pt x="74" y="24"/>
                  </a:cubicBezTo>
                  <a:cubicBezTo>
                    <a:pt x="74" y="10"/>
                    <a:pt x="63" y="0"/>
                    <a:pt x="50" y="0"/>
                  </a:cubicBezTo>
                  <a:cubicBezTo>
                    <a:pt x="41" y="0"/>
                    <a:pt x="34" y="4"/>
                    <a:pt x="29" y="10"/>
                  </a:cubicBezTo>
                  <a:cubicBezTo>
                    <a:pt x="28" y="9"/>
                    <a:pt x="25" y="9"/>
                    <a:pt x="23" y="9"/>
                  </a:cubicBezTo>
                  <a:cubicBezTo>
                    <a:pt x="20" y="9"/>
                    <a:pt x="17" y="10"/>
                    <a:pt x="15" y="11"/>
                  </a:cubicBezTo>
                  <a:cubicBezTo>
                    <a:pt x="11" y="13"/>
                    <a:pt x="9" y="18"/>
                    <a:pt x="9" y="22"/>
                  </a:cubicBezTo>
                  <a:cubicBezTo>
                    <a:pt x="4" y="26"/>
                    <a:pt x="0" y="32"/>
                    <a:pt x="0" y="38"/>
                  </a:cubicBezTo>
                  <a:cubicBezTo>
                    <a:pt x="0" y="48"/>
                    <a:pt x="7" y="56"/>
                    <a:pt x="17" y="57"/>
                  </a:cubicBezTo>
                  <a:cubicBezTo>
                    <a:pt x="18" y="57"/>
                    <a:pt x="18" y="57"/>
                    <a:pt x="19" y="57"/>
                  </a:cubicBezTo>
                  <a:cubicBezTo>
                    <a:pt x="20" y="57"/>
                    <a:pt x="20" y="57"/>
                    <a:pt x="21" y="57"/>
                  </a:cubicBezTo>
                  <a:cubicBezTo>
                    <a:pt x="30" y="57"/>
                    <a:pt x="51" y="57"/>
                    <a:pt x="61" y="57"/>
                  </a:cubicBezTo>
                  <a:cubicBezTo>
                    <a:pt x="61" y="57"/>
                    <a:pt x="61" y="57"/>
                    <a:pt x="61" y="57"/>
                  </a:cubicBezTo>
                  <a:cubicBezTo>
                    <a:pt x="62" y="57"/>
                    <a:pt x="62" y="57"/>
                    <a:pt x="62" y="57"/>
                  </a:cubicBezTo>
                  <a:cubicBezTo>
                    <a:pt x="63" y="57"/>
                    <a:pt x="64" y="57"/>
                    <a:pt x="65" y="57"/>
                  </a:cubicBezTo>
                  <a:cubicBezTo>
                    <a:pt x="72" y="57"/>
                    <a:pt x="72" y="57"/>
                    <a:pt x="72" y="57"/>
                  </a:cubicBezTo>
                  <a:cubicBezTo>
                    <a:pt x="81" y="57"/>
                    <a:pt x="88" y="50"/>
                    <a:pt x="88" y="41"/>
                  </a:cubicBezTo>
                  <a:cubicBezTo>
                    <a:pt x="88" y="33"/>
                    <a:pt x="82" y="26"/>
                    <a:pt x="74" y="25"/>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dirty="0">
                <a:solidFill>
                  <a:srgbClr val="000000"/>
                </a:solidFill>
              </a:endParaRPr>
            </a:p>
          </p:txBody>
        </p:sp>
        <p:sp>
          <p:nvSpPr>
            <p:cNvPr id="21" name="Freeform 208"/>
            <p:cNvSpPr>
              <a:spLocks/>
            </p:cNvSpPr>
            <p:nvPr userDrawn="1"/>
          </p:nvSpPr>
          <p:spPr bwMode="auto">
            <a:xfrm>
              <a:off x="7386638" y="1501775"/>
              <a:ext cx="836613" cy="546100"/>
            </a:xfrm>
            <a:custGeom>
              <a:avLst/>
              <a:gdLst>
                <a:gd name="T0" fmla="*/ 114 w 136"/>
                <a:gd name="T1" fmla="*/ 39 h 89"/>
                <a:gd name="T2" fmla="*/ 114 w 136"/>
                <a:gd name="T3" fmla="*/ 37 h 89"/>
                <a:gd name="T4" fmla="*/ 76 w 136"/>
                <a:gd name="T5" fmla="*/ 0 h 89"/>
                <a:gd name="T6" fmla="*/ 45 w 136"/>
                <a:gd name="T7" fmla="*/ 16 h 89"/>
                <a:gd name="T8" fmla="*/ 35 w 136"/>
                <a:gd name="T9" fmla="*/ 14 h 89"/>
                <a:gd name="T10" fmla="*/ 23 w 136"/>
                <a:gd name="T11" fmla="*/ 17 h 89"/>
                <a:gd name="T12" fmla="*/ 13 w 136"/>
                <a:gd name="T13" fmla="*/ 35 h 89"/>
                <a:gd name="T14" fmla="*/ 0 w 136"/>
                <a:gd name="T15" fmla="*/ 60 h 89"/>
                <a:gd name="T16" fmla="*/ 26 w 136"/>
                <a:gd name="T17" fmla="*/ 89 h 89"/>
                <a:gd name="T18" fmla="*/ 29 w 136"/>
                <a:gd name="T19" fmla="*/ 89 h 89"/>
                <a:gd name="T20" fmla="*/ 32 w 136"/>
                <a:gd name="T21" fmla="*/ 89 h 89"/>
                <a:gd name="T22" fmla="*/ 93 w 136"/>
                <a:gd name="T23" fmla="*/ 89 h 89"/>
                <a:gd name="T24" fmla="*/ 95 w 136"/>
                <a:gd name="T25" fmla="*/ 89 h 89"/>
                <a:gd name="T26" fmla="*/ 96 w 136"/>
                <a:gd name="T27" fmla="*/ 89 h 89"/>
                <a:gd name="T28" fmla="*/ 101 w 136"/>
                <a:gd name="T29" fmla="*/ 89 h 89"/>
                <a:gd name="T30" fmla="*/ 110 w 136"/>
                <a:gd name="T31" fmla="*/ 89 h 89"/>
                <a:gd name="T32" fmla="*/ 136 w 136"/>
                <a:gd name="T33" fmla="*/ 64 h 89"/>
                <a:gd name="T34" fmla="*/ 114 w 136"/>
                <a:gd name="T35" fmla="*/ 3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6" h="89">
                  <a:moveTo>
                    <a:pt x="114" y="39"/>
                  </a:moveTo>
                  <a:cubicBezTo>
                    <a:pt x="114" y="38"/>
                    <a:pt x="114" y="38"/>
                    <a:pt x="114" y="37"/>
                  </a:cubicBezTo>
                  <a:cubicBezTo>
                    <a:pt x="114" y="16"/>
                    <a:pt x="97" y="0"/>
                    <a:pt x="76" y="0"/>
                  </a:cubicBezTo>
                  <a:cubicBezTo>
                    <a:pt x="63" y="0"/>
                    <a:pt x="52" y="6"/>
                    <a:pt x="45" y="16"/>
                  </a:cubicBezTo>
                  <a:cubicBezTo>
                    <a:pt x="42" y="15"/>
                    <a:pt x="39" y="14"/>
                    <a:pt x="35" y="14"/>
                  </a:cubicBezTo>
                  <a:cubicBezTo>
                    <a:pt x="30" y="14"/>
                    <a:pt x="26" y="15"/>
                    <a:pt x="23" y="17"/>
                  </a:cubicBezTo>
                  <a:cubicBezTo>
                    <a:pt x="17" y="21"/>
                    <a:pt x="13" y="27"/>
                    <a:pt x="13" y="35"/>
                  </a:cubicBezTo>
                  <a:cubicBezTo>
                    <a:pt x="5" y="40"/>
                    <a:pt x="0" y="49"/>
                    <a:pt x="0" y="60"/>
                  </a:cubicBezTo>
                  <a:cubicBezTo>
                    <a:pt x="0" y="75"/>
                    <a:pt x="11" y="87"/>
                    <a:pt x="26" y="89"/>
                  </a:cubicBezTo>
                  <a:cubicBezTo>
                    <a:pt x="27" y="89"/>
                    <a:pt x="28" y="89"/>
                    <a:pt x="29" y="89"/>
                  </a:cubicBezTo>
                  <a:cubicBezTo>
                    <a:pt x="30" y="89"/>
                    <a:pt x="31" y="89"/>
                    <a:pt x="32" y="89"/>
                  </a:cubicBezTo>
                  <a:cubicBezTo>
                    <a:pt x="46" y="89"/>
                    <a:pt x="78" y="89"/>
                    <a:pt x="93" y="89"/>
                  </a:cubicBezTo>
                  <a:cubicBezTo>
                    <a:pt x="94" y="89"/>
                    <a:pt x="94" y="89"/>
                    <a:pt x="95" y="89"/>
                  </a:cubicBezTo>
                  <a:cubicBezTo>
                    <a:pt x="96" y="89"/>
                    <a:pt x="96" y="89"/>
                    <a:pt x="96" y="89"/>
                  </a:cubicBezTo>
                  <a:cubicBezTo>
                    <a:pt x="97" y="89"/>
                    <a:pt x="99" y="89"/>
                    <a:pt x="101" y="89"/>
                  </a:cubicBezTo>
                  <a:cubicBezTo>
                    <a:pt x="110" y="89"/>
                    <a:pt x="110" y="89"/>
                    <a:pt x="110" y="89"/>
                  </a:cubicBezTo>
                  <a:cubicBezTo>
                    <a:pt x="124" y="89"/>
                    <a:pt x="136" y="78"/>
                    <a:pt x="136" y="64"/>
                  </a:cubicBezTo>
                  <a:cubicBezTo>
                    <a:pt x="136" y="51"/>
                    <a:pt x="126" y="41"/>
                    <a:pt x="114" y="39"/>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dirty="0">
                <a:solidFill>
                  <a:srgbClr val="000000"/>
                </a:solidFill>
              </a:endParaRPr>
            </a:p>
          </p:txBody>
        </p:sp>
        <p:sp>
          <p:nvSpPr>
            <p:cNvPr id="22" name="Rectangle 209"/>
            <p:cNvSpPr>
              <a:spLocks noChangeArrowheads="1"/>
            </p:cNvSpPr>
            <p:nvPr userDrawn="1"/>
          </p:nvSpPr>
          <p:spPr bwMode="auto">
            <a:xfrm>
              <a:off x="8518525" y="2017712"/>
              <a:ext cx="1846263" cy="153193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dirty="0">
                <a:solidFill>
                  <a:srgbClr val="000000"/>
                </a:solidFill>
              </a:endParaRPr>
            </a:p>
          </p:txBody>
        </p:sp>
        <p:sp>
          <p:nvSpPr>
            <p:cNvPr id="23" name="Rectangle 210"/>
            <p:cNvSpPr>
              <a:spLocks noChangeArrowheads="1"/>
            </p:cNvSpPr>
            <p:nvPr userDrawn="1"/>
          </p:nvSpPr>
          <p:spPr bwMode="auto">
            <a:xfrm>
              <a:off x="8518525" y="2017712"/>
              <a:ext cx="1846263" cy="153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dirty="0">
                <a:solidFill>
                  <a:srgbClr val="000000"/>
                </a:solidFill>
              </a:endParaRPr>
            </a:p>
          </p:txBody>
        </p:sp>
        <p:sp>
          <p:nvSpPr>
            <p:cNvPr id="24" name="Rectangle 211"/>
            <p:cNvSpPr>
              <a:spLocks noChangeArrowheads="1"/>
            </p:cNvSpPr>
            <p:nvPr userDrawn="1"/>
          </p:nvSpPr>
          <p:spPr bwMode="auto">
            <a:xfrm>
              <a:off x="8426450" y="1944687"/>
              <a:ext cx="2030413" cy="73025"/>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dirty="0">
                <a:solidFill>
                  <a:srgbClr val="000000"/>
                </a:solidFill>
              </a:endParaRPr>
            </a:p>
          </p:txBody>
        </p:sp>
        <p:sp>
          <p:nvSpPr>
            <p:cNvPr id="25" name="Rectangle 212"/>
            <p:cNvSpPr>
              <a:spLocks noChangeArrowheads="1"/>
            </p:cNvSpPr>
            <p:nvPr userDrawn="1"/>
          </p:nvSpPr>
          <p:spPr bwMode="auto">
            <a:xfrm>
              <a:off x="8426450" y="1944687"/>
              <a:ext cx="2030413" cy="7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dirty="0">
                <a:solidFill>
                  <a:srgbClr val="000000"/>
                </a:solidFill>
              </a:endParaRPr>
            </a:p>
          </p:txBody>
        </p:sp>
        <p:sp>
          <p:nvSpPr>
            <p:cNvPr id="26" name="Rectangle 213"/>
            <p:cNvSpPr>
              <a:spLocks noChangeArrowheads="1"/>
            </p:cNvSpPr>
            <p:nvPr userDrawn="1"/>
          </p:nvSpPr>
          <p:spPr bwMode="auto">
            <a:xfrm>
              <a:off x="8704263" y="2220912"/>
              <a:ext cx="1489075" cy="239713"/>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dirty="0">
                <a:solidFill>
                  <a:srgbClr val="000000"/>
                </a:solidFill>
              </a:endParaRPr>
            </a:p>
          </p:txBody>
        </p:sp>
        <p:sp>
          <p:nvSpPr>
            <p:cNvPr id="27" name="Rectangle 214"/>
            <p:cNvSpPr>
              <a:spLocks noChangeArrowheads="1"/>
            </p:cNvSpPr>
            <p:nvPr userDrawn="1"/>
          </p:nvSpPr>
          <p:spPr bwMode="auto">
            <a:xfrm>
              <a:off x="8704263" y="2220912"/>
              <a:ext cx="1489075" cy="239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dirty="0">
                <a:solidFill>
                  <a:srgbClr val="000000"/>
                </a:solidFill>
              </a:endParaRPr>
            </a:p>
          </p:txBody>
        </p:sp>
        <p:sp>
          <p:nvSpPr>
            <p:cNvPr id="28" name="Rectangle 215"/>
            <p:cNvSpPr>
              <a:spLocks noChangeArrowheads="1"/>
            </p:cNvSpPr>
            <p:nvPr userDrawn="1"/>
          </p:nvSpPr>
          <p:spPr bwMode="auto">
            <a:xfrm>
              <a:off x="8704263" y="2640012"/>
              <a:ext cx="1489075" cy="239713"/>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dirty="0">
                <a:solidFill>
                  <a:srgbClr val="000000"/>
                </a:solidFill>
              </a:endParaRPr>
            </a:p>
          </p:txBody>
        </p:sp>
        <p:sp>
          <p:nvSpPr>
            <p:cNvPr id="29" name="Rectangle 216"/>
            <p:cNvSpPr>
              <a:spLocks noChangeArrowheads="1"/>
            </p:cNvSpPr>
            <p:nvPr userDrawn="1"/>
          </p:nvSpPr>
          <p:spPr bwMode="auto">
            <a:xfrm>
              <a:off x="8704263" y="2640012"/>
              <a:ext cx="1489075" cy="239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dirty="0">
                <a:solidFill>
                  <a:srgbClr val="000000"/>
                </a:solidFill>
              </a:endParaRPr>
            </a:p>
          </p:txBody>
        </p:sp>
        <p:sp>
          <p:nvSpPr>
            <p:cNvPr id="30" name="Freeform 217"/>
            <p:cNvSpPr>
              <a:spLocks/>
            </p:cNvSpPr>
            <p:nvPr userDrawn="1"/>
          </p:nvSpPr>
          <p:spPr bwMode="auto">
            <a:xfrm>
              <a:off x="8518525" y="2017712"/>
              <a:ext cx="652463" cy="615950"/>
            </a:xfrm>
            <a:custGeom>
              <a:avLst/>
              <a:gdLst>
                <a:gd name="T0" fmla="*/ 106 w 106"/>
                <a:gd name="T1" fmla="*/ 0 h 100"/>
                <a:gd name="T2" fmla="*/ 0 w 106"/>
                <a:gd name="T3" fmla="*/ 0 h 100"/>
                <a:gd name="T4" fmla="*/ 0 w 106"/>
                <a:gd name="T5" fmla="*/ 99 h 100"/>
                <a:gd name="T6" fmla="*/ 8 w 106"/>
                <a:gd name="T7" fmla="*/ 100 h 100"/>
                <a:gd name="T8" fmla="*/ 76 w 106"/>
                <a:gd name="T9" fmla="*/ 72 h 100"/>
                <a:gd name="T10" fmla="*/ 30 w 106"/>
                <a:gd name="T11" fmla="*/ 72 h 100"/>
                <a:gd name="T12" fmla="*/ 30 w 106"/>
                <a:gd name="T13" fmla="*/ 33 h 100"/>
                <a:gd name="T14" fmla="*/ 101 w 106"/>
                <a:gd name="T15" fmla="*/ 33 h 100"/>
                <a:gd name="T16" fmla="*/ 106 w 106"/>
                <a:gd name="T17" fmla="*/ 2 h 100"/>
                <a:gd name="T18" fmla="*/ 106 w 106"/>
                <a:gd name="T19"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6" h="100">
                  <a:moveTo>
                    <a:pt x="106" y="0"/>
                  </a:moveTo>
                  <a:cubicBezTo>
                    <a:pt x="0" y="0"/>
                    <a:pt x="0" y="0"/>
                    <a:pt x="0" y="0"/>
                  </a:cubicBezTo>
                  <a:cubicBezTo>
                    <a:pt x="0" y="99"/>
                    <a:pt x="0" y="99"/>
                    <a:pt x="0" y="99"/>
                  </a:cubicBezTo>
                  <a:cubicBezTo>
                    <a:pt x="3" y="99"/>
                    <a:pt x="5" y="100"/>
                    <a:pt x="8" y="100"/>
                  </a:cubicBezTo>
                  <a:cubicBezTo>
                    <a:pt x="34" y="100"/>
                    <a:pt x="58" y="89"/>
                    <a:pt x="76" y="72"/>
                  </a:cubicBezTo>
                  <a:cubicBezTo>
                    <a:pt x="30" y="72"/>
                    <a:pt x="30" y="72"/>
                    <a:pt x="30" y="72"/>
                  </a:cubicBezTo>
                  <a:cubicBezTo>
                    <a:pt x="30" y="33"/>
                    <a:pt x="30" y="33"/>
                    <a:pt x="30" y="33"/>
                  </a:cubicBezTo>
                  <a:cubicBezTo>
                    <a:pt x="101" y="33"/>
                    <a:pt x="101" y="33"/>
                    <a:pt x="101" y="33"/>
                  </a:cubicBezTo>
                  <a:cubicBezTo>
                    <a:pt x="104" y="23"/>
                    <a:pt x="106" y="13"/>
                    <a:pt x="106" y="2"/>
                  </a:cubicBezTo>
                  <a:cubicBezTo>
                    <a:pt x="106" y="1"/>
                    <a:pt x="106" y="0"/>
                    <a:pt x="106" y="0"/>
                  </a:cubicBezTo>
                </a:path>
              </a:pathLst>
            </a:custGeom>
            <a:solidFill>
              <a:srgbClr val="531A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dirty="0">
                <a:solidFill>
                  <a:srgbClr val="000000"/>
                </a:solidFill>
              </a:endParaRPr>
            </a:p>
          </p:txBody>
        </p:sp>
        <p:sp>
          <p:nvSpPr>
            <p:cNvPr id="31" name="Freeform 218"/>
            <p:cNvSpPr>
              <a:spLocks/>
            </p:cNvSpPr>
            <p:nvPr userDrawn="1"/>
          </p:nvSpPr>
          <p:spPr bwMode="auto">
            <a:xfrm>
              <a:off x="8518525" y="1944687"/>
              <a:ext cx="652463" cy="73025"/>
            </a:xfrm>
            <a:custGeom>
              <a:avLst/>
              <a:gdLst>
                <a:gd name="T0" fmla="*/ 105 w 106"/>
                <a:gd name="T1" fmla="*/ 0 h 12"/>
                <a:gd name="T2" fmla="*/ 0 w 106"/>
                <a:gd name="T3" fmla="*/ 0 h 12"/>
                <a:gd name="T4" fmla="*/ 0 w 106"/>
                <a:gd name="T5" fmla="*/ 12 h 12"/>
                <a:gd name="T6" fmla="*/ 106 w 106"/>
                <a:gd name="T7" fmla="*/ 12 h 12"/>
                <a:gd name="T8" fmla="*/ 105 w 106"/>
                <a:gd name="T9" fmla="*/ 0 h 12"/>
              </a:gdLst>
              <a:ahLst/>
              <a:cxnLst>
                <a:cxn ang="0">
                  <a:pos x="T0" y="T1"/>
                </a:cxn>
                <a:cxn ang="0">
                  <a:pos x="T2" y="T3"/>
                </a:cxn>
                <a:cxn ang="0">
                  <a:pos x="T4" y="T5"/>
                </a:cxn>
                <a:cxn ang="0">
                  <a:pos x="T6" y="T7"/>
                </a:cxn>
                <a:cxn ang="0">
                  <a:pos x="T8" y="T9"/>
                </a:cxn>
              </a:cxnLst>
              <a:rect l="0" t="0" r="r" b="b"/>
              <a:pathLst>
                <a:path w="106" h="12">
                  <a:moveTo>
                    <a:pt x="105" y="0"/>
                  </a:moveTo>
                  <a:cubicBezTo>
                    <a:pt x="0" y="0"/>
                    <a:pt x="0" y="0"/>
                    <a:pt x="0" y="0"/>
                  </a:cubicBezTo>
                  <a:cubicBezTo>
                    <a:pt x="0" y="12"/>
                    <a:pt x="0" y="12"/>
                    <a:pt x="0" y="12"/>
                  </a:cubicBezTo>
                  <a:cubicBezTo>
                    <a:pt x="106" y="12"/>
                    <a:pt x="106" y="12"/>
                    <a:pt x="106" y="12"/>
                  </a:cubicBezTo>
                  <a:cubicBezTo>
                    <a:pt x="106" y="8"/>
                    <a:pt x="105" y="4"/>
                    <a:pt x="105"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dirty="0">
                <a:solidFill>
                  <a:srgbClr val="000000"/>
                </a:solidFill>
              </a:endParaRPr>
            </a:p>
          </p:txBody>
        </p:sp>
        <p:sp>
          <p:nvSpPr>
            <p:cNvPr id="32" name="Freeform 219"/>
            <p:cNvSpPr>
              <a:spLocks/>
            </p:cNvSpPr>
            <p:nvPr userDrawn="1"/>
          </p:nvSpPr>
          <p:spPr bwMode="auto">
            <a:xfrm>
              <a:off x="8704263" y="2220912"/>
              <a:ext cx="436563" cy="239713"/>
            </a:xfrm>
            <a:custGeom>
              <a:avLst/>
              <a:gdLst>
                <a:gd name="T0" fmla="*/ 71 w 71"/>
                <a:gd name="T1" fmla="*/ 0 h 39"/>
                <a:gd name="T2" fmla="*/ 0 w 71"/>
                <a:gd name="T3" fmla="*/ 0 h 39"/>
                <a:gd name="T4" fmla="*/ 0 w 71"/>
                <a:gd name="T5" fmla="*/ 39 h 39"/>
                <a:gd name="T6" fmla="*/ 46 w 71"/>
                <a:gd name="T7" fmla="*/ 39 h 39"/>
                <a:gd name="T8" fmla="*/ 71 w 71"/>
                <a:gd name="T9" fmla="*/ 0 h 39"/>
              </a:gdLst>
              <a:ahLst/>
              <a:cxnLst>
                <a:cxn ang="0">
                  <a:pos x="T0" y="T1"/>
                </a:cxn>
                <a:cxn ang="0">
                  <a:pos x="T2" y="T3"/>
                </a:cxn>
                <a:cxn ang="0">
                  <a:pos x="T4" y="T5"/>
                </a:cxn>
                <a:cxn ang="0">
                  <a:pos x="T6" y="T7"/>
                </a:cxn>
                <a:cxn ang="0">
                  <a:pos x="T8" y="T9"/>
                </a:cxn>
              </a:cxnLst>
              <a:rect l="0" t="0" r="r" b="b"/>
              <a:pathLst>
                <a:path w="71" h="39">
                  <a:moveTo>
                    <a:pt x="71" y="0"/>
                  </a:moveTo>
                  <a:cubicBezTo>
                    <a:pt x="0" y="0"/>
                    <a:pt x="0" y="0"/>
                    <a:pt x="0" y="0"/>
                  </a:cubicBezTo>
                  <a:cubicBezTo>
                    <a:pt x="0" y="39"/>
                    <a:pt x="0" y="39"/>
                    <a:pt x="0" y="39"/>
                  </a:cubicBezTo>
                  <a:cubicBezTo>
                    <a:pt x="46" y="39"/>
                    <a:pt x="46" y="39"/>
                    <a:pt x="46" y="39"/>
                  </a:cubicBezTo>
                  <a:cubicBezTo>
                    <a:pt x="57" y="29"/>
                    <a:pt x="65" y="15"/>
                    <a:pt x="71"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dirty="0">
                <a:solidFill>
                  <a:srgbClr val="000000"/>
                </a:solidFill>
              </a:endParaRPr>
            </a:p>
          </p:txBody>
        </p:sp>
        <p:sp>
          <p:nvSpPr>
            <p:cNvPr id="33" name="Rectangle 220"/>
            <p:cNvSpPr>
              <a:spLocks noChangeArrowheads="1"/>
            </p:cNvSpPr>
            <p:nvPr userDrawn="1"/>
          </p:nvSpPr>
          <p:spPr bwMode="auto">
            <a:xfrm>
              <a:off x="8704263" y="3051175"/>
              <a:ext cx="1489075" cy="239713"/>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dirty="0">
                <a:solidFill>
                  <a:srgbClr val="000000"/>
                </a:solidFill>
              </a:endParaRPr>
            </a:p>
          </p:txBody>
        </p:sp>
        <p:sp>
          <p:nvSpPr>
            <p:cNvPr id="34" name="Rectangle 221"/>
            <p:cNvSpPr>
              <a:spLocks noChangeArrowheads="1"/>
            </p:cNvSpPr>
            <p:nvPr userDrawn="1"/>
          </p:nvSpPr>
          <p:spPr bwMode="auto">
            <a:xfrm>
              <a:off x="8704263" y="3051175"/>
              <a:ext cx="1489075" cy="239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dirty="0">
                <a:solidFill>
                  <a:srgbClr val="000000"/>
                </a:solidFill>
              </a:endParaRPr>
            </a:p>
          </p:txBody>
        </p:sp>
        <p:sp>
          <p:nvSpPr>
            <p:cNvPr id="35" name="Rectangle 222"/>
            <p:cNvSpPr>
              <a:spLocks noChangeArrowheads="1"/>
            </p:cNvSpPr>
            <p:nvPr userDrawn="1"/>
          </p:nvSpPr>
          <p:spPr bwMode="auto">
            <a:xfrm>
              <a:off x="8518525" y="3549650"/>
              <a:ext cx="1846263" cy="234473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dirty="0">
                <a:solidFill>
                  <a:srgbClr val="000000"/>
                </a:solidFill>
              </a:endParaRPr>
            </a:p>
          </p:txBody>
        </p:sp>
        <p:sp>
          <p:nvSpPr>
            <p:cNvPr id="36" name="Rectangle 223"/>
            <p:cNvSpPr>
              <a:spLocks noChangeArrowheads="1"/>
            </p:cNvSpPr>
            <p:nvPr userDrawn="1"/>
          </p:nvSpPr>
          <p:spPr bwMode="auto">
            <a:xfrm>
              <a:off x="8518525" y="3549650"/>
              <a:ext cx="1846263" cy="2344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dirty="0">
                <a:solidFill>
                  <a:srgbClr val="000000"/>
                </a:solidFill>
              </a:endParaRPr>
            </a:p>
          </p:txBody>
        </p:sp>
        <p:sp>
          <p:nvSpPr>
            <p:cNvPr id="37" name="Rectangle 224"/>
            <p:cNvSpPr>
              <a:spLocks noChangeArrowheads="1"/>
            </p:cNvSpPr>
            <p:nvPr userDrawn="1"/>
          </p:nvSpPr>
          <p:spPr bwMode="auto">
            <a:xfrm>
              <a:off x="8426450" y="3513137"/>
              <a:ext cx="2030413" cy="73025"/>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dirty="0">
                <a:solidFill>
                  <a:srgbClr val="000000"/>
                </a:solidFill>
              </a:endParaRPr>
            </a:p>
          </p:txBody>
        </p:sp>
        <p:sp>
          <p:nvSpPr>
            <p:cNvPr id="38" name="Rectangle 225"/>
            <p:cNvSpPr>
              <a:spLocks noChangeArrowheads="1"/>
            </p:cNvSpPr>
            <p:nvPr userDrawn="1"/>
          </p:nvSpPr>
          <p:spPr bwMode="auto">
            <a:xfrm>
              <a:off x="8426450" y="3513137"/>
              <a:ext cx="2030413" cy="7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dirty="0">
                <a:solidFill>
                  <a:srgbClr val="000000"/>
                </a:solidFill>
              </a:endParaRPr>
            </a:p>
          </p:txBody>
        </p:sp>
        <p:sp>
          <p:nvSpPr>
            <p:cNvPr id="39" name="Rectangle 226"/>
            <p:cNvSpPr>
              <a:spLocks noChangeArrowheads="1"/>
            </p:cNvSpPr>
            <p:nvPr userDrawn="1"/>
          </p:nvSpPr>
          <p:spPr bwMode="auto">
            <a:xfrm>
              <a:off x="9534525" y="5426075"/>
              <a:ext cx="239713" cy="461963"/>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dirty="0">
                <a:solidFill>
                  <a:srgbClr val="000000"/>
                </a:solidFill>
              </a:endParaRPr>
            </a:p>
          </p:txBody>
        </p:sp>
        <p:sp>
          <p:nvSpPr>
            <p:cNvPr id="40" name="Rectangle 227"/>
            <p:cNvSpPr>
              <a:spLocks noChangeArrowheads="1"/>
            </p:cNvSpPr>
            <p:nvPr userDrawn="1"/>
          </p:nvSpPr>
          <p:spPr bwMode="auto">
            <a:xfrm>
              <a:off x="9115425" y="5426075"/>
              <a:ext cx="241300" cy="461963"/>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dirty="0">
                <a:solidFill>
                  <a:srgbClr val="000000"/>
                </a:solidFill>
              </a:endParaRPr>
            </a:p>
          </p:txBody>
        </p:sp>
        <p:sp>
          <p:nvSpPr>
            <p:cNvPr id="41" name="Rectangle 228"/>
            <p:cNvSpPr>
              <a:spLocks noChangeArrowheads="1"/>
            </p:cNvSpPr>
            <p:nvPr userDrawn="1"/>
          </p:nvSpPr>
          <p:spPr bwMode="auto">
            <a:xfrm>
              <a:off x="9115425" y="5426075"/>
              <a:ext cx="2413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dirty="0">
                <a:solidFill>
                  <a:srgbClr val="000000"/>
                </a:solidFill>
              </a:endParaRPr>
            </a:p>
          </p:txBody>
        </p:sp>
        <p:sp>
          <p:nvSpPr>
            <p:cNvPr id="42" name="Rectangle 229"/>
            <p:cNvSpPr>
              <a:spLocks noChangeArrowheads="1"/>
            </p:cNvSpPr>
            <p:nvPr userDrawn="1"/>
          </p:nvSpPr>
          <p:spPr bwMode="auto">
            <a:xfrm>
              <a:off x="8704263" y="3795712"/>
              <a:ext cx="1489075" cy="239713"/>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dirty="0">
                <a:solidFill>
                  <a:srgbClr val="000000"/>
                </a:solidFill>
              </a:endParaRPr>
            </a:p>
          </p:txBody>
        </p:sp>
        <p:sp>
          <p:nvSpPr>
            <p:cNvPr id="43" name="Rectangle 230"/>
            <p:cNvSpPr>
              <a:spLocks noChangeArrowheads="1"/>
            </p:cNvSpPr>
            <p:nvPr userDrawn="1"/>
          </p:nvSpPr>
          <p:spPr bwMode="auto">
            <a:xfrm>
              <a:off x="8704263" y="3795712"/>
              <a:ext cx="1489075" cy="239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dirty="0">
                <a:solidFill>
                  <a:srgbClr val="000000"/>
                </a:solidFill>
              </a:endParaRPr>
            </a:p>
          </p:txBody>
        </p:sp>
        <p:sp>
          <p:nvSpPr>
            <p:cNvPr id="44" name="Rectangle 231"/>
            <p:cNvSpPr>
              <a:spLocks noChangeArrowheads="1"/>
            </p:cNvSpPr>
            <p:nvPr userDrawn="1"/>
          </p:nvSpPr>
          <p:spPr bwMode="auto">
            <a:xfrm>
              <a:off x="8704263" y="4208462"/>
              <a:ext cx="1489075" cy="239713"/>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dirty="0">
                <a:solidFill>
                  <a:srgbClr val="000000"/>
                </a:solidFill>
              </a:endParaRPr>
            </a:p>
          </p:txBody>
        </p:sp>
        <p:sp>
          <p:nvSpPr>
            <p:cNvPr id="45" name="Rectangle 232"/>
            <p:cNvSpPr>
              <a:spLocks noChangeArrowheads="1"/>
            </p:cNvSpPr>
            <p:nvPr userDrawn="1"/>
          </p:nvSpPr>
          <p:spPr bwMode="auto">
            <a:xfrm>
              <a:off x="8704263" y="4208462"/>
              <a:ext cx="1489075" cy="239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dirty="0">
                <a:solidFill>
                  <a:srgbClr val="000000"/>
                </a:solidFill>
              </a:endParaRPr>
            </a:p>
          </p:txBody>
        </p:sp>
        <p:sp>
          <p:nvSpPr>
            <p:cNvPr id="46" name="Rectangle 233"/>
            <p:cNvSpPr>
              <a:spLocks noChangeArrowheads="1"/>
            </p:cNvSpPr>
            <p:nvPr userDrawn="1"/>
          </p:nvSpPr>
          <p:spPr bwMode="auto">
            <a:xfrm>
              <a:off x="8704263" y="4621212"/>
              <a:ext cx="1489075" cy="239713"/>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dirty="0">
                <a:solidFill>
                  <a:srgbClr val="000000"/>
                </a:solidFill>
              </a:endParaRPr>
            </a:p>
          </p:txBody>
        </p:sp>
        <p:sp>
          <p:nvSpPr>
            <p:cNvPr id="47" name="Rectangle 234"/>
            <p:cNvSpPr>
              <a:spLocks noChangeArrowheads="1"/>
            </p:cNvSpPr>
            <p:nvPr userDrawn="1"/>
          </p:nvSpPr>
          <p:spPr bwMode="auto">
            <a:xfrm>
              <a:off x="8704263" y="4621212"/>
              <a:ext cx="1489075" cy="239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dirty="0">
                <a:solidFill>
                  <a:srgbClr val="000000"/>
                </a:solidFill>
              </a:endParaRPr>
            </a:p>
          </p:txBody>
        </p:sp>
        <p:sp>
          <p:nvSpPr>
            <p:cNvPr id="48" name="Rectangle 235"/>
            <p:cNvSpPr>
              <a:spLocks noChangeArrowheads="1"/>
            </p:cNvSpPr>
            <p:nvPr userDrawn="1"/>
          </p:nvSpPr>
          <p:spPr bwMode="auto">
            <a:xfrm>
              <a:off x="8704263" y="5038725"/>
              <a:ext cx="1489075" cy="239713"/>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dirty="0">
                <a:solidFill>
                  <a:srgbClr val="000000"/>
                </a:solidFill>
              </a:endParaRPr>
            </a:p>
          </p:txBody>
        </p:sp>
        <p:sp>
          <p:nvSpPr>
            <p:cNvPr id="49" name="Rectangle 236"/>
            <p:cNvSpPr>
              <a:spLocks noChangeArrowheads="1"/>
            </p:cNvSpPr>
            <p:nvPr userDrawn="1"/>
          </p:nvSpPr>
          <p:spPr bwMode="auto">
            <a:xfrm>
              <a:off x="8704263" y="5038725"/>
              <a:ext cx="1489075" cy="239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dirty="0">
                <a:solidFill>
                  <a:srgbClr val="000000"/>
                </a:solidFill>
              </a:endParaRPr>
            </a:p>
          </p:txBody>
        </p:sp>
        <p:sp>
          <p:nvSpPr>
            <p:cNvPr id="50" name="Rectangle 237"/>
            <p:cNvSpPr>
              <a:spLocks noChangeArrowheads="1"/>
            </p:cNvSpPr>
            <p:nvPr userDrawn="1"/>
          </p:nvSpPr>
          <p:spPr bwMode="auto">
            <a:xfrm>
              <a:off x="8113713" y="5524500"/>
              <a:ext cx="98425" cy="36988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dirty="0">
                <a:solidFill>
                  <a:srgbClr val="000000"/>
                </a:solidFill>
              </a:endParaRPr>
            </a:p>
          </p:txBody>
        </p:sp>
        <p:sp>
          <p:nvSpPr>
            <p:cNvPr id="51" name="Oval 238"/>
            <p:cNvSpPr>
              <a:spLocks noChangeArrowheads="1"/>
            </p:cNvSpPr>
            <p:nvPr userDrawn="1"/>
          </p:nvSpPr>
          <p:spPr bwMode="auto">
            <a:xfrm>
              <a:off x="7916863" y="5205412"/>
              <a:ext cx="485775" cy="485775"/>
            </a:xfrm>
            <a:prstGeom prst="ellipse">
              <a:avLst/>
            </a:pr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dirty="0">
                <a:solidFill>
                  <a:srgbClr val="000000"/>
                </a:solidFill>
              </a:endParaRPr>
            </a:p>
          </p:txBody>
        </p:sp>
        <p:sp>
          <p:nvSpPr>
            <p:cNvPr id="52" name="Oval 239"/>
            <p:cNvSpPr>
              <a:spLocks noChangeArrowheads="1"/>
            </p:cNvSpPr>
            <p:nvPr userDrawn="1"/>
          </p:nvSpPr>
          <p:spPr bwMode="auto">
            <a:xfrm>
              <a:off x="7977188" y="4953000"/>
              <a:ext cx="357188" cy="357188"/>
            </a:xfrm>
            <a:prstGeom prst="ellipse">
              <a:avLst/>
            </a:pr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dirty="0">
                <a:solidFill>
                  <a:srgbClr val="000000"/>
                </a:solidFill>
              </a:endParaRPr>
            </a:p>
          </p:txBody>
        </p:sp>
        <p:sp>
          <p:nvSpPr>
            <p:cNvPr id="53" name="Rectangle 240"/>
            <p:cNvSpPr>
              <a:spLocks noChangeArrowheads="1"/>
            </p:cNvSpPr>
            <p:nvPr userDrawn="1"/>
          </p:nvSpPr>
          <p:spPr bwMode="auto">
            <a:xfrm>
              <a:off x="7516813" y="5524500"/>
              <a:ext cx="98425" cy="36988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dirty="0">
                <a:solidFill>
                  <a:srgbClr val="000000"/>
                </a:solidFill>
              </a:endParaRPr>
            </a:p>
          </p:txBody>
        </p:sp>
        <p:sp>
          <p:nvSpPr>
            <p:cNvPr id="54" name="Oval 241"/>
            <p:cNvSpPr>
              <a:spLocks noChangeArrowheads="1"/>
            </p:cNvSpPr>
            <p:nvPr userDrawn="1"/>
          </p:nvSpPr>
          <p:spPr bwMode="auto">
            <a:xfrm>
              <a:off x="7319963" y="5205412"/>
              <a:ext cx="485775" cy="485775"/>
            </a:xfrm>
            <a:prstGeom prst="ellipse">
              <a:avLst/>
            </a:pr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dirty="0">
                <a:solidFill>
                  <a:srgbClr val="000000"/>
                </a:solidFill>
              </a:endParaRPr>
            </a:p>
          </p:txBody>
        </p:sp>
        <p:sp>
          <p:nvSpPr>
            <p:cNvPr id="55" name="Oval 242"/>
            <p:cNvSpPr>
              <a:spLocks noChangeArrowheads="1"/>
            </p:cNvSpPr>
            <p:nvPr userDrawn="1"/>
          </p:nvSpPr>
          <p:spPr bwMode="auto">
            <a:xfrm>
              <a:off x="7380288" y="4953000"/>
              <a:ext cx="357188" cy="357188"/>
            </a:xfrm>
            <a:prstGeom prst="ellipse">
              <a:avLst/>
            </a:pr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dirty="0">
                <a:solidFill>
                  <a:srgbClr val="000000"/>
                </a:solidFill>
              </a:endParaRPr>
            </a:p>
          </p:txBody>
        </p:sp>
        <p:sp>
          <p:nvSpPr>
            <p:cNvPr id="56" name="Freeform 243"/>
            <p:cNvSpPr>
              <a:spLocks noEditPoints="1"/>
            </p:cNvSpPr>
            <p:nvPr userDrawn="1"/>
          </p:nvSpPr>
          <p:spPr bwMode="auto">
            <a:xfrm>
              <a:off x="8267700" y="1771650"/>
              <a:ext cx="601663" cy="511175"/>
            </a:xfrm>
            <a:custGeom>
              <a:avLst/>
              <a:gdLst>
                <a:gd name="T0" fmla="*/ 93 w 98"/>
                <a:gd name="T1" fmla="*/ 78 h 83"/>
                <a:gd name="T2" fmla="*/ 0 w 98"/>
                <a:gd name="T3" fmla="*/ 15 h 83"/>
                <a:gd name="T4" fmla="*/ 0 w 98"/>
                <a:gd name="T5" fmla="*/ 83 h 83"/>
                <a:gd name="T6" fmla="*/ 98 w 98"/>
                <a:gd name="T7" fmla="*/ 0 h 83"/>
                <a:gd name="T8" fmla="*/ 0 w 98"/>
                <a:gd name="T9" fmla="*/ 0 h 83"/>
                <a:gd name="T10" fmla="*/ 57 w 98"/>
                <a:gd name="T11" fmla="*/ 47 h 83"/>
                <a:gd name="T12" fmla="*/ 54 w 98"/>
                <a:gd name="T13" fmla="*/ 42 h 83"/>
                <a:gd name="T14" fmla="*/ 51 w 98"/>
                <a:gd name="T15" fmla="*/ 40 h 83"/>
                <a:gd name="T16" fmla="*/ 46 w 98"/>
                <a:gd name="T17" fmla="*/ 37 h 83"/>
                <a:gd name="T18" fmla="*/ 41 w 98"/>
                <a:gd name="T19" fmla="*/ 37 h 83"/>
                <a:gd name="T20" fmla="*/ 36 w 98"/>
                <a:gd name="T21" fmla="*/ 40 h 83"/>
                <a:gd name="T22" fmla="*/ 33 w 98"/>
                <a:gd name="T23" fmla="*/ 42 h 83"/>
                <a:gd name="T24" fmla="*/ 30 w 98"/>
                <a:gd name="T25" fmla="*/ 47 h 83"/>
                <a:gd name="T26" fmla="*/ 29 w 98"/>
                <a:gd name="T27" fmla="*/ 51 h 83"/>
                <a:gd name="T28" fmla="*/ 30 w 98"/>
                <a:gd name="T29" fmla="*/ 57 h 83"/>
                <a:gd name="T30" fmla="*/ 32 w 98"/>
                <a:gd name="T31" fmla="*/ 60 h 83"/>
                <a:gd name="T32" fmla="*/ 37 w 98"/>
                <a:gd name="T33" fmla="*/ 64 h 83"/>
                <a:gd name="T34" fmla="*/ 41 w 98"/>
                <a:gd name="T35" fmla="*/ 66 h 83"/>
                <a:gd name="T36" fmla="*/ 44 w 98"/>
                <a:gd name="T37" fmla="*/ 62 h 83"/>
                <a:gd name="T38" fmla="*/ 50 w 98"/>
                <a:gd name="T39" fmla="*/ 65 h 83"/>
                <a:gd name="T40" fmla="*/ 51 w 98"/>
                <a:gd name="T41" fmla="*/ 59 h 83"/>
                <a:gd name="T42" fmla="*/ 57 w 98"/>
                <a:gd name="T43" fmla="*/ 58 h 83"/>
                <a:gd name="T44" fmla="*/ 54 w 98"/>
                <a:gd name="T45" fmla="*/ 53 h 83"/>
                <a:gd name="T46" fmla="*/ 49 w 98"/>
                <a:gd name="T47" fmla="*/ 52 h 83"/>
                <a:gd name="T48" fmla="*/ 40 w 98"/>
                <a:gd name="T49" fmla="*/ 56 h 83"/>
                <a:gd name="T50" fmla="*/ 44 w 98"/>
                <a:gd name="T51" fmla="*/ 46 h 83"/>
                <a:gd name="T52" fmla="*/ 41 w 98"/>
                <a:gd name="T53" fmla="*/ 52 h 83"/>
                <a:gd name="T54" fmla="*/ 44 w 98"/>
                <a:gd name="T55" fmla="*/ 54 h 83"/>
                <a:gd name="T56" fmla="*/ 67 w 98"/>
                <a:gd name="T57" fmla="*/ 41 h 83"/>
                <a:gd name="T58" fmla="*/ 69 w 98"/>
                <a:gd name="T59" fmla="*/ 38 h 83"/>
                <a:gd name="T60" fmla="*/ 67 w 98"/>
                <a:gd name="T61" fmla="*/ 36 h 83"/>
                <a:gd name="T62" fmla="*/ 63 w 98"/>
                <a:gd name="T63" fmla="*/ 36 h 83"/>
                <a:gd name="T64" fmla="*/ 61 w 98"/>
                <a:gd name="T65" fmla="*/ 33 h 83"/>
                <a:gd name="T66" fmla="*/ 58 w 98"/>
                <a:gd name="T67" fmla="*/ 37 h 83"/>
                <a:gd name="T68" fmla="*/ 55 w 98"/>
                <a:gd name="T69" fmla="*/ 37 h 83"/>
                <a:gd name="T70" fmla="*/ 54 w 98"/>
                <a:gd name="T71" fmla="*/ 39 h 83"/>
                <a:gd name="T72" fmla="*/ 56 w 98"/>
                <a:gd name="T73" fmla="*/ 42 h 83"/>
                <a:gd name="T74" fmla="*/ 54 w 98"/>
                <a:gd name="T75" fmla="*/ 45 h 83"/>
                <a:gd name="T76" fmla="*/ 56 w 98"/>
                <a:gd name="T77" fmla="*/ 46 h 83"/>
                <a:gd name="T78" fmla="*/ 60 w 98"/>
                <a:gd name="T79" fmla="*/ 49 h 83"/>
                <a:gd name="T80" fmla="*/ 63 w 98"/>
                <a:gd name="T81" fmla="*/ 49 h 83"/>
                <a:gd name="T82" fmla="*/ 67 w 98"/>
                <a:gd name="T83" fmla="*/ 46 h 83"/>
                <a:gd name="T84" fmla="*/ 69 w 98"/>
                <a:gd name="T85" fmla="*/ 45 h 83"/>
                <a:gd name="T86" fmla="*/ 67 w 98"/>
                <a:gd name="T87" fmla="*/ 42 h 83"/>
                <a:gd name="T88" fmla="*/ 59 w 98"/>
                <a:gd name="T89" fmla="*/ 4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8" h="83">
                  <a:moveTo>
                    <a:pt x="5" y="20"/>
                  </a:moveTo>
                  <a:cubicBezTo>
                    <a:pt x="5" y="78"/>
                    <a:pt x="5" y="78"/>
                    <a:pt x="5" y="78"/>
                  </a:cubicBezTo>
                  <a:cubicBezTo>
                    <a:pt x="93" y="78"/>
                    <a:pt x="93" y="78"/>
                    <a:pt x="93" y="78"/>
                  </a:cubicBezTo>
                  <a:cubicBezTo>
                    <a:pt x="93" y="20"/>
                    <a:pt x="93" y="20"/>
                    <a:pt x="93" y="20"/>
                  </a:cubicBezTo>
                  <a:cubicBezTo>
                    <a:pt x="5" y="20"/>
                    <a:pt x="5" y="20"/>
                    <a:pt x="5" y="20"/>
                  </a:cubicBezTo>
                  <a:close/>
                  <a:moveTo>
                    <a:pt x="0" y="15"/>
                  </a:moveTo>
                  <a:cubicBezTo>
                    <a:pt x="98" y="15"/>
                    <a:pt x="98" y="15"/>
                    <a:pt x="98" y="15"/>
                  </a:cubicBezTo>
                  <a:cubicBezTo>
                    <a:pt x="98" y="83"/>
                    <a:pt x="98" y="83"/>
                    <a:pt x="98" y="83"/>
                  </a:cubicBezTo>
                  <a:cubicBezTo>
                    <a:pt x="0" y="83"/>
                    <a:pt x="0" y="83"/>
                    <a:pt x="0" y="83"/>
                  </a:cubicBezTo>
                  <a:cubicBezTo>
                    <a:pt x="0" y="15"/>
                    <a:pt x="0" y="15"/>
                    <a:pt x="0" y="15"/>
                  </a:cubicBezTo>
                  <a:close/>
                  <a:moveTo>
                    <a:pt x="0" y="0"/>
                  </a:moveTo>
                  <a:cubicBezTo>
                    <a:pt x="98" y="0"/>
                    <a:pt x="98" y="0"/>
                    <a:pt x="98" y="0"/>
                  </a:cubicBezTo>
                  <a:cubicBezTo>
                    <a:pt x="98" y="10"/>
                    <a:pt x="98" y="10"/>
                    <a:pt x="98" y="10"/>
                  </a:cubicBezTo>
                  <a:cubicBezTo>
                    <a:pt x="0" y="10"/>
                    <a:pt x="0" y="10"/>
                    <a:pt x="0" y="10"/>
                  </a:cubicBezTo>
                  <a:cubicBezTo>
                    <a:pt x="0" y="0"/>
                    <a:pt x="0" y="0"/>
                    <a:pt x="0" y="0"/>
                  </a:cubicBezTo>
                  <a:close/>
                  <a:moveTo>
                    <a:pt x="58" y="50"/>
                  </a:moveTo>
                  <a:cubicBezTo>
                    <a:pt x="58" y="48"/>
                    <a:pt x="58" y="48"/>
                    <a:pt x="58" y="48"/>
                  </a:cubicBezTo>
                  <a:cubicBezTo>
                    <a:pt x="58" y="48"/>
                    <a:pt x="57" y="47"/>
                    <a:pt x="57" y="47"/>
                  </a:cubicBezTo>
                  <a:cubicBezTo>
                    <a:pt x="53" y="47"/>
                    <a:pt x="53" y="47"/>
                    <a:pt x="53" y="47"/>
                  </a:cubicBezTo>
                  <a:cubicBezTo>
                    <a:pt x="52" y="46"/>
                    <a:pt x="52" y="46"/>
                    <a:pt x="52" y="46"/>
                  </a:cubicBezTo>
                  <a:cubicBezTo>
                    <a:pt x="54" y="42"/>
                    <a:pt x="54" y="42"/>
                    <a:pt x="54" y="42"/>
                  </a:cubicBezTo>
                  <a:cubicBezTo>
                    <a:pt x="54" y="41"/>
                    <a:pt x="54" y="41"/>
                    <a:pt x="54" y="41"/>
                  </a:cubicBezTo>
                  <a:cubicBezTo>
                    <a:pt x="52" y="40"/>
                    <a:pt x="52" y="40"/>
                    <a:pt x="52" y="40"/>
                  </a:cubicBezTo>
                  <a:cubicBezTo>
                    <a:pt x="51" y="40"/>
                    <a:pt x="51" y="40"/>
                    <a:pt x="51" y="40"/>
                  </a:cubicBezTo>
                  <a:cubicBezTo>
                    <a:pt x="48" y="42"/>
                    <a:pt x="48" y="42"/>
                    <a:pt x="48" y="42"/>
                  </a:cubicBezTo>
                  <a:cubicBezTo>
                    <a:pt x="47" y="42"/>
                    <a:pt x="47" y="42"/>
                    <a:pt x="47" y="42"/>
                  </a:cubicBezTo>
                  <a:cubicBezTo>
                    <a:pt x="46" y="37"/>
                    <a:pt x="46" y="37"/>
                    <a:pt x="46" y="37"/>
                  </a:cubicBezTo>
                  <a:cubicBezTo>
                    <a:pt x="45" y="37"/>
                    <a:pt x="45" y="37"/>
                    <a:pt x="45" y="37"/>
                  </a:cubicBezTo>
                  <a:cubicBezTo>
                    <a:pt x="42" y="37"/>
                    <a:pt x="42" y="37"/>
                    <a:pt x="42" y="37"/>
                  </a:cubicBezTo>
                  <a:cubicBezTo>
                    <a:pt x="41" y="37"/>
                    <a:pt x="41" y="37"/>
                    <a:pt x="41" y="37"/>
                  </a:cubicBezTo>
                  <a:cubicBezTo>
                    <a:pt x="41" y="42"/>
                    <a:pt x="41" y="42"/>
                    <a:pt x="41" y="42"/>
                  </a:cubicBezTo>
                  <a:cubicBezTo>
                    <a:pt x="40" y="42"/>
                    <a:pt x="40" y="42"/>
                    <a:pt x="40" y="42"/>
                  </a:cubicBezTo>
                  <a:cubicBezTo>
                    <a:pt x="36" y="40"/>
                    <a:pt x="36" y="40"/>
                    <a:pt x="36" y="40"/>
                  </a:cubicBezTo>
                  <a:cubicBezTo>
                    <a:pt x="35" y="40"/>
                    <a:pt x="35" y="40"/>
                    <a:pt x="35" y="40"/>
                  </a:cubicBezTo>
                  <a:cubicBezTo>
                    <a:pt x="33" y="41"/>
                    <a:pt x="33" y="41"/>
                    <a:pt x="33" y="41"/>
                  </a:cubicBezTo>
                  <a:cubicBezTo>
                    <a:pt x="33" y="42"/>
                    <a:pt x="33" y="42"/>
                    <a:pt x="33" y="42"/>
                  </a:cubicBezTo>
                  <a:cubicBezTo>
                    <a:pt x="35" y="46"/>
                    <a:pt x="35" y="46"/>
                    <a:pt x="35" y="46"/>
                  </a:cubicBezTo>
                  <a:cubicBezTo>
                    <a:pt x="34" y="47"/>
                    <a:pt x="34" y="47"/>
                    <a:pt x="34" y="47"/>
                  </a:cubicBezTo>
                  <a:cubicBezTo>
                    <a:pt x="30" y="47"/>
                    <a:pt x="30" y="47"/>
                    <a:pt x="30" y="47"/>
                  </a:cubicBezTo>
                  <a:cubicBezTo>
                    <a:pt x="30" y="47"/>
                    <a:pt x="30" y="48"/>
                    <a:pt x="29" y="48"/>
                  </a:cubicBezTo>
                  <a:cubicBezTo>
                    <a:pt x="29" y="50"/>
                    <a:pt x="29" y="50"/>
                    <a:pt x="29" y="50"/>
                  </a:cubicBezTo>
                  <a:cubicBezTo>
                    <a:pt x="29" y="51"/>
                    <a:pt x="29" y="51"/>
                    <a:pt x="29" y="51"/>
                  </a:cubicBezTo>
                  <a:cubicBezTo>
                    <a:pt x="33" y="53"/>
                    <a:pt x="33" y="53"/>
                    <a:pt x="33" y="53"/>
                  </a:cubicBezTo>
                  <a:cubicBezTo>
                    <a:pt x="33" y="53"/>
                    <a:pt x="33" y="54"/>
                    <a:pt x="33" y="54"/>
                  </a:cubicBezTo>
                  <a:cubicBezTo>
                    <a:pt x="30" y="57"/>
                    <a:pt x="30" y="57"/>
                    <a:pt x="30" y="57"/>
                  </a:cubicBezTo>
                  <a:cubicBezTo>
                    <a:pt x="30" y="58"/>
                    <a:pt x="30" y="58"/>
                    <a:pt x="30" y="58"/>
                  </a:cubicBezTo>
                  <a:cubicBezTo>
                    <a:pt x="32" y="60"/>
                    <a:pt x="32" y="60"/>
                    <a:pt x="32" y="60"/>
                  </a:cubicBezTo>
                  <a:cubicBezTo>
                    <a:pt x="32" y="60"/>
                    <a:pt x="32" y="60"/>
                    <a:pt x="32" y="60"/>
                  </a:cubicBezTo>
                  <a:cubicBezTo>
                    <a:pt x="36" y="59"/>
                    <a:pt x="36" y="59"/>
                    <a:pt x="36" y="59"/>
                  </a:cubicBezTo>
                  <a:cubicBezTo>
                    <a:pt x="37" y="60"/>
                    <a:pt x="37" y="60"/>
                    <a:pt x="37" y="60"/>
                  </a:cubicBezTo>
                  <a:cubicBezTo>
                    <a:pt x="37" y="64"/>
                    <a:pt x="37" y="64"/>
                    <a:pt x="37" y="64"/>
                  </a:cubicBezTo>
                  <a:cubicBezTo>
                    <a:pt x="37" y="65"/>
                    <a:pt x="37" y="65"/>
                    <a:pt x="37" y="65"/>
                  </a:cubicBezTo>
                  <a:cubicBezTo>
                    <a:pt x="40" y="66"/>
                    <a:pt x="40" y="66"/>
                    <a:pt x="40" y="66"/>
                  </a:cubicBezTo>
                  <a:cubicBezTo>
                    <a:pt x="41" y="66"/>
                    <a:pt x="41" y="66"/>
                    <a:pt x="41" y="66"/>
                  </a:cubicBezTo>
                  <a:cubicBezTo>
                    <a:pt x="43" y="62"/>
                    <a:pt x="43" y="62"/>
                    <a:pt x="43" y="62"/>
                  </a:cubicBezTo>
                  <a:cubicBezTo>
                    <a:pt x="44" y="62"/>
                    <a:pt x="44" y="62"/>
                    <a:pt x="44" y="62"/>
                  </a:cubicBezTo>
                  <a:cubicBezTo>
                    <a:pt x="44" y="62"/>
                    <a:pt x="44" y="62"/>
                    <a:pt x="44" y="62"/>
                  </a:cubicBezTo>
                  <a:cubicBezTo>
                    <a:pt x="46" y="66"/>
                    <a:pt x="46" y="66"/>
                    <a:pt x="46" y="66"/>
                  </a:cubicBezTo>
                  <a:cubicBezTo>
                    <a:pt x="47" y="66"/>
                    <a:pt x="47" y="66"/>
                    <a:pt x="47" y="66"/>
                  </a:cubicBezTo>
                  <a:cubicBezTo>
                    <a:pt x="50" y="65"/>
                    <a:pt x="50" y="65"/>
                    <a:pt x="50" y="65"/>
                  </a:cubicBezTo>
                  <a:cubicBezTo>
                    <a:pt x="50" y="64"/>
                    <a:pt x="50" y="64"/>
                    <a:pt x="50" y="64"/>
                  </a:cubicBezTo>
                  <a:cubicBezTo>
                    <a:pt x="50" y="60"/>
                    <a:pt x="50" y="60"/>
                    <a:pt x="50" y="60"/>
                  </a:cubicBezTo>
                  <a:cubicBezTo>
                    <a:pt x="51" y="59"/>
                    <a:pt x="51" y="59"/>
                    <a:pt x="51" y="59"/>
                  </a:cubicBezTo>
                  <a:cubicBezTo>
                    <a:pt x="55" y="60"/>
                    <a:pt x="55" y="60"/>
                    <a:pt x="55" y="60"/>
                  </a:cubicBezTo>
                  <a:cubicBezTo>
                    <a:pt x="55" y="60"/>
                    <a:pt x="55" y="60"/>
                    <a:pt x="55" y="60"/>
                  </a:cubicBezTo>
                  <a:cubicBezTo>
                    <a:pt x="57" y="58"/>
                    <a:pt x="57" y="58"/>
                    <a:pt x="57" y="58"/>
                  </a:cubicBezTo>
                  <a:cubicBezTo>
                    <a:pt x="57" y="57"/>
                    <a:pt x="57" y="57"/>
                    <a:pt x="57" y="57"/>
                  </a:cubicBezTo>
                  <a:cubicBezTo>
                    <a:pt x="54" y="54"/>
                    <a:pt x="54" y="54"/>
                    <a:pt x="54" y="54"/>
                  </a:cubicBezTo>
                  <a:cubicBezTo>
                    <a:pt x="54" y="54"/>
                    <a:pt x="54" y="53"/>
                    <a:pt x="54" y="53"/>
                  </a:cubicBezTo>
                  <a:cubicBezTo>
                    <a:pt x="58" y="51"/>
                    <a:pt x="58" y="51"/>
                    <a:pt x="58" y="51"/>
                  </a:cubicBezTo>
                  <a:cubicBezTo>
                    <a:pt x="58" y="51"/>
                    <a:pt x="58" y="51"/>
                    <a:pt x="58" y="50"/>
                  </a:cubicBezTo>
                  <a:close/>
                  <a:moveTo>
                    <a:pt x="49" y="52"/>
                  </a:moveTo>
                  <a:cubicBezTo>
                    <a:pt x="49" y="53"/>
                    <a:pt x="49" y="55"/>
                    <a:pt x="48" y="56"/>
                  </a:cubicBezTo>
                  <a:cubicBezTo>
                    <a:pt x="47" y="57"/>
                    <a:pt x="45" y="58"/>
                    <a:pt x="44" y="58"/>
                  </a:cubicBezTo>
                  <a:cubicBezTo>
                    <a:pt x="42" y="58"/>
                    <a:pt x="41" y="57"/>
                    <a:pt x="40" y="56"/>
                  </a:cubicBezTo>
                  <a:cubicBezTo>
                    <a:pt x="39" y="55"/>
                    <a:pt x="38" y="53"/>
                    <a:pt x="38" y="52"/>
                  </a:cubicBezTo>
                  <a:cubicBezTo>
                    <a:pt x="38" y="50"/>
                    <a:pt x="39" y="49"/>
                    <a:pt x="40" y="48"/>
                  </a:cubicBezTo>
                  <a:cubicBezTo>
                    <a:pt x="41" y="47"/>
                    <a:pt x="42" y="46"/>
                    <a:pt x="44" y="46"/>
                  </a:cubicBezTo>
                  <a:cubicBezTo>
                    <a:pt x="45" y="46"/>
                    <a:pt x="47" y="47"/>
                    <a:pt x="48" y="48"/>
                  </a:cubicBezTo>
                  <a:cubicBezTo>
                    <a:pt x="49" y="49"/>
                    <a:pt x="49" y="50"/>
                    <a:pt x="49" y="52"/>
                  </a:cubicBezTo>
                  <a:close/>
                  <a:moveTo>
                    <a:pt x="41" y="52"/>
                  </a:moveTo>
                  <a:cubicBezTo>
                    <a:pt x="41" y="50"/>
                    <a:pt x="42" y="49"/>
                    <a:pt x="44" y="49"/>
                  </a:cubicBezTo>
                  <a:cubicBezTo>
                    <a:pt x="45" y="49"/>
                    <a:pt x="46" y="50"/>
                    <a:pt x="46" y="52"/>
                  </a:cubicBezTo>
                  <a:cubicBezTo>
                    <a:pt x="46" y="53"/>
                    <a:pt x="45" y="54"/>
                    <a:pt x="44" y="54"/>
                  </a:cubicBezTo>
                  <a:cubicBezTo>
                    <a:pt x="42" y="54"/>
                    <a:pt x="41" y="53"/>
                    <a:pt x="41" y="52"/>
                  </a:cubicBezTo>
                  <a:close/>
                  <a:moveTo>
                    <a:pt x="67" y="42"/>
                  </a:moveTo>
                  <a:cubicBezTo>
                    <a:pt x="67" y="41"/>
                    <a:pt x="67" y="41"/>
                    <a:pt x="67" y="41"/>
                  </a:cubicBezTo>
                  <a:cubicBezTo>
                    <a:pt x="67" y="40"/>
                    <a:pt x="67" y="40"/>
                    <a:pt x="67" y="40"/>
                  </a:cubicBezTo>
                  <a:cubicBezTo>
                    <a:pt x="69" y="39"/>
                    <a:pt x="69" y="39"/>
                    <a:pt x="69" y="39"/>
                  </a:cubicBezTo>
                  <a:cubicBezTo>
                    <a:pt x="69" y="38"/>
                    <a:pt x="69" y="38"/>
                    <a:pt x="69" y="38"/>
                  </a:cubicBezTo>
                  <a:cubicBezTo>
                    <a:pt x="69" y="38"/>
                    <a:pt x="69" y="38"/>
                    <a:pt x="69" y="38"/>
                  </a:cubicBezTo>
                  <a:cubicBezTo>
                    <a:pt x="68" y="37"/>
                    <a:pt x="68" y="37"/>
                    <a:pt x="68" y="37"/>
                  </a:cubicBezTo>
                  <a:cubicBezTo>
                    <a:pt x="67" y="36"/>
                    <a:pt x="67" y="36"/>
                    <a:pt x="67" y="36"/>
                  </a:cubicBezTo>
                  <a:cubicBezTo>
                    <a:pt x="67" y="36"/>
                    <a:pt x="67" y="36"/>
                    <a:pt x="67" y="36"/>
                  </a:cubicBezTo>
                  <a:cubicBezTo>
                    <a:pt x="65" y="37"/>
                    <a:pt x="65" y="37"/>
                    <a:pt x="65" y="37"/>
                  </a:cubicBezTo>
                  <a:cubicBezTo>
                    <a:pt x="65" y="37"/>
                    <a:pt x="64" y="36"/>
                    <a:pt x="63" y="36"/>
                  </a:cubicBezTo>
                  <a:cubicBezTo>
                    <a:pt x="63" y="34"/>
                    <a:pt x="63" y="34"/>
                    <a:pt x="63" y="34"/>
                  </a:cubicBezTo>
                  <a:cubicBezTo>
                    <a:pt x="62" y="33"/>
                    <a:pt x="62" y="33"/>
                    <a:pt x="62" y="33"/>
                  </a:cubicBezTo>
                  <a:cubicBezTo>
                    <a:pt x="61" y="33"/>
                    <a:pt x="61" y="33"/>
                    <a:pt x="61" y="33"/>
                  </a:cubicBezTo>
                  <a:cubicBezTo>
                    <a:pt x="60" y="34"/>
                    <a:pt x="60" y="34"/>
                    <a:pt x="60" y="34"/>
                  </a:cubicBezTo>
                  <a:cubicBezTo>
                    <a:pt x="60" y="36"/>
                    <a:pt x="60" y="36"/>
                    <a:pt x="60" y="36"/>
                  </a:cubicBezTo>
                  <a:cubicBezTo>
                    <a:pt x="59" y="36"/>
                    <a:pt x="58" y="37"/>
                    <a:pt x="58" y="37"/>
                  </a:cubicBezTo>
                  <a:cubicBezTo>
                    <a:pt x="56" y="36"/>
                    <a:pt x="56" y="36"/>
                    <a:pt x="56" y="36"/>
                  </a:cubicBezTo>
                  <a:cubicBezTo>
                    <a:pt x="56" y="36"/>
                    <a:pt x="56" y="36"/>
                    <a:pt x="56" y="36"/>
                  </a:cubicBezTo>
                  <a:cubicBezTo>
                    <a:pt x="55" y="37"/>
                    <a:pt x="55" y="37"/>
                    <a:pt x="55" y="37"/>
                  </a:cubicBezTo>
                  <a:cubicBezTo>
                    <a:pt x="54" y="38"/>
                    <a:pt x="54" y="38"/>
                    <a:pt x="54" y="38"/>
                  </a:cubicBezTo>
                  <a:cubicBezTo>
                    <a:pt x="54" y="38"/>
                    <a:pt x="54" y="38"/>
                    <a:pt x="54" y="38"/>
                  </a:cubicBezTo>
                  <a:cubicBezTo>
                    <a:pt x="54" y="39"/>
                    <a:pt x="54" y="39"/>
                    <a:pt x="54" y="39"/>
                  </a:cubicBezTo>
                  <a:cubicBezTo>
                    <a:pt x="56" y="40"/>
                    <a:pt x="56" y="40"/>
                    <a:pt x="56" y="40"/>
                  </a:cubicBezTo>
                  <a:cubicBezTo>
                    <a:pt x="56" y="41"/>
                    <a:pt x="56" y="41"/>
                    <a:pt x="56" y="41"/>
                  </a:cubicBezTo>
                  <a:cubicBezTo>
                    <a:pt x="56" y="42"/>
                    <a:pt x="56" y="42"/>
                    <a:pt x="56" y="42"/>
                  </a:cubicBezTo>
                  <a:cubicBezTo>
                    <a:pt x="54" y="44"/>
                    <a:pt x="54" y="44"/>
                    <a:pt x="54" y="44"/>
                  </a:cubicBezTo>
                  <a:cubicBezTo>
                    <a:pt x="54" y="44"/>
                    <a:pt x="54" y="44"/>
                    <a:pt x="54" y="44"/>
                  </a:cubicBezTo>
                  <a:cubicBezTo>
                    <a:pt x="54" y="45"/>
                    <a:pt x="54" y="45"/>
                    <a:pt x="54" y="45"/>
                  </a:cubicBezTo>
                  <a:cubicBezTo>
                    <a:pt x="55" y="46"/>
                    <a:pt x="55" y="46"/>
                    <a:pt x="55" y="46"/>
                  </a:cubicBezTo>
                  <a:cubicBezTo>
                    <a:pt x="56" y="46"/>
                    <a:pt x="56" y="46"/>
                    <a:pt x="56" y="46"/>
                  </a:cubicBezTo>
                  <a:cubicBezTo>
                    <a:pt x="56" y="46"/>
                    <a:pt x="56" y="46"/>
                    <a:pt x="56" y="46"/>
                  </a:cubicBezTo>
                  <a:cubicBezTo>
                    <a:pt x="58" y="46"/>
                    <a:pt x="58" y="46"/>
                    <a:pt x="58" y="46"/>
                  </a:cubicBezTo>
                  <a:cubicBezTo>
                    <a:pt x="58" y="46"/>
                    <a:pt x="59" y="46"/>
                    <a:pt x="60" y="47"/>
                  </a:cubicBezTo>
                  <a:cubicBezTo>
                    <a:pt x="60" y="49"/>
                    <a:pt x="60" y="49"/>
                    <a:pt x="60" y="49"/>
                  </a:cubicBezTo>
                  <a:cubicBezTo>
                    <a:pt x="61" y="49"/>
                    <a:pt x="61" y="49"/>
                    <a:pt x="61" y="49"/>
                  </a:cubicBezTo>
                  <a:cubicBezTo>
                    <a:pt x="62" y="49"/>
                    <a:pt x="62" y="49"/>
                    <a:pt x="62" y="49"/>
                  </a:cubicBezTo>
                  <a:cubicBezTo>
                    <a:pt x="63" y="49"/>
                    <a:pt x="63" y="49"/>
                    <a:pt x="63" y="49"/>
                  </a:cubicBezTo>
                  <a:cubicBezTo>
                    <a:pt x="63" y="47"/>
                    <a:pt x="63" y="47"/>
                    <a:pt x="63" y="47"/>
                  </a:cubicBezTo>
                  <a:cubicBezTo>
                    <a:pt x="64" y="46"/>
                    <a:pt x="65" y="46"/>
                    <a:pt x="65" y="46"/>
                  </a:cubicBezTo>
                  <a:cubicBezTo>
                    <a:pt x="67" y="46"/>
                    <a:pt x="67" y="46"/>
                    <a:pt x="67" y="46"/>
                  </a:cubicBezTo>
                  <a:cubicBezTo>
                    <a:pt x="67" y="46"/>
                    <a:pt x="67" y="46"/>
                    <a:pt x="67" y="46"/>
                  </a:cubicBezTo>
                  <a:cubicBezTo>
                    <a:pt x="68" y="46"/>
                    <a:pt x="68" y="46"/>
                    <a:pt x="68" y="46"/>
                  </a:cubicBezTo>
                  <a:cubicBezTo>
                    <a:pt x="69" y="45"/>
                    <a:pt x="69" y="45"/>
                    <a:pt x="69" y="45"/>
                  </a:cubicBezTo>
                  <a:cubicBezTo>
                    <a:pt x="69" y="44"/>
                    <a:pt x="69" y="44"/>
                    <a:pt x="69" y="44"/>
                  </a:cubicBezTo>
                  <a:cubicBezTo>
                    <a:pt x="69" y="44"/>
                    <a:pt x="69" y="44"/>
                    <a:pt x="69" y="44"/>
                  </a:cubicBezTo>
                  <a:cubicBezTo>
                    <a:pt x="67" y="42"/>
                    <a:pt x="67" y="42"/>
                    <a:pt x="67" y="42"/>
                  </a:cubicBezTo>
                  <a:close/>
                  <a:moveTo>
                    <a:pt x="64" y="41"/>
                  </a:moveTo>
                  <a:cubicBezTo>
                    <a:pt x="64" y="42"/>
                    <a:pt x="63" y="43"/>
                    <a:pt x="62" y="43"/>
                  </a:cubicBezTo>
                  <a:cubicBezTo>
                    <a:pt x="60" y="43"/>
                    <a:pt x="59" y="42"/>
                    <a:pt x="59" y="41"/>
                  </a:cubicBezTo>
                  <a:cubicBezTo>
                    <a:pt x="59" y="40"/>
                    <a:pt x="60" y="39"/>
                    <a:pt x="62" y="39"/>
                  </a:cubicBezTo>
                  <a:cubicBezTo>
                    <a:pt x="63" y="39"/>
                    <a:pt x="64" y="40"/>
                    <a:pt x="64"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dirty="0">
                <a:solidFill>
                  <a:srgbClr val="000000"/>
                </a:solidFill>
              </a:endParaRPr>
            </a:p>
          </p:txBody>
        </p:sp>
        <p:sp>
          <p:nvSpPr>
            <p:cNvPr id="57" name="Oval 244"/>
            <p:cNvSpPr>
              <a:spLocks noChangeArrowheads="1"/>
            </p:cNvSpPr>
            <p:nvPr userDrawn="1"/>
          </p:nvSpPr>
          <p:spPr bwMode="auto">
            <a:xfrm>
              <a:off x="7861300" y="1322387"/>
              <a:ext cx="1204913" cy="1200150"/>
            </a:xfrm>
            <a:prstGeom prst="ellipse">
              <a:avLst/>
            </a:pr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dirty="0">
                <a:solidFill>
                  <a:srgbClr val="000000"/>
                </a:solidFill>
              </a:endParaRPr>
            </a:p>
          </p:txBody>
        </p:sp>
        <p:sp>
          <p:nvSpPr>
            <p:cNvPr id="59" name="Freeform 246"/>
            <p:cNvSpPr>
              <a:spLocks noEditPoints="1"/>
            </p:cNvSpPr>
            <p:nvPr userDrawn="1"/>
          </p:nvSpPr>
          <p:spPr bwMode="auto">
            <a:xfrm>
              <a:off x="8802688" y="3586162"/>
              <a:ext cx="781050" cy="622300"/>
            </a:xfrm>
            <a:custGeom>
              <a:avLst/>
              <a:gdLst>
                <a:gd name="T0" fmla="*/ 127 w 127"/>
                <a:gd name="T1" fmla="*/ 73 h 101"/>
                <a:gd name="T2" fmla="*/ 0 w 127"/>
                <a:gd name="T3" fmla="*/ 73 h 101"/>
                <a:gd name="T4" fmla="*/ 16 w 127"/>
                <a:gd name="T5" fmla="*/ 101 h 101"/>
                <a:gd name="T6" fmla="*/ 112 w 127"/>
                <a:gd name="T7" fmla="*/ 101 h 101"/>
                <a:gd name="T8" fmla="*/ 127 w 127"/>
                <a:gd name="T9" fmla="*/ 73 h 101"/>
                <a:gd name="T10" fmla="*/ 95 w 127"/>
                <a:gd name="T11" fmla="*/ 0 h 101"/>
                <a:gd name="T12" fmla="*/ 33 w 127"/>
                <a:gd name="T13" fmla="*/ 0 h 101"/>
                <a:gd name="T14" fmla="*/ 3 w 127"/>
                <a:gd name="T15" fmla="*/ 34 h 101"/>
                <a:gd name="T16" fmla="*/ 124 w 127"/>
                <a:gd name="T17" fmla="*/ 34 h 101"/>
                <a:gd name="T18" fmla="*/ 95 w 127"/>
                <a:gd name="T1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7" h="101">
                  <a:moveTo>
                    <a:pt x="127" y="73"/>
                  </a:moveTo>
                  <a:cubicBezTo>
                    <a:pt x="0" y="73"/>
                    <a:pt x="0" y="73"/>
                    <a:pt x="0" y="73"/>
                  </a:cubicBezTo>
                  <a:cubicBezTo>
                    <a:pt x="3" y="83"/>
                    <a:pt x="8" y="93"/>
                    <a:pt x="16" y="101"/>
                  </a:cubicBezTo>
                  <a:cubicBezTo>
                    <a:pt x="112" y="101"/>
                    <a:pt x="112" y="101"/>
                    <a:pt x="112" y="101"/>
                  </a:cubicBezTo>
                  <a:cubicBezTo>
                    <a:pt x="119" y="93"/>
                    <a:pt x="124" y="83"/>
                    <a:pt x="127" y="73"/>
                  </a:cubicBezTo>
                  <a:moveTo>
                    <a:pt x="95" y="0"/>
                  </a:moveTo>
                  <a:cubicBezTo>
                    <a:pt x="33" y="0"/>
                    <a:pt x="33" y="0"/>
                    <a:pt x="33" y="0"/>
                  </a:cubicBezTo>
                  <a:cubicBezTo>
                    <a:pt x="19" y="7"/>
                    <a:pt x="9" y="19"/>
                    <a:pt x="3" y="34"/>
                  </a:cubicBezTo>
                  <a:cubicBezTo>
                    <a:pt x="124" y="34"/>
                    <a:pt x="124" y="34"/>
                    <a:pt x="124" y="34"/>
                  </a:cubicBezTo>
                  <a:cubicBezTo>
                    <a:pt x="119" y="19"/>
                    <a:pt x="108" y="7"/>
                    <a:pt x="95" y="0"/>
                  </a:cubicBezTo>
                </a:path>
              </a:pathLst>
            </a:custGeom>
            <a:solidFill>
              <a:srgbClr val="531A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dirty="0">
                <a:solidFill>
                  <a:srgbClr val="000000"/>
                </a:solidFill>
              </a:endParaRPr>
            </a:p>
          </p:txBody>
        </p:sp>
        <p:sp>
          <p:nvSpPr>
            <p:cNvPr id="60" name="Freeform 247"/>
            <p:cNvSpPr>
              <a:spLocks/>
            </p:cNvSpPr>
            <p:nvPr userDrawn="1"/>
          </p:nvSpPr>
          <p:spPr bwMode="auto">
            <a:xfrm>
              <a:off x="9005888" y="3536950"/>
              <a:ext cx="381000" cy="49213"/>
            </a:xfrm>
            <a:custGeom>
              <a:avLst/>
              <a:gdLst>
                <a:gd name="T0" fmla="*/ 31 w 62"/>
                <a:gd name="T1" fmla="*/ 0 h 8"/>
                <a:gd name="T2" fmla="*/ 0 w 62"/>
                <a:gd name="T3" fmla="*/ 8 h 8"/>
                <a:gd name="T4" fmla="*/ 62 w 62"/>
                <a:gd name="T5" fmla="*/ 8 h 8"/>
                <a:gd name="T6" fmla="*/ 31 w 62"/>
                <a:gd name="T7" fmla="*/ 0 h 8"/>
              </a:gdLst>
              <a:ahLst/>
              <a:cxnLst>
                <a:cxn ang="0">
                  <a:pos x="T0" y="T1"/>
                </a:cxn>
                <a:cxn ang="0">
                  <a:pos x="T2" y="T3"/>
                </a:cxn>
                <a:cxn ang="0">
                  <a:pos x="T4" y="T5"/>
                </a:cxn>
                <a:cxn ang="0">
                  <a:pos x="T6" y="T7"/>
                </a:cxn>
              </a:cxnLst>
              <a:rect l="0" t="0" r="r" b="b"/>
              <a:pathLst>
                <a:path w="62" h="8">
                  <a:moveTo>
                    <a:pt x="31" y="0"/>
                  </a:moveTo>
                  <a:cubicBezTo>
                    <a:pt x="19" y="0"/>
                    <a:pt x="9" y="3"/>
                    <a:pt x="0" y="8"/>
                  </a:cubicBezTo>
                  <a:cubicBezTo>
                    <a:pt x="62" y="8"/>
                    <a:pt x="62" y="8"/>
                    <a:pt x="62" y="8"/>
                  </a:cubicBezTo>
                  <a:cubicBezTo>
                    <a:pt x="53" y="3"/>
                    <a:pt x="42" y="0"/>
                    <a:pt x="31"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dirty="0">
                <a:solidFill>
                  <a:srgbClr val="000000"/>
                </a:solidFill>
              </a:endParaRPr>
            </a:p>
          </p:txBody>
        </p:sp>
        <p:sp>
          <p:nvSpPr>
            <p:cNvPr id="61" name="Freeform 248"/>
            <p:cNvSpPr>
              <a:spLocks/>
            </p:cNvSpPr>
            <p:nvPr userDrawn="1"/>
          </p:nvSpPr>
          <p:spPr bwMode="auto">
            <a:xfrm>
              <a:off x="8796338" y="3795712"/>
              <a:ext cx="800100" cy="239713"/>
            </a:xfrm>
            <a:custGeom>
              <a:avLst/>
              <a:gdLst>
                <a:gd name="T0" fmla="*/ 125 w 130"/>
                <a:gd name="T1" fmla="*/ 0 h 39"/>
                <a:gd name="T2" fmla="*/ 4 w 130"/>
                <a:gd name="T3" fmla="*/ 0 h 39"/>
                <a:gd name="T4" fmla="*/ 0 w 130"/>
                <a:gd name="T5" fmla="*/ 23 h 39"/>
                <a:gd name="T6" fmla="*/ 1 w 130"/>
                <a:gd name="T7" fmla="*/ 39 h 39"/>
                <a:gd name="T8" fmla="*/ 128 w 130"/>
                <a:gd name="T9" fmla="*/ 39 h 39"/>
                <a:gd name="T10" fmla="*/ 130 w 130"/>
                <a:gd name="T11" fmla="*/ 23 h 39"/>
                <a:gd name="T12" fmla="*/ 125 w 130"/>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30" h="39">
                  <a:moveTo>
                    <a:pt x="125" y="0"/>
                  </a:moveTo>
                  <a:cubicBezTo>
                    <a:pt x="4" y="0"/>
                    <a:pt x="4" y="0"/>
                    <a:pt x="4" y="0"/>
                  </a:cubicBezTo>
                  <a:cubicBezTo>
                    <a:pt x="1" y="7"/>
                    <a:pt x="0" y="15"/>
                    <a:pt x="0" y="23"/>
                  </a:cubicBezTo>
                  <a:cubicBezTo>
                    <a:pt x="0" y="28"/>
                    <a:pt x="0" y="34"/>
                    <a:pt x="1" y="39"/>
                  </a:cubicBezTo>
                  <a:cubicBezTo>
                    <a:pt x="128" y="39"/>
                    <a:pt x="128" y="39"/>
                    <a:pt x="128" y="39"/>
                  </a:cubicBezTo>
                  <a:cubicBezTo>
                    <a:pt x="129" y="34"/>
                    <a:pt x="130" y="28"/>
                    <a:pt x="130" y="23"/>
                  </a:cubicBezTo>
                  <a:cubicBezTo>
                    <a:pt x="130" y="15"/>
                    <a:pt x="128" y="7"/>
                    <a:pt x="125"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dirty="0">
                <a:solidFill>
                  <a:srgbClr val="000000"/>
                </a:solidFill>
              </a:endParaRPr>
            </a:p>
          </p:txBody>
        </p:sp>
        <p:sp>
          <p:nvSpPr>
            <p:cNvPr id="62" name="Freeform 249"/>
            <p:cNvSpPr>
              <a:spLocks/>
            </p:cNvSpPr>
            <p:nvPr userDrawn="1"/>
          </p:nvSpPr>
          <p:spPr bwMode="auto">
            <a:xfrm>
              <a:off x="8901113" y="4208462"/>
              <a:ext cx="590550" cy="128588"/>
            </a:xfrm>
            <a:custGeom>
              <a:avLst/>
              <a:gdLst>
                <a:gd name="T0" fmla="*/ 96 w 96"/>
                <a:gd name="T1" fmla="*/ 0 h 21"/>
                <a:gd name="T2" fmla="*/ 0 w 96"/>
                <a:gd name="T3" fmla="*/ 0 h 21"/>
                <a:gd name="T4" fmla="*/ 48 w 96"/>
                <a:gd name="T5" fmla="*/ 21 h 21"/>
                <a:gd name="T6" fmla="*/ 96 w 96"/>
                <a:gd name="T7" fmla="*/ 0 h 21"/>
              </a:gdLst>
              <a:ahLst/>
              <a:cxnLst>
                <a:cxn ang="0">
                  <a:pos x="T0" y="T1"/>
                </a:cxn>
                <a:cxn ang="0">
                  <a:pos x="T2" y="T3"/>
                </a:cxn>
                <a:cxn ang="0">
                  <a:pos x="T4" y="T5"/>
                </a:cxn>
                <a:cxn ang="0">
                  <a:pos x="T6" y="T7"/>
                </a:cxn>
              </a:cxnLst>
              <a:rect l="0" t="0" r="r" b="b"/>
              <a:pathLst>
                <a:path w="96" h="21">
                  <a:moveTo>
                    <a:pt x="96" y="0"/>
                  </a:moveTo>
                  <a:cubicBezTo>
                    <a:pt x="0" y="0"/>
                    <a:pt x="0" y="0"/>
                    <a:pt x="0" y="0"/>
                  </a:cubicBezTo>
                  <a:cubicBezTo>
                    <a:pt x="12" y="13"/>
                    <a:pt x="29" y="21"/>
                    <a:pt x="48" y="21"/>
                  </a:cubicBezTo>
                  <a:cubicBezTo>
                    <a:pt x="67" y="21"/>
                    <a:pt x="84" y="13"/>
                    <a:pt x="96"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dirty="0">
                <a:solidFill>
                  <a:srgbClr val="000000"/>
                </a:solidFill>
              </a:endParaRPr>
            </a:p>
          </p:txBody>
        </p:sp>
        <p:sp>
          <p:nvSpPr>
            <p:cNvPr id="63" name="Oval 250"/>
            <p:cNvSpPr>
              <a:spLocks noChangeArrowheads="1"/>
            </p:cNvSpPr>
            <p:nvPr userDrawn="1"/>
          </p:nvSpPr>
          <p:spPr bwMode="auto">
            <a:xfrm>
              <a:off x="8747125" y="3487737"/>
              <a:ext cx="800100" cy="800100"/>
            </a:xfrm>
            <a:prstGeom prst="ellipse">
              <a:avLst/>
            </a:pr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dirty="0">
                <a:solidFill>
                  <a:srgbClr val="000000"/>
                </a:solidFill>
              </a:endParaRPr>
            </a:p>
          </p:txBody>
        </p:sp>
        <p:sp>
          <p:nvSpPr>
            <p:cNvPr id="65" name="Oval 252"/>
            <p:cNvSpPr>
              <a:spLocks noChangeArrowheads="1"/>
            </p:cNvSpPr>
            <p:nvPr userDrawn="1"/>
          </p:nvSpPr>
          <p:spPr bwMode="auto">
            <a:xfrm>
              <a:off x="10063163" y="2251075"/>
              <a:ext cx="855663" cy="855663"/>
            </a:xfrm>
            <a:prstGeom prst="ellipse">
              <a:avLst/>
            </a:pr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dirty="0">
                <a:solidFill>
                  <a:srgbClr val="000000"/>
                </a:solidFill>
              </a:endParaRPr>
            </a:p>
          </p:txBody>
        </p:sp>
        <p:sp>
          <p:nvSpPr>
            <p:cNvPr id="67" name="Freeform 254"/>
            <p:cNvSpPr>
              <a:spLocks/>
            </p:cNvSpPr>
            <p:nvPr userDrawn="1"/>
          </p:nvSpPr>
          <p:spPr bwMode="auto">
            <a:xfrm>
              <a:off x="9767888" y="4264025"/>
              <a:ext cx="523875" cy="417513"/>
            </a:xfrm>
            <a:custGeom>
              <a:avLst/>
              <a:gdLst>
                <a:gd name="T0" fmla="*/ 69 w 85"/>
                <a:gd name="T1" fmla="*/ 0 h 68"/>
                <a:gd name="T2" fmla="*/ 69 w 85"/>
                <a:gd name="T3" fmla="*/ 30 h 68"/>
                <a:gd name="T4" fmla="*/ 1 w 85"/>
                <a:gd name="T5" fmla="*/ 30 h 68"/>
                <a:gd name="T6" fmla="*/ 0 w 85"/>
                <a:gd name="T7" fmla="*/ 34 h 68"/>
                <a:gd name="T8" fmla="*/ 8 w 85"/>
                <a:gd name="T9" fmla="*/ 58 h 68"/>
                <a:gd name="T10" fmla="*/ 69 w 85"/>
                <a:gd name="T11" fmla="*/ 58 h 68"/>
                <a:gd name="T12" fmla="*/ 69 w 85"/>
                <a:gd name="T13" fmla="*/ 68 h 68"/>
                <a:gd name="T14" fmla="*/ 85 w 85"/>
                <a:gd name="T15" fmla="*/ 34 h 68"/>
                <a:gd name="T16" fmla="*/ 69 w 85"/>
                <a:gd name="T17"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68">
                  <a:moveTo>
                    <a:pt x="69" y="0"/>
                  </a:moveTo>
                  <a:cubicBezTo>
                    <a:pt x="69" y="30"/>
                    <a:pt x="69" y="30"/>
                    <a:pt x="69" y="30"/>
                  </a:cubicBezTo>
                  <a:cubicBezTo>
                    <a:pt x="1" y="30"/>
                    <a:pt x="1" y="30"/>
                    <a:pt x="1" y="30"/>
                  </a:cubicBezTo>
                  <a:cubicBezTo>
                    <a:pt x="0" y="31"/>
                    <a:pt x="0" y="33"/>
                    <a:pt x="0" y="34"/>
                  </a:cubicBezTo>
                  <a:cubicBezTo>
                    <a:pt x="0" y="43"/>
                    <a:pt x="3" y="51"/>
                    <a:pt x="8" y="58"/>
                  </a:cubicBezTo>
                  <a:cubicBezTo>
                    <a:pt x="69" y="58"/>
                    <a:pt x="69" y="58"/>
                    <a:pt x="69" y="58"/>
                  </a:cubicBezTo>
                  <a:cubicBezTo>
                    <a:pt x="69" y="68"/>
                    <a:pt x="69" y="68"/>
                    <a:pt x="69" y="68"/>
                  </a:cubicBezTo>
                  <a:cubicBezTo>
                    <a:pt x="79" y="60"/>
                    <a:pt x="85" y="48"/>
                    <a:pt x="85" y="34"/>
                  </a:cubicBezTo>
                  <a:cubicBezTo>
                    <a:pt x="85" y="20"/>
                    <a:pt x="79" y="8"/>
                    <a:pt x="69" y="0"/>
                  </a:cubicBezTo>
                </a:path>
              </a:pathLst>
            </a:custGeom>
            <a:solidFill>
              <a:srgbClr val="531A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dirty="0">
                <a:solidFill>
                  <a:srgbClr val="000000"/>
                </a:solidFill>
              </a:endParaRPr>
            </a:p>
          </p:txBody>
        </p:sp>
        <p:sp>
          <p:nvSpPr>
            <p:cNvPr id="68" name="Freeform 255"/>
            <p:cNvSpPr>
              <a:spLocks/>
            </p:cNvSpPr>
            <p:nvPr userDrawn="1"/>
          </p:nvSpPr>
          <p:spPr bwMode="auto">
            <a:xfrm>
              <a:off x="9774238" y="4208462"/>
              <a:ext cx="419100" cy="239713"/>
            </a:xfrm>
            <a:custGeom>
              <a:avLst/>
              <a:gdLst>
                <a:gd name="T0" fmla="*/ 42 w 68"/>
                <a:gd name="T1" fmla="*/ 0 h 39"/>
                <a:gd name="T2" fmla="*/ 0 w 68"/>
                <a:gd name="T3" fmla="*/ 39 h 39"/>
                <a:gd name="T4" fmla="*/ 68 w 68"/>
                <a:gd name="T5" fmla="*/ 39 h 39"/>
                <a:gd name="T6" fmla="*/ 68 w 68"/>
                <a:gd name="T7" fmla="*/ 9 h 39"/>
                <a:gd name="T8" fmla="*/ 42 w 68"/>
                <a:gd name="T9" fmla="*/ 0 h 39"/>
              </a:gdLst>
              <a:ahLst/>
              <a:cxnLst>
                <a:cxn ang="0">
                  <a:pos x="T0" y="T1"/>
                </a:cxn>
                <a:cxn ang="0">
                  <a:pos x="T2" y="T3"/>
                </a:cxn>
                <a:cxn ang="0">
                  <a:pos x="T4" y="T5"/>
                </a:cxn>
                <a:cxn ang="0">
                  <a:pos x="T6" y="T7"/>
                </a:cxn>
                <a:cxn ang="0">
                  <a:pos x="T8" y="T9"/>
                </a:cxn>
              </a:cxnLst>
              <a:rect l="0" t="0" r="r" b="b"/>
              <a:pathLst>
                <a:path w="68" h="39">
                  <a:moveTo>
                    <a:pt x="42" y="0"/>
                  </a:moveTo>
                  <a:cubicBezTo>
                    <a:pt x="20" y="0"/>
                    <a:pt x="2" y="17"/>
                    <a:pt x="0" y="39"/>
                  </a:cubicBezTo>
                  <a:cubicBezTo>
                    <a:pt x="68" y="39"/>
                    <a:pt x="68" y="39"/>
                    <a:pt x="68" y="39"/>
                  </a:cubicBezTo>
                  <a:cubicBezTo>
                    <a:pt x="68" y="9"/>
                    <a:pt x="68" y="9"/>
                    <a:pt x="68" y="9"/>
                  </a:cubicBezTo>
                  <a:cubicBezTo>
                    <a:pt x="61" y="4"/>
                    <a:pt x="52" y="0"/>
                    <a:pt x="42"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dirty="0">
                <a:solidFill>
                  <a:srgbClr val="000000"/>
                </a:solidFill>
              </a:endParaRPr>
            </a:p>
          </p:txBody>
        </p:sp>
        <p:sp>
          <p:nvSpPr>
            <p:cNvPr id="69" name="Freeform 256"/>
            <p:cNvSpPr>
              <a:spLocks/>
            </p:cNvSpPr>
            <p:nvPr userDrawn="1"/>
          </p:nvSpPr>
          <p:spPr bwMode="auto">
            <a:xfrm>
              <a:off x="9817100" y="4621212"/>
              <a:ext cx="376238" cy="109538"/>
            </a:xfrm>
            <a:custGeom>
              <a:avLst/>
              <a:gdLst>
                <a:gd name="T0" fmla="*/ 61 w 61"/>
                <a:gd name="T1" fmla="*/ 0 h 18"/>
                <a:gd name="T2" fmla="*/ 0 w 61"/>
                <a:gd name="T3" fmla="*/ 0 h 18"/>
                <a:gd name="T4" fmla="*/ 35 w 61"/>
                <a:gd name="T5" fmla="*/ 18 h 18"/>
                <a:gd name="T6" fmla="*/ 61 w 61"/>
                <a:gd name="T7" fmla="*/ 10 h 18"/>
                <a:gd name="T8" fmla="*/ 61 w 61"/>
                <a:gd name="T9" fmla="*/ 0 h 18"/>
              </a:gdLst>
              <a:ahLst/>
              <a:cxnLst>
                <a:cxn ang="0">
                  <a:pos x="T0" y="T1"/>
                </a:cxn>
                <a:cxn ang="0">
                  <a:pos x="T2" y="T3"/>
                </a:cxn>
                <a:cxn ang="0">
                  <a:pos x="T4" y="T5"/>
                </a:cxn>
                <a:cxn ang="0">
                  <a:pos x="T6" y="T7"/>
                </a:cxn>
                <a:cxn ang="0">
                  <a:pos x="T8" y="T9"/>
                </a:cxn>
              </a:cxnLst>
              <a:rect l="0" t="0" r="r" b="b"/>
              <a:pathLst>
                <a:path w="61" h="18">
                  <a:moveTo>
                    <a:pt x="61" y="0"/>
                  </a:moveTo>
                  <a:cubicBezTo>
                    <a:pt x="0" y="0"/>
                    <a:pt x="0" y="0"/>
                    <a:pt x="0" y="0"/>
                  </a:cubicBezTo>
                  <a:cubicBezTo>
                    <a:pt x="8" y="11"/>
                    <a:pt x="20" y="18"/>
                    <a:pt x="35" y="18"/>
                  </a:cubicBezTo>
                  <a:cubicBezTo>
                    <a:pt x="45" y="18"/>
                    <a:pt x="54" y="15"/>
                    <a:pt x="61" y="10"/>
                  </a:cubicBezTo>
                  <a:cubicBezTo>
                    <a:pt x="61" y="0"/>
                    <a:pt x="61" y="0"/>
                    <a:pt x="61"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dirty="0">
                <a:solidFill>
                  <a:srgbClr val="000000"/>
                </a:solidFill>
              </a:endParaRPr>
            </a:p>
          </p:txBody>
        </p:sp>
        <p:sp>
          <p:nvSpPr>
            <p:cNvPr id="70" name="Oval 257"/>
            <p:cNvSpPr>
              <a:spLocks noChangeArrowheads="1"/>
            </p:cNvSpPr>
            <p:nvPr userDrawn="1"/>
          </p:nvSpPr>
          <p:spPr bwMode="auto">
            <a:xfrm>
              <a:off x="9718675" y="4159250"/>
              <a:ext cx="523875" cy="522288"/>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dirty="0">
                <a:solidFill>
                  <a:srgbClr val="000000"/>
                </a:solidFill>
              </a:endParaRPr>
            </a:p>
          </p:txBody>
        </p:sp>
        <p:sp>
          <p:nvSpPr>
            <p:cNvPr id="72" name="Freeform 259"/>
            <p:cNvSpPr>
              <a:spLocks noEditPoints="1"/>
            </p:cNvSpPr>
            <p:nvPr userDrawn="1"/>
          </p:nvSpPr>
          <p:spPr bwMode="auto">
            <a:xfrm>
              <a:off x="9190038" y="2879725"/>
              <a:ext cx="522288" cy="423863"/>
            </a:xfrm>
            <a:custGeom>
              <a:avLst/>
              <a:gdLst>
                <a:gd name="T0" fmla="*/ 54 w 85"/>
                <a:gd name="T1" fmla="*/ 67 h 69"/>
                <a:gd name="T2" fmla="*/ 31 w 85"/>
                <a:gd name="T3" fmla="*/ 67 h 69"/>
                <a:gd name="T4" fmla="*/ 42 w 85"/>
                <a:gd name="T5" fmla="*/ 69 h 69"/>
                <a:gd name="T6" fmla="*/ 54 w 85"/>
                <a:gd name="T7" fmla="*/ 67 h 69"/>
                <a:gd name="T8" fmla="*/ 76 w 85"/>
                <a:gd name="T9" fmla="*/ 0 h 69"/>
                <a:gd name="T10" fmla="*/ 9 w 85"/>
                <a:gd name="T11" fmla="*/ 0 h 69"/>
                <a:gd name="T12" fmla="*/ 0 w 85"/>
                <a:gd name="T13" fmla="*/ 26 h 69"/>
                <a:gd name="T14" fmla="*/ 0 w 85"/>
                <a:gd name="T15" fmla="*/ 28 h 69"/>
                <a:gd name="T16" fmla="*/ 85 w 85"/>
                <a:gd name="T17" fmla="*/ 28 h 69"/>
                <a:gd name="T18" fmla="*/ 85 w 85"/>
                <a:gd name="T19" fmla="*/ 26 h 69"/>
                <a:gd name="T20" fmla="*/ 76 w 85"/>
                <a:gd name="T21"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5" h="69">
                  <a:moveTo>
                    <a:pt x="54" y="67"/>
                  </a:moveTo>
                  <a:cubicBezTo>
                    <a:pt x="31" y="67"/>
                    <a:pt x="31" y="67"/>
                    <a:pt x="31" y="67"/>
                  </a:cubicBezTo>
                  <a:cubicBezTo>
                    <a:pt x="35" y="68"/>
                    <a:pt x="38" y="69"/>
                    <a:pt x="42" y="69"/>
                  </a:cubicBezTo>
                  <a:cubicBezTo>
                    <a:pt x="47" y="69"/>
                    <a:pt x="50" y="68"/>
                    <a:pt x="54" y="67"/>
                  </a:cubicBezTo>
                  <a:moveTo>
                    <a:pt x="76" y="0"/>
                  </a:moveTo>
                  <a:cubicBezTo>
                    <a:pt x="9" y="0"/>
                    <a:pt x="9" y="0"/>
                    <a:pt x="9" y="0"/>
                  </a:cubicBezTo>
                  <a:cubicBezTo>
                    <a:pt x="3" y="7"/>
                    <a:pt x="0" y="16"/>
                    <a:pt x="0" y="26"/>
                  </a:cubicBezTo>
                  <a:cubicBezTo>
                    <a:pt x="0" y="27"/>
                    <a:pt x="0" y="27"/>
                    <a:pt x="0" y="28"/>
                  </a:cubicBezTo>
                  <a:cubicBezTo>
                    <a:pt x="85" y="28"/>
                    <a:pt x="85" y="28"/>
                    <a:pt x="85" y="28"/>
                  </a:cubicBezTo>
                  <a:cubicBezTo>
                    <a:pt x="85" y="27"/>
                    <a:pt x="85" y="27"/>
                    <a:pt x="85" y="26"/>
                  </a:cubicBezTo>
                  <a:cubicBezTo>
                    <a:pt x="85" y="16"/>
                    <a:pt x="82" y="7"/>
                    <a:pt x="76" y="0"/>
                  </a:cubicBezTo>
                </a:path>
              </a:pathLst>
            </a:custGeom>
            <a:solidFill>
              <a:srgbClr val="531A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dirty="0">
                <a:solidFill>
                  <a:srgbClr val="000000"/>
                </a:solidFill>
              </a:endParaRPr>
            </a:p>
          </p:txBody>
        </p:sp>
        <p:sp>
          <p:nvSpPr>
            <p:cNvPr id="73" name="Freeform 260"/>
            <p:cNvSpPr>
              <a:spLocks/>
            </p:cNvSpPr>
            <p:nvPr userDrawn="1"/>
          </p:nvSpPr>
          <p:spPr bwMode="auto">
            <a:xfrm>
              <a:off x="9245600" y="2774950"/>
              <a:ext cx="411163" cy="104775"/>
            </a:xfrm>
            <a:custGeom>
              <a:avLst/>
              <a:gdLst>
                <a:gd name="T0" fmla="*/ 33 w 67"/>
                <a:gd name="T1" fmla="*/ 0 h 17"/>
                <a:gd name="T2" fmla="*/ 0 w 67"/>
                <a:gd name="T3" fmla="*/ 17 h 17"/>
                <a:gd name="T4" fmla="*/ 67 w 67"/>
                <a:gd name="T5" fmla="*/ 17 h 17"/>
                <a:gd name="T6" fmla="*/ 33 w 67"/>
                <a:gd name="T7" fmla="*/ 0 h 17"/>
              </a:gdLst>
              <a:ahLst/>
              <a:cxnLst>
                <a:cxn ang="0">
                  <a:pos x="T0" y="T1"/>
                </a:cxn>
                <a:cxn ang="0">
                  <a:pos x="T2" y="T3"/>
                </a:cxn>
                <a:cxn ang="0">
                  <a:pos x="T4" y="T5"/>
                </a:cxn>
                <a:cxn ang="0">
                  <a:pos x="T6" y="T7"/>
                </a:cxn>
              </a:cxnLst>
              <a:rect l="0" t="0" r="r" b="b"/>
              <a:pathLst>
                <a:path w="67" h="17">
                  <a:moveTo>
                    <a:pt x="33" y="0"/>
                  </a:moveTo>
                  <a:cubicBezTo>
                    <a:pt x="20" y="0"/>
                    <a:pt x="8" y="7"/>
                    <a:pt x="0" y="17"/>
                  </a:cubicBezTo>
                  <a:cubicBezTo>
                    <a:pt x="67" y="17"/>
                    <a:pt x="67" y="17"/>
                    <a:pt x="67" y="17"/>
                  </a:cubicBezTo>
                  <a:cubicBezTo>
                    <a:pt x="59" y="7"/>
                    <a:pt x="47" y="0"/>
                    <a:pt x="33"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dirty="0">
                <a:solidFill>
                  <a:srgbClr val="000000"/>
                </a:solidFill>
              </a:endParaRPr>
            </a:p>
          </p:txBody>
        </p:sp>
        <p:sp>
          <p:nvSpPr>
            <p:cNvPr id="74" name="Freeform 261"/>
            <p:cNvSpPr>
              <a:spLocks/>
            </p:cNvSpPr>
            <p:nvPr userDrawn="1"/>
          </p:nvSpPr>
          <p:spPr bwMode="auto">
            <a:xfrm>
              <a:off x="9190038" y="3051175"/>
              <a:ext cx="522288" cy="239713"/>
            </a:xfrm>
            <a:custGeom>
              <a:avLst/>
              <a:gdLst>
                <a:gd name="T0" fmla="*/ 85 w 85"/>
                <a:gd name="T1" fmla="*/ 0 h 39"/>
                <a:gd name="T2" fmla="*/ 0 w 85"/>
                <a:gd name="T3" fmla="*/ 0 h 39"/>
                <a:gd name="T4" fmla="*/ 31 w 85"/>
                <a:gd name="T5" fmla="*/ 39 h 39"/>
                <a:gd name="T6" fmla="*/ 54 w 85"/>
                <a:gd name="T7" fmla="*/ 39 h 39"/>
                <a:gd name="T8" fmla="*/ 85 w 85"/>
                <a:gd name="T9" fmla="*/ 0 h 39"/>
              </a:gdLst>
              <a:ahLst/>
              <a:cxnLst>
                <a:cxn ang="0">
                  <a:pos x="T0" y="T1"/>
                </a:cxn>
                <a:cxn ang="0">
                  <a:pos x="T2" y="T3"/>
                </a:cxn>
                <a:cxn ang="0">
                  <a:pos x="T4" y="T5"/>
                </a:cxn>
                <a:cxn ang="0">
                  <a:pos x="T6" y="T7"/>
                </a:cxn>
                <a:cxn ang="0">
                  <a:pos x="T8" y="T9"/>
                </a:cxn>
              </a:cxnLst>
              <a:rect l="0" t="0" r="r" b="b"/>
              <a:pathLst>
                <a:path w="85" h="39">
                  <a:moveTo>
                    <a:pt x="85" y="0"/>
                  </a:moveTo>
                  <a:cubicBezTo>
                    <a:pt x="0" y="0"/>
                    <a:pt x="0" y="0"/>
                    <a:pt x="0" y="0"/>
                  </a:cubicBezTo>
                  <a:cubicBezTo>
                    <a:pt x="1" y="19"/>
                    <a:pt x="14" y="34"/>
                    <a:pt x="31" y="39"/>
                  </a:cubicBezTo>
                  <a:cubicBezTo>
                    <a:pt x="54" y="39"/>
                    <a:pt x="54" y="39"/>
                    <a:pt x="54" y="39"/>
                  </a:cubicBezTo>
                  <a:cubicBezTo>
                    <a:pt x="71" y="34"/>
                    <a:pt x="84" y="19"/>
                    <a:pt x="85"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dirty="0">
                <a:solidFill>
                  <a:srgbClr val="000000"/>
                </a:solidFill>
              </a:endParaRPr>
            </a:p>
          </p:txBody>
        </p:sp>
        <p:sp>
          <p:nvSpPr>
            <p:cNvPr id="75" name="Oval 262"/>
            <p:cNvSpPr>
              <a:spLocks noChangeArrowheads="1"/>
            </p:cNvSpPr>
            <p:nvPr userDrawn="1"/>
          </p:nvSpPr>
          <p:spPr bwMode="auto">
            <a:xfrm>
              <a:off x="9091613" y="2682875"/>
              <a:ext cx="522288" cy="522288"/>
            </a:xfrm>
            <a:prstGeom prst="ellipse">
              <a:avLst/>
            </a:pr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dirty="0">
                <a:solidFill>
                  <a:srgbClr val="000000"/>
                </a:solidFill>
              </a:endParaRPr>
            </a:p>
          </p:txBody>
        </p:sp>
        <p:sp>
          <p:nvSpPr>
            <p:cNvPr id="77" name="Freeform 264"/>
            <p:cNvSpPr>
              <a:spLocks/>
            </p:cNvSpPr>
            <p:nvPr userDrawn="1"/>
          </p:nvSpPr>
          <p:spPr bwMode="auto">
            <a:xfrm>
              <a:off x="8943975" y="4860925"/>
              <a:ext cx="603250" cy="177800"/>
            </a:xfrm>
            <a:custGeom>
              <a:avLst/>
              <a:gdLst>
                <a:gd name="T0" fmla="*/ 62 w 98"/>
                <a:gd name="T1" fmla="*/ 0 h 29"/>
                <a:gd name="T2" fmla="*/ 36 w 98"/>
                <a:gd name="T3" fmla="*/ 0 h 29"/>
                <a:gd name="T4" fmla="*/ 0 w 98"/>
                <a:gd name="T5" fmla="*/ 29 h 29"/>
                <a:gd name="T6" fmla="*/ 98 w 98"/>
                <a:gd name="T7" fmla="*/ 29 h 29"/>
                <a:gd name="T8" fmla="*/ 62 w 98"/>
                <a:gd name="T9" fmla="*/ 0 h 29"/>
              </a:gdLst>
              <a:ahLst/>
              <a:cxnLst>
                <a:cxn ang="0">
                  <a:pos x="T0" y="T1"/>
                </a:cxn>
                <a:cxn ang="0">
                  <a:pos x="T2" y="T3"/>
                </a:cxn>
                <a:cxn ang="0">
                  <a:pos x="T4" y="T5"/>
                </a:cxn>
                <a:cxn ang="0">
                  <a:pos x="T6" y="T7"/>
                </a:cxn>
                <a:cxn ang="0">
                  <a:pos x="T8" y="T9"/>
                </a:cxn>
              </a:cxnLst>
              <a:rect l="0" t="0" r="r" b="b"/>
              <a:pathLst>
                <a:path w="98" h="29">
                  <a:moveTo>
                    <a:pt x="62" y="0"/>
                  </a:moveTo>
                  <a:cubicBezTo>
                    <a:pt x="36" y="0"/>
                    <a:pt x="36" y="0"/>
                    <a:pt x="36" y="0"/>
                  </a:cubicBezTo>
                  <a:cubicBezTo>
                    <a:pt x="20" y="4"/>
                    <a:pt x="7" y="15"/>
                    <a:pt x="0" y="29"/>
                  </a:cubicBezTo>
                  <a:cubicBezTo>
                    <a:pt x="98" y="29"/>
                    <a:pt x="98" y="29"/>
                    <a:pt x="98" y="29"/>
                  </a:cubicBezTo>
                  <a:cubicBezTo>
                    <a:pt x="91" y="15"/>
                    <a:pt x="78" y="4"/>
                    <a:pt x="62" y="0"/>
                  </a:cubicBezTo>
                </a:path>
              </a:pathLst>
            </a:custGeom>
            <a:solidFill>
              <a:srgbClr val="531A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dirty="0">
                <a:solidFill>
                  <a:srgbClr val="000000"/>
                </a:solidFill>
              </a:endParaRPr>
            </a:p>
          </p:txBody>
        </p:sp>
        <p:sp>
          <p:nvSpPr>
            <p:cNvPr id="78" name="Freeform 265"/>
            <p:cNvSpPr>
              <a:spLocks/>
            </p:cNvSpPr>
            <p:nvPr userDrawn="1"/>
          </p:nvSpPr>
          <p:spPr bwMode="auto">
            <a:xfrm>
              <a:off x="9164638" y="4854575"/>
              <a:ext cx="160338" cy="6350"/>
            </a:xfrm>
            <a:custGeom>
              <a:avLst/>
              <a:gdLst>
                <a:gd name="T0" fmla="*/ 13 w 26"/>
                <a:gd name="T1" fmla="*/ 0 h 1"/>
                <a:gd name="T2" fmla="*/ 0 w 26"/>
                <a:gd name="T3" fmla="*/ 1 h 1"/>
                <a:gd name="T4" fmla="*/ 26 w 26"/>
                <a:gd name="T5" fmla="*/ 1 h 1"/>
                <a:gd name="T6" fmla="*/ 13 w 26"/>
                <a:gd name="T7" fmla="*/ 0 h 1"/>
              </a:gdLst>
              <a:ahLst/>
              <a:cxnLst>
                <a:cxn ang="0">
                  <a:pos x="T0" y="T1"/>
                </a:cxn>
                <a:cxn ang="0">
                  <a:pos x="T2" y="T3"/>
                </a:cxn>
                <a:cxn ang="0">
                  <a:pos x="T4" y="T5"/>
                </a:cxn>
                <a:cxn ang="0">
                  <a:pos x="T6" y="T7"/>
                </a:cxn>
              </a:cxnLst>
              <a:rect l="0" t="0" r="r" b="b"/>
              <a:pathLst>
                <a:path w="26" h="1">
                  <a:moveTo>
                    <a:pt x="13" y="0"/>
                  </a:moveTo>
                  <a:cubicBezTo>
                    <a:pt x="8" y="0"/>
                    <a:pt x="4" y="0"/>
                    <a:pt x="0" y="1"/>
                  </a:cubicBezTo>
                  <a:cubicBezTo>
                    <a:pt x="26" y="1"/>
                    <a:pt x="26" y="1"/>
                    <a:pt x="26" y="1"/>
                  </a:cubicBezTo>
                  <a:cubicBezTo>
                    <a:pt x="22" y="0"/>
                    <a:pt x="17" y="0"/>
                    <a:pt x="13"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dirty="0">
                <a:solidFill>
                  <a:srgbClr val="000000"/>
                </a:solidFill>
              </a:endParaRPr>
            </a:p>
          </p:txBody>
        </p:sp>
        <p:sp>
          <p:nvSpPr>
            <p:cNvPr id="79" name="Freeform 266"/>
            <p:cNvSpPr>
              <a:spLocks/>
            </p:cNvSpPr>
            <p:nvPr userDrawn="1"/>
          </p:nvSpPr>
          <p:spPr bwMode="auto">
            <a:xfrm>
              <a:off x="8918575" y="5278437"/>
              <a:ext cx="652463" cy="228600"/>
            </a:xfrm>
            <a:custGeom>
              <a:avLst/>
              <a:gdLst>
                <a:gd name="T0" fmla="*/ 106 w 106"/>
                <a:gd name="T1" fmla="*/ 0 h 37"/>
                <a:gd name="T2" fmla="*/ 0 w 106"/>
                <a:gd name="T3" fmla="*/ 0 h 37"/>
                <a:gd name="T4" fmla="*/ 32 w 106"/>
                <a:gd name="T5" fmla="*/ 36 h 37"/>
                <a:gd name="T6" fmla="*/ 32 w 106"/>
                <a:gd name="T7" fmla="*/ 24 h 37"/>
                <a:gd name="T8" fmla="*/ 71 w 106"/>
                <a:gd name="T9" fmla="*/ 24 h 37"/>
                <a:gd name="T10" fmla="*/ 71 w 106"/>
                <a:gd name="T11" fmla="*/ 37 h 37"/>
                <a:gd name="T12" fmla="*/ 106 w 106"/>
                <a:gd name="T13" fmla="*/ 0 h 37"/>
              </a:gdLst>
              <a:ahLst/>
              <a:cxnLst>
                <a:cxn ang="0">
                  <a:pos x="T0" y="T1"/>
                </a:cxn>
                <a:cxn ang="0">
                  <a:pos x="T2" y="T3"/>
                </a:cxn>
                <a:cxn ang="0">
                  <a:pos x="T4" y="T5"/>
                </a:cxn>
                <a:cxn ang="0">
                  <a:pos x="T6" y="T7"/>
                </a:cxn>
                <a:cxn ang="0">
                  <a:pos x="T8" y="T9"/>
                </a:cxn>
                <a:cxn ang="0">
                  <a:pos x="T10" y="T11"/>
                </a:cxn>
                <a:cxn ang="0">
                  <a:pos x="T12" y="T13"/>
                </a:cxn>
              </a:cxnLst>
              <a:rect l="0" t="0" r="r" b="b"/>
              <a:pathLst>
                <a:path w="106" h="37">
                  <a:moveTo>
                    <a:pt x="106" y="0"/>
                  </a:moveTo>
                  <a:cubicBezTo>
                    <a:pt x="0" y="0"/>
                    <a:pt x="0" y="0"/>
                    <a:pt x="0" y="0"/>
                  </a:cubicBezTo>
                  <a:cubicBezTo>
                    <a:pt x="4" y="16"/>
                    <a:pt x="16" y="30"/>
                    <a:pt x="32" y="36"/>
                  </a:cubicBezTo>
                  <a:cubicBezTo>
                    <a:pt x="32" y="24"/>
                    <a:pt x="32" y="24"/>
                    <a:pt x="32" y="24"/>
                  </a:cubicBezTo>
                  <a:cubicBezTo>
                    <a:pt x="71" y="24"/>
                    <a:pt x="71" y="24"/>
                    <a:pt x="71" y="24"/>
                  </a:cubicBezTo>
                  <a:cubicBezTo>
                    <a:pt x="71" y="37"/>
                    <a:pt x="71" y="37"/>
                    <a:pt x="71" y="37"/>
                  </a:cubicBezTo>
                  <a:cubicBezTo>
                    <a:pt x="88" y="31"/>
                    <a:pt x="101" y="17"/>
                    <a:pt x="106" y="0"/>
                  </a:cubicBezTo>
                </a:path>
              </a:pathLst>
            </a:custGeom>
            <a:solidFill>
              <a:srgbClr val="531A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dirty="0">
                <a:solidFill>
                  <a:srgbClr val="000000"/>
                </a:solidFill>
              </a:endParaRPr>
            </a:p>
          </p:txBody>
        </p:sp>
        <p:sp>
          <p:nvSpPr>
            <p:cNvPr id="80" name="Freeform 267"/>
            <p:cNvSpPr>
              <a:spLocks/>
            </p:cNvSpPr>
            <p:nvPr userDrawn="1"/>
          </p:nvSpPr>
          <p:spPr bwMode="auto">
            <a:xfrm>
              <a:off x="9115425" y="5426075"/>
              <a:ext cx="241300" cy="98425"/>
            </a:xfrm>
            <a:custGeom>
              <a:avLst/>
              <a:gdLst>
                <a:gd name="T0" fmla="*/ 39 w 39"/>
                <a:gd name="T1" fmla="*/ 0 h 16"/>
                <a:gd name="T2" fmla="*/ 0 w 39"/>
                <a:gd name="T3" fmla="*/ 0 h 16"/>
                <a:gd name="T4" fmla="*/ 0 w 39"/>
                <a:gd name="T5" fmla="*/ 12 h 16"/>
                <a:gd name="T6" fmla="*/ 21 w 39"/>
                <a:gd name="T7" fmla="*/ 16 h 16"/>
                <a:gd name="T8" fmla="*/ 39 w 39"/>
                <a:gd name="T9" fmla="*/ 13 h 16"/>
                <a:gd name="T10" fmla="*/ 39 w 39"/>
                <a:gd name="T11" fmla="*/ 0 h 16"/>
              </a:gdLst>
              <a:ahLst/>
              <a:cxnLst>
                <a:cxn ang="0">
                  <a:pos x="T0" y="T1"/>
                </a:cxn>
                <a:cxn ang="0">
                  <a:pos x="T2" y="T3"/>
                </a:cxn>
                <a:cxn ang="0">
                  <a:pos x="T4" y="T5"/>
                </a:cxn>
                <a:cxn ang="0">
                  <a:pos x="T6" y="T7"/>
                </a:cxn>
                <a:cxn ang="0">
                  <a:pos x="T8" y="T9"/>
                </a:cxn>
                <a:cxn ang="0">
                  <a:pos x="T10" y="T11"/>
                </a:cxn>
              </a:cxnLst>
              <a:rect l="0" t="0" r="r" b="b"/>
              <a:pathLst>
                <a:path w="39" h="16">
                  <a:moveTo>
                    <a:pt x="39" y="0"/>
                  </a:moveTo>
                  <a:cubicBezTo>
                    <a:pt x="0" y="0"/>
                    <a:pt x="0" y="0"/>
                    <a:pt x="0" y="0"/>
                  </a:cubicBezTo>
                  <a:cubicBezTo>
                    <a:pt x="0" y="12"/>
                    <a:pt x="0" y="12"/>
                    <a:pt x="0" y="12"/>
                  </a:cubicBezTo>
                  <a:cubicBezTo>
                    <a:pt x="7" y="15"/>
                    <a:pt x="14" y="16"/>
                    <a:pt x="21" y="16"/>
                  </a:cubicBezTo>
                  <a:cubicBezTo>
                    <a:pt x="27" y="16"/>
                    <a:pt x="34" y="15"/>
                    <a:pt x="39" y="13"/>
                  </a:cubicBezTo>
                  <a:cubicBezTo>
                    <a:pt x="39" y="0"/>
                    <a:pt x="39" y="0"/>
                    <a:pt x="39"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dirty="0">
                <a:solidFill>
                  <a:srgbClr val="000000"/>
                </a:solidFill>
              </a:endParaRPr>
            </a:p>
          </p:txBody>
        </p:sp>
        <p:sp>
          <p:nvSpPr>
            <p:cNvPr id="81" name="Freeform 268"/>
            <p:cNvSpPr>
              <a:spLocks/>
            </p:cNvSpPr>
            <p:nvPr userDrawn="1"/>
          </p:nvSpPr>
          <p:spPr bwMode="auto">
            <a:xfrm>
              <a:off x="8907463" y="5038725"/>
              <a:ext cx="676275" cy="239713"/>
            </a:xfrm>
            <a:custGeom>
              <a:avLst/>
              <a:gdLst>
                <a:gd name="T0" fmla="*/ 104 w 110"/>
                <a:gd name="T1" fmla="*/ 0 h 39"/>
                <a:gd name="T2" fmla="*/ 6 w 110"/>
                <a:gd name="T3" fmla="*/ 0 h 39"/>
                <a:gd name="T4" fmla="*/ 0 w 110"/>
                <a:gd name="T5" fmla="*/ 25 h 39"/>
                <a:gd name="T6" fmla="*/ 2 w 110"/>
                <a:gd name="T7" fmla="*/ 39 h 39"/>
                <a:gd name="T8" fmla="*/ 108 w 110"/>
                <a:gd name="T9" fmla="*/ 39 h 39"/>
                <a:gd name="T10" fmla="*/ 110 w 110"/>
                <a:gd name="T11" fmla="*/ 25 h 39"/>
                <a:gd name="T12" fmla="*/ 104 w 110"/>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10" h="39">
                  <a:moveTo>
                    <a:pt x="104" y="0"/>
                  </a:moveTo>
                  <a:cubicBezTo>
                    <a:pt x="6" y="0"/>
                    <a:pt x="6" y="0"/>
                    <a:pt x="6" y="0"/>
                  </a:cubicBezTo>
                  <a:cubicBezTo>
                    <a:pt x="2" y="7"/>
                    <a:pt x="0" y="16"/>
                    <a:pt x="0" y="25"/>
                  </a:cubicBezTo>
                  <a:cubicBezTo>
                    <a:pt x="0" y="29"/>
                    <a:pt x="1" y="34"/>
                    <a:pt x="2" y="39"/>
                  </a:cubicBezTo>
                  <a:cubicBezTo>
                    <a:pt x="108" y="39"/>
                    <a:pt x="108" y="39"/>
                    <a:pt x="108" y="39"/>
                  </a:cubicBezTo>
                  <a:cubicBezTo>
                    <a:pt x="109" y="34"/>
                    <a:pt x="110" y="29"/>
                    <a:pt x="110" y="25"/>
                  </a:cubicBezTo>
                  <a:cubicBezTo>
                    <a:pt x="110" y="16"/>
                    <a:pt x="108" y="7"/>
                    <a:pt x="104"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dirty="0">
                <a:solidFill>
                  <a:srgbClr val="000000"/>
                </a:solidFill>
              </a:endParaRPr>
            </a:p>
          </p:txBody>
        </p:sp>
        <p:sp>
          <p:nvSpPr>
            <p:cNvPr id="82" name="Oval 269"/>
            <p:cNvSpPr>
              <a:spLocks noChangeArrowheads="1"/>
            </p:cNvSpPr>
            <p:nvPr userDrawn="1"/>
          </p:nvSpPr>
          <p:spPr bwMode="auto">
            <a:xfrm>
              <a:off x="8783638" y="4724400"/>
              <a:ext cx="671513" cy="677863"/>
            </a:xfrm>
            <a:prstGeom prst="ellipse">
              <a:avLst/>
            </a:pr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dirty="0">
                <a:solidFill>
                  <a:srgbClr val="000000"/>
                </a:solidFill>
              </a:endParaRPr>
            </a:p>
          </p:txBody>
        </p:sp>
        <p:sp>
          <p:nvSpPr>
            <p:cNvPr id="12" name="Freeform 9"/>
            <p:cNvSpPr>
              <a:spLocks noChangeAspect="1" noEditPoints="1"/>
            </p:cNvSpPr>
            <p:nvPr userDrawn="1"/>
          </p:nvSpPr>
          <p:spPr bwMode="auto">
            <a:xfrm>
              <a:off x="8210826" y="1526687"/>
              <a:ext cx="521239" cy="681315"/>
            </a:xfrm>
            <a:custGeom>
              <a:avLst/>
              <a:gdLst>
                <a:gd name="T0" fmla="*/ 208 w 208"/>
                <a:gd name="T1" fmla="*/ 287 h 300"/>
                <a:gd name="T2" fmla="*/ 195 w 208"/>
                <a:gd name="T3" fmla="*/ 300 h 300"/>
                <a:gd name="T4" fmla="*/ 13 w 208"/>
                <a:gd name="T5" fmla="*/ 300 h 300"/>
                <a:gd name="T6" fmla="*/ 0 w 208"/>
                <a:gd name="T7" fmla="*/ 287 h 300"/>
                <a:gd name="T8" fmla="*/ 0 w 208"/>
                <a:gd name="T9" fmla="*/ 158 h 300"/>
                <a:gd name="T10" fmla="*/ 13 w 208"/>
                <a:gd name="T11" fmla="*/ 145 h 300"/>
                <a:gd name="T12" fmla="*/ 195 w 208"/>
                <a:gd name="T13" fmla="*/ 145 h 300"/>
                <a:gd name="T14" fmla="*/ 208 w 208"/>
                <a:gd name="T15" fmla="*/ 158 h 300"/>
                <a:gd name="T16" fmla="*/ 208 w 208"/>
                <a:gd name="T17" fmla="*/ 287 h 300"/>
                <a:gd name="T18" fmla="*/ 125 w 208"/>
                <a:gd name="T19" fmla="*/ 207 h 300"/>
                <a:gd name="T20" fmla="*/ 104 w 208"/>
                <a:gd name="T21" fmla="*/ 186 h 300"/>
                <a:gd name="T22" fmla="*/ 83 w 208"/>
                <a:gd name="T23" fmla="*/ 207 h 300"/>
                <a:gd name="T24" fmla="*/ 95 w 208"/>
                <a:gd name="T25" fmla="*/ 226 h 300"/>
                <a:gd name="T26" fmla="*/ 83 w 208"/>
                <a:gd name="T27" fmla="*/ 258 h 300"/>
                <a:gd name="T28" fmla="*/ 125 w 208"/>
                <a:gd name="T29" fmla="*/ 258 h 300"/>
                <a:gd name="T30" fmla="*/ 113 w 208"/>
                <a:gd name="T31" fmla="*/ 226 h 300"/>
                <a:gd name="T32" fmla="*/ 125 w 208"/>
                <a:gd name="T33" fmla="*/ 207 h 300"/>
                <a:gd name="T34" fmla="*/ 191 w 208"/>
                <a:gd name="T35" fmla="*/ 81 h 300"/>
                <a:gd name="T36" fmla="*/ 104 w 208"/>
                <a:gd name="T37" fmla="*/ 0 h 300"/>
                <a:gd name="T38" fmla="*/ 17 w 208"/>
                <a:gd name="T39" fmla="*/ 81 h 300"/>
                <a:gd name="T40" fmla="*/ 17 w 208"/>
                <a:gd name="T41" fmla="*/ 134 h 300"/>
                <a:gd name="T42" fmla="*/ 49 w 208"/>
                <a:gd name="T43" fmla="*/ 134 h 300"/>
                <a:gd name="T44" fmla="*/ 49 w 208"/>
                <a:gd name="T45" fmla="*/ 81 h 300"/>
                <a:gd name="T46" fmla="*/ 104 w 208"/>
                <a:gd name="T47" fmla="*/ 32 h 300"/>
                <a:gd name="T48" fmla="*/ 159 w 208"/>
                <a:gd name="T49" fmla="*/ 81 h 300"/>
                <a:gd name="T50" fmla="*/ 159 w 208"/>
                <a:gd name="T51" fmla="*/ 81 h 300"/>
                <a:gd name="T52" fmla="*/ 159 w 208"/>
                <a:gd name="T53" fmla="*/ 134 h 300"/>
                <a:gd name="T54" fmla="*/ 191 w 208"/>
                <a:gd name="T55" fmla="*/ 134 h 300"/>
                <a:gd name="T56" fmla="*/ 191 w 208"/>
                <a:gd name="T57" fmla="*/ 81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08" h="300">
                  <a:moveTo>
                    <a:pt x="208" y="287"/>
                  </a:moveTo>
                  <a:cubicBezTo>
                    <a:pt x="208" y="294"/>
                    <a:pt x="202" y="300"/>
                    <a:pt x="195" y="300"/>
                  </a:cubicBezTo>
                  <a:cubicBezTo>
                    <a:pt x="13" y="300"/>
                    <a:pt x="13" y="300"/>
                    <a:pt x="13" y="300"/>
                  </a:cubicBezTo>
                  <a:cubicBezTo>
                    <a:pt x="6" y="300"/>
                    <a:pt x="0" y="294"/>
                    <a:pt x="0" y="287"/>
                  </a:cubicBezTo>
                  <a:cubicBezTo>
                    <a:pt x="0" y="158"/>
                    <a:pt x="0" y="158"/>
                    <a:pt x="0" y="158"/>
                  </a:cubicBezTo>
                  <a:cubicBezTo>
                    <a:pt x="0" y="151"/>
                    <a:pt x="6" y="145"/>
                    <a:pt x="13" y="145"/>
                  </a:cubicBezTo>
                  <a:cubicBezTo>
                    <a:pt x="195" y="145"/>
                    <a:pt x="195" y="145"/>
                    <a:pt x="195" y="145"/>
                  </a:cubicBezTo>
                  <a:cubicBezTo>
                    <a:pt x="202" y="145"/>
                    <a:pt x="208" y="151"/>
                    <a:pt x="208" y="158"/>
                  </a:cubicBezTo>
                  <a:lnTo>
                    <a:pt x="208" y="287"/>
                  </a:lnTo>
                  <a:close/>
                  <a:moveTo>
                    <a:pt x="125" y="207"/>
                  </a:moveTo>
                  <a:cubicBezTo>
                    <a:pt x="125" y="196"/>
                    <a:pt x="116" y="186"/>
                    <a:pt x="104" y="186"/>
                  </a:cubicBezTo>
                  <a:cubicBezTo>
                    <a:pt x="92" y="186"/>
                    <a:pt x="83" y="196"/>
                    <a:pt x="83" y="207"/>
                  </a:cubicBezTo>
                  <a:cubicBezTo>
                    <a:pt x="83" y="216"/>
                    <a:pt x="88" y="223"/>
                    <a:pt x="95" y="226"/>
                  </a:cubicBezTo>
                  <a:cubicBezTo>
                    <a:pt x="83" y="258"/>
                    <a:pt x="83" y="258"/>
                    <a:pt x="83" y="258"/>
                  </a:cubicBezTo>
                  <a:cubicBezTo>
                    <a:pt x="125" y="258"/>
                    <a:pt x="125" y="258"/>
                    <a:pt x="125" y="258"/>
                  </a:cubicBezTo>
                  <a:cubicBezTo>
                    <a:pt x="113" y="226"/>
                    <a:pt x="113" y="226"/>
                    <a:pt x="113" y="226"/>
                  </a:cubicBezTo>
                  <a:cubicBezTo>
                    <a:pt x="120" y="223"/>
                    <a:pt x="125" y="216"/>
                    <a:pt x="125" y="207"/>
                  </a:cubicBezTo>
                  <a:close/>
                  <a:moveTo>
                    <a:pt x="191" y="81"/>
                  </a:moveTo>
                  <a:cubicBezTo>
                    <a:pt x="191" y="35"/>
                    <a:pt x="152" y="0"/>
                    <a:pt x="104" y="0"/>
                  </a:cubicBezTo>
                  <a:cubicBezTo>
                    <a:pt x="56" y="0"/>
                    <a:pt x="17" y="35"/>
                    <a:pt x="17" y="81"/>
                  </a:cubicBezTo>
                  <a:cubicBezTo>
                    <a:pt x="17" y="134"/>
                    <a:pt x="17" y="134"/>
                    <a:pt x="17" y="134"/>
                  </a:cubicBezTo>
                  <a:cubicBezTo>
                    <a:pt x="49" y="134"/>
                    <a:pt x="49" y="134"/>
                    <a:pt x="49" y="134"/>
                  </a:cubicBezTo>
                  <a:cubicBezTo>
                    <a:pt x="49" y="81"/>
                    <a:pt x="49" y="81"/>
                    <a:pt x="49" y="81"/>
                  </a:cubicBezTo>
                  <a:cubicBezTo>
                    <a:pt x="49" y="55"/>
                    <a:pt x="72" y="33"/>
                    <a:pt x="104" y="32"/>
                  </a:cubicBezTo>
                  <a:cubicBezTo>
                    <a:pt x="136" y="33"/>
                    <a:pt x="159" y="55"/>
                    <a:pt x="159" y="81"/>
                  </a:cubicBezTo>
                  <a:cubicBezTo>
                    <a:pt x="159" y="81"/>
                    <a:pt x="159" y="81"/>
                    <a:pt x="159" y="81"/>
                  </a:cubicBezTo>
                  <a:cubicBezTo>
                    <a:pt x="159" y="134"/>
                    <a:pt x="159" y="134"/>
                    <a:pt x="159" y="134"/>
                  </a:cubicBezTo>
                  <a:cubicBezTo>
                    <a:pt x="191" y="134"/>
                    <a:pt x="191" y="134"/>
                    <a:pt x="191" y="134"/>
                  </a:cubicBezTo>
                  <a:cubicBezTo>
                    <a:pt x="191" y="81"/>
                    <a:pt x="191" y="81"/>
                    <a:pt x="191" y="81"/>
                  </a:cubicBezTo>
                  <a:close/>
                </a:path>
              </a:pathLst>
            </a:custGeom>
            <a:solidFill>
              <a:schemeClr val="bg1"/>
            </a:solidFill>
            <a:ln w="0">
              <a:noFill/>
              <a:prstDash val="solid"/>
              <a:round/>
              <a:headEnd/>
              <a:tailEnd/>
            </a:ln>
            <a:extLst/>
          </p:spPr>
          <p:txBody>
            <a:bodyPr vert="horz" wrap="square" lIns="91440" tIns="45720" rIns="91440" bIns="45720" numCol="1" anchor="t" anchorCtr="0" compatLnSpc="1">
              <a:prstTxWarp prst="textNoShape">
                <a:avLst/>
              </a:prstTxWarp>
            </a:bodyPr>
            <a:lstStyle/>
            <a:p>
              <a:pPr defTabSz="914192"/>
              <a:endParaRPr lang="en-US" sz="1765" dirty="0">
                <a:solidFill>
                  <a:srgbClr val="000000"/>
                </a:solidFill>
              </a:endParaRPr>
            </a:p>
          </p:txBody>
        </p:sp>
        <p:sp>
          <p:nvSpPr>
            <p:cNvPr id="13" name="Freeform 164"/>
            <p:cNvSpPr>
              <a:spLocks noEditPoints="1"/>
            </p:cNvSpPr>
            <p:nvPr userDrawn="1"/>
          </p:nvSpPr>
          <p:spPr bwMode="black">
            <a:xfrm>
              <a:off x="8921038" y="3609462"/>
              <a:ext cx="423322" cy="564869"/>
            </a:xfrm>
            <a:custGeom>
              <a:avLst/>
              <a:gdLst>
                <a:gd name="T0" fmla="*/ 221 w 288"/>
                <a:gd name="T1" fmla="*/ 373 h 399"/>
                <a:gd name="T2" fmla="*/ 194 w 288"/>
                <a:gd name="T3" fmla="*/ 350 h 399"/>
                <a:gd name="T4" fmla="*/ 137 w 288"/>
                <a:gd name="T5" fmla="*/ 150 h 399"/>
                <a:gd name="T6" fmla="*/ 165 w 288"/>
                <a:gd name="T7" fmla="*/ 398 h 399"/>
                <a:gd name="T8" fmla="*/ 94 w 288"/>
                <a:gd name="T9" fmla="*/ 325 h 399"/>
                <a:gd name="T10" fmla="*/ 192 w 288"/>
                <a:gd name="T11" fmla="*/ 269 h 399"/>
                <a:gd name="T12" fmla="*/ 223 w 288"/>
                <a:gd name="T13" fmla="*/ 371 h 399"/>
                <a:gd name="T14" fmla="*/ 135 w 288"/>
                <a:gd name="T15" fmla="*/ 170 h 399"/>
                <a:gd name="T16" fmla="*/ 179 w 288"/>
                <a:gd name="T17" fmla="*/ 395 h 399"/>
                <a:gd name="T18" fmla="*/ 135 w 288"/>
                <a:gd name="T19" fmla="*/ 324 h 399"/>
                <a:gd name="T20" fmla="*/ 154 w 288"/>
                <a:gd name="T21" fmla="*/ 308 h 399"/>
                <a:gd name="T22" fmla="*/ 208 w 288"/>
                <a:gd name="T23" fmla="*/ 382 h 399"/>
                <a:gd name="T24" fmla="*/ 85 w 288"/>
                <a:gd name="T25" fmla="*/ 380 h 399"/>
                <a:gd name="T26" fmla="*/ 143 w 288"/>
                <a:gd name="T27" fmla="*/ 82 h 399"/>
                <a:gd name="T28" fmla="*/ 228 w 288"/>
                <a:gd name="T29" fmla="*/ 288 h 399"/>
                <a:gd name="T30" fmla="*/ 253 w 288"/>
                <a:gd name="T31" fmla="*/ 340 h 399"/>
                <a:gd name="T32" fmla="*/ 247 w 288"/>
                <a:gd name="T33" fmla="*/ 233 h 399"/>
                <a:gd name="T34" fmla="*/ 20 w 288"/>
                <a:gd name="T35" fmla="*/ 263 h 399"/>
                <a:gd name="T36" fmla="*/ 85 w 288"/>
                <a:gd name="T37" fmla="*/ 380 h 399"/>
                <a:gd name="T38" fmla="*/ 219 w 288"/>
                <a:gd name="T39" fmla="*/ 242 h 399"/>
                <a:gd name="T40" fmla="*/ 56 w 288"/>
                <a:gd name="T41" fmla="*/ 305 h 399"/>
                <a:gd name="T42" fmla="*/ 129 w 288"/>
                <a:gd name="T43" fmla="*/ 397 h 399"/>
                <a:gd name="T44" fmla="*/ 137 w 288"/>
                <a:gd name="T45" fmla="*/ 115 h 399"/>
                <a:gd name="T46" fmla="*/ 210 w 288"/>
                <a:gd name="T47" fmla="*/ 334 h 399"/>
                <a:gd name="T48" fmla="*/ 239 w 288"/>
                <a:gd name="T49" fmla="*/ 357 h 399"/>
                <a:gd name="T50" fmla="*/ 0 w 288"/>
                <a:gd name="T51" fmla="*/ 202 h 399"/>
                <a:gd name="T52" fmla="*/ 144 w 288"/>
                <a:gd name="T53" fmla="*/ 51 h 399"/>
                <a:gd name="T54" fmla="*/ 252 w 288"/>
                <a:gd name="T55" fmla="*/ 298 h 399"/>
                <a:gd name="T56" fmla="*/ 266 w 288"/>
                <a:gd name="T57" fmla="*/ 320 h 399"/>
                <a:gd name="T58" fmla="*/ 277 w 288"/>
                <a:gd name="T59" fmla="*/ 221 h 399"/>
                <a:gd name="T60" fmla="*/ 3 w 288"/>
                <a:gd name="T61" fmla="*/ 162 h 399"/>
                <a:gd name="T62" fmla="*/ 0 w 288"/>
                <a:gd name="T63" fmla="*/ 202 h 399"/>
                <a:gd name="T64" fmla="*/ 145 w 288"/>
                <a:gd name="T65" fmla="*/ 0 h 399"/>
                <a:gd name="T66" fmla="*/ 144 w 288"/>
                <a:gd name="T67" fmla="*/ 18 h 399"/>
                <a:gd name="T68" fmla="*/ 142 w 288"/>
                <a:gd name="T69" fmla="*/ 308 h 399"/>
                <a:gd name="T70" fmla="*/ 137 w 288"/>
                <a:gd name="T71" fmla="*/ 201 h 399"/>
                <a:gd name="T72" fmla="*/ 130 w 288"/>
                <a:gd name="T73" fmla="*/ 208 h 399"/>
                <a:gd name="T74" fmla="*/ 142 w 288"/>
                <a:gd name="T75" fmla="*/ 308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8" h="399">
                  <a:moveTo>
                    <a:pt x="223" y="371"/>
                  </a:moveTo>
                  <a:cubicBezTo>
                    <a:pt x="221" y="373"/>
                    <a:pt x="221" y="373"/>
                    <a:pt x="221" y="373"/>
                  </a:cubicBezTo>
                  <a:cubicBezTo>
                    <a:pt x="220" y="374"/>
                    <a:pt x="218" y="375"/>
                    <a:pt x="217" y="376"/>
                  </a:cubicBezTo>
                  <a:cubicBezTo>
                    <a:pt x="215" y="374"/>
                    <a:pt x="205" y="366"/>
                    <a:pt x="194" y="350"/>
                  </a:cubicBezTo>
                  <a:cubicBezTo>
                    <a:pt x="181" y="332"/>
                    <a:pt x="177" y="299"/>
                    <a:pt x="180" y="268"/>
                  </a:cubicBezTo>
                  <a:cubicBezTo>
                    <a:pt x="186" y="212"/>
                    <a:pt x="180" y="148"/>
                    <a:pt x="137" y="150"/>
                  </a:cubicBezTo>
                  <a:cubicBezTo>
                    <a:pt x="90" y="152"/>
                    <a:pt x="69" y="245"/>
                    <a:pt x="106" y="319"/>
                  </a:cubicBezTo>
                  <a:cubicBezTo>
                    <a:pt x="125" y="357"/>
                    <a:pt x="150" y="384"/>
                    <a:pt x="165" y="398"/>
                  </a:cubicBezTo>
                  <a:cubicBezTo>
                    <a:pt x="161" y="398"/>
                    <a:pt x="157" y="399"/>
                    <a:pt x="153" y="399"/>
                  </a:cubicBezTo>
                  <a:cubicBezTo>
                    <a:pt x="137" y="384"/>
                    <a:pt x="115" y="364"/>
                    <a:pt x="94" y="325"/>
                  </a:cubicBezTo>
                  <a:cubicBezTo>
                    <a:pt x="46" y="236"/>
                    <a:pt x="82" y="134"/>
                    <a:pt x="137" y="134"/>
                  </a:cubicBezTo>
                  <a:cubicBezTo>
                    <a:pt x="195" y="134"/>
                    <a:pt x="201" y="201"/>
                    <a:pt x="192" y="269"/>
                  </a:cubicBezTo>
                  <a:cubicBezTo>
                    <a:pt x="188" y="301"/>
                    <a:pt x="191" y="329"/>
                    <a:pt x="202" y="346"/>
                  </a:cubicBezTo>
                  <a:cubicBezTo>
                    <a:pt x="213" y="363"/>
                    <a:pt x="224" y="370"/>
                    <a:pt x="223" y="371"/>
                  </a:cubicBezTo>
                  <a:close/>
                  <a:moveTo>
                    <a:pt x="166" y="306"/>
                  </a:moveTo>
                  <a:cubicBezTo>
                    <a:pt x="163" y="275"/>
                    <a:pt x="185" y="172"/>
                    <a:pt x="135" y="170"/>
                  </a:cubicBezTo>
                  <a:cubicBezTo>
                    <a:pt x="104" y="169"/>
                    <a:pt x="77" y="248"/>
                    <a:pt x="125" y="329"/>
                  </a:cubicBezTo>
                  <a:cubicBezTo>
                    <a:pt x="143" y="361"/>
                    <a:pt x="166" y="383"/>
                    <a:pt x="179" y="395"/>
                  </a:cubicBezTo>
                  <a:cubicBezTo>
                    <a:pt x="182" y="394"/>
                    <a:pt x="185" y="393"/>
                    <a:pt x="188" y="392"/>
                  </a:cubicBezTo>
                  <a:cubicBezTo>
                    <a:pt x="177" y="381"/>
                    <a:pt x="153" y="358"/>
                    <a:pt x="135" y="324"/>
                  </a:cubicBezTo>
                  <a:cubicBezTo>
                    <a:pt x="101" y="266"/>
                    <a:pt x="110" y="186"/>
                    <a:pt x="135" y="186"/>
                  </a:cubicBezTo>
                  <a:cubicBezTo>
                    <a:pt x="168" y="186"/>
                    <a:pt x="149" y="268"/>
                    <a:pt x="154" y="308"/>
                  </a:cubicBezTo>
                  <a:cubicBezTo>
                    <a:pt x="160" y="352"/>
                    <a:pt x="187" y="377"/>
                    <a:pt x="200" y="386"/>
                  </a:cubicBezTo>
                  <a:cubicBezTo>
                    <a:pt x="203" y="385"/>
                    <a:pt x="205" y="384"/>
                    <a:pt x="208" y="382"/>
                  </a:cubicBezTo>
                  <a:cubicBezTo>
                    <a:pt x="199" y="375"/>
                    <a:pt x="170" y="350"/>
                    <a:pt x="166" y="306"/>
                  </a:cubicBezTo>
                  <a:close/>
                  <a:moveTo>
                    <a:pt x="85" y="380"/>
                  </a:moveTo>
                  <a:cubicBezTo>
                    <a:pt x="65" y="357"/>
                    <a:pt x="36" y="313"/>
                    <a:pt x="31" y="261"/>
                  </a:cubicBezTo>
                  <a:cubicBezTo>
                    <a:pt x="25" y="164"/>
                    <a:pt x="66" y="82"/>
                    <a:pt x="143" y="82"/>
                  </a:cubicBezTo>
                  <a:cubicBezTo>
                    <a:pt x="213" y="82"/>
                    <a:pt x="241" y="157"/>
                    <a:pt x="235" y="231"/>
                  </a:cubicBezTo>
                  <a:cubicBezTo>
                    <a:pt x="234" y="251"/>
                    <a:pt x="228" y="269"/>
                    <a:pt x="228" y="288"/>
                  </a:cubicBezTo>
                  <a:cubicBezTo>
                    <a:pt x="227" y="320"/>
                    <a:pt x="236" y="334"/>
                    <a:pt x="248" y="347"/>
                  </a:cubicBezTo>
                  <a:cubicBezTo>
                    <a:pt x="250" y="345"/>
                    <a:pt x="251" y="343"/>
                    <a:pt x="253" y="340"/>
                  </a:cubicBezTo>
                  <a:cubicBezTo>
                    <a:pt x="246" y="330"/>
                    <a:pt x="237" y="313"/>
                    <a:pt x="238" y="289"/>
                  </a:cubicBezTo>
                  <a:cubicBezTo>
                    <a:pt x="239" y="273"/>
                    <a:pt x="243" y="254"/>
                    <a:pt x="247" y="233"/>
                  </a:cubicBezTo>
                  <a:cubicBezTo>
                    <a:pt x="257" y="169"/>
                    <a:pt x="233" y="66"/>
                    <a:pt x="143" y="65"/>
                  </a:cubicBezTo>
                  <a:cubicBezTo>
                    <a:pt x="77" y="64"/>
                    <a:pt x="7" y="129"/>
                    <a:pt x="20" y="263"/>
                  </a:cubicBezTo>
                  <a:cubicBezTo>
                    <a:pt x="24" y="299"/>
                    <a:pt x="39" y="330"/>
                    <a:pt x="54" y="354"/>
                  </a:cubicBezTo>
                  <a:cubicBezTo>
                    <a:pt x="64" y="365"/>
                    <a:pt x="74" y="373"/>
                    <a:pt x="85" y="380"/>
                  </a:cubicBezTo>
                  <a:close/>
                  <a:moveTo>
                    <a:pt x="219" y="331"/>
                  </a:moveTo>
                  <a:cubicBezTo>
                    <a:pt x="211" y="309"/>
                    <a:pt x="212" y="277"/>
                    <a:pt x="219" y="242"/>
                  </a:cubicBezTo>
                  <a:cubicBezTo>
                    <a:pt x="228" y="183"/>
                    <a:pt x="216" y="99"/>
                    <a:pt x="137" y="99"/>
                  </a:cubicBezTo>
                  <a:cubicBezTo>
                    <a:pt x="73" y="99"/>
                    <a:pt x="16" y="198"/>
                    <a:pt x="56" y="305"/>
                  </a:cubicBezTo>
                  <a:cubicBezTo>
                    <a:pt x="72" y="346"/>
                    <a:pt x="96" y="376"/>
                    <a:pt x="113" y="393"/>
                  </a:cubicBezTo>
                  <a:cubicBezTo>
                    <a:pt x="118" y="395"/>
                    <a:pt x="123" y="396"/>
                    <a:pt x="129" y="397"/>
                  </a:cubicBezTo>
                  <a:cubicBezTo>
                    <a:pt x="113" y="382"/>
                    <a:pt x="84" y="348"/>
                    <a:pt x="67" y="300"/>
                  </a:cubicBezTo>
                  <a:cubicBezTo>
                    <a:pt x="37" y="213"/>
                    <a:pt x="79" y="116"/>
                    <a:pt x="137" y="115"/>
                  </a:cubicBezTo>
                  <a:cubicBezTo>
                    <a:pt x="189" y="114"/>
                    <a:pt x="216" y="168"/>
                    <a:pt x="208" y="239"/>
                  </a:cubicBezTo>
                  <a:cubicBezTo>
                    <a:pt x="201" y="274"/>
                    <a:pt x="200" y="310"/>
                    <a:pt x="210" y="334"/>
                  </a:cubicBezTo>
                  <a:cubicBezTo>
                    <a:pt x="217" y="351"/>
                    <a:pt x="228" y="359"/>
                    <a:pt x="233" y="363"/>
                  </a:cubicBezTo>
                  <a:cubicBezTo>
                    <a:pt x="235" y="361"/>
                    <a:pt x="237" y="359"/>
                    <a:pt x="239" y="357"/>
                  </a:cubicBezTo>
                  <a:cubicBezTo>
                    <a:pt x="235" y="354"/>
                    <a:pt x="225" y="347"/>
                    <a:pt x="219" y="331"/>
                  </a:cubicBezTo>
                  <a:close/>
                  <a:moveTo>
                    <a:pt x="0" y="202"/>
                  </a:moveTo>
                  <a:cubicBezTo>
                    <a:pt x="0" y="217"/>
                    <a:pt x="1" y="231"/>
                    <a:pt x="4" y="245"/>
                  </a:cubicBezTo>
                  <a:cubicBezTo>
                    <a:pt x="6" y="146"/>
                    <a:pt x="40" y="49"/>
                    <a:pt x="144" y="51"/>
                  </a:cubicBezTo>
                  <a:cubicBezTo>
                    <a:pt x="230" y="51"/>
                    <a:pt x="271" y="143"/>
                    <a:pt x="262" y="219"/>
                  </a:cubicBezTo>
                  <a:cubicBezTo>
                    <a:pt x="259" y="248"/>
                    <a:pt x="252" y="276"/>
                    <a:pt x="252" y="298"/>
                  </a:cubicBezTo>
                  <a:cubicBezTo>
                    <a:pt x="252" y="315"/>
                    <a:pt x="258" y="326"/>
                    <a:pt x="260" y="330"/>
                  </a:cubicBezTo>
                  <a:cubicBezTo>
                    <a:pt x="262" y="327"/>
                    <a:pt x="264" y="323"/>
                    <a:pt x="266" y="320"/>
                  </a:cubicBezTo>
                  <a:cubicBezTo>
                    <a:pt x="263" y="314"/>
                    <a:pt x="261" y="308"/>
                    <a:pt x="262" y="298"/>
                  </a:cubicBezTo>
                  <a:cubicBezTo>
                    <a:pt x="262" y="279"/>
                    <a:pt x="272" y="252"/>
                    <a:pt x="277" y="221"/>
                  </a:cubicBezTo>
                  <a:cubicBezTo>
                    <a:pt x="288" y="144"/>
                    <a:pt x="247" y="31"/>
                    <a:pt x="144" y="31"/>
                  </a:cubicBezTo>
                  <a:cubicBezTo>
                    <a:pt x="62" y="32"/>
                    <a:pt x="18" y="92"/>
                    <a:pt x="3" y="162"/>
                  </a:cubicBezTo>
                  <a:cubicBezTo>
                    <a:pt x="1" y="175"/>
                    <a:pt x="0" y="188"/>
                    <a:pt x="0" y="201"/>
                  </a:cubicBezTo>
                  <a:cubicBezTo>
                    <a:pt x="0" y="201"/>
                    <a:pt x="0" y="202"/>
                    <a:pt x="0" y="202"/>
                  </a:cubicBezTo>
                  <a:close/>
                  <a:moveTo>
                    <a:pt x="262" y="75"/>
                  </a:moveTo>
                  <a:cubicBezTo>
                    <a:pt x="244" y="44"/>
                    <a:pt x="206" y="0"/>
                    <a:pt x="145" y="0"/>
                  </a:cubicBezTo>
                  <a:cubicBezTo>
                    <a:pt x="108" y="0"/>
                    <a:pt x="80" y="18"/>
                    <a:pt x="58" y="40"/>
                  </a:cubicBezTo>
                  <a:cubicBezTo>
                    <a:pt x="60" y="39"/>
                    <a:pt x="91" y="18"/>
                    <a:pt x="144" y="18"/>
                  </a:cubicBezTo>
                  <a:cubicBezTo>
                    <a:pt x="220" y="18"/>
                    <a:pt x="262" y="75"/>
                    <a:pt x="262" y="75"/>
                  </a:cubicBezTo>
                  <a:close/>
                  <a:moveTo>
                    <a:pt x="142" y="308"/>
                  </a:moveTo>
                  <a:cubicBezTo>
                    <a:pt x="140" y="294"/>
                    <a:pt x="141" y="277"/>
                    <a:pt x="142" y="260"/>
                  </a:cubicBezTo>
                  <a:cubicBezTo>
                    <a:pt x="143" y="238"/>
                    <a:pt x="144" y="209"/>
                    <a:pt x="137" y="201"/>
                  </a:cubicBezTo>
                  <a:cubicBezTo>
                    <a:pt x="137" y="201"/>
                    <a:pt x="137" y="201"/>
                    <a:pt x="135" y="201"/>
                  </a:cubicBezTo>
                  <a:cubicBezTo>
                    <a:pt x="135" y="201"/>
                    <a:pt x="132" y="202"/>
                    <a:pt x="130" y="208"/>
                  </a:cubicBezTo>
                  <a:cubicBezTo>
                    <a:pt x="122" y="227"/>
                    <a:pt x="122" y="271"/>
                    <a:pt x="141" y="308"/>
                  </a:cubicBezTo>
                  <a:cubicBezTo>
                    <a:pt x="141" y="309"/>
                    <a:pt x="142" y="309"/>
                    <a:pt x="142" y="308"/>
                  </a:cubicBezTo>
                  <a:close/>
                </a:path>
              </a:pathLst>
            </a:custGeom>
            <a:solidFill>
              <a:schemeClr val="bg1"/>
            </a:solidFill>
            <a:ln w="0">
              <a:noFill/>
              <a:prstDash val="solid"/>
              <a:round/>
              <a:headEnd/>
              <a:tailEnd/>
            </a:ln>
            <a:extLst/>
          </p:spPr>
          <p:txBody>
            <a:bodyPr vert="horz" wrap="square" lIns="91440" tIns="45720" rIns="91440" bIns="45720" numCol="1" anchor="t" anchorCtr="0" compatLnSpc="1">
              <a:prstTxWarp prst="textNoShape">
                <a:avLst/>
              </a:prstTxWarp>
            </a:bodyPr>
            <a:lstStyle/>
            <a:p>
              <a:pPr defTabSz="914192"/>
              <a:endParaRPr lang="en-US" sz="1765" dirty="0">
                <a:solidFill>
                  <a:srgbClr val="000000"/>
                </a:solidFill>
              </a:endParaRPr>
            </a:p>
          </p:txBody>
        </p:sp>
        <p:sp>
          <p:nvSpPr>
            <p:cNvPr id="15" name="Freeform 52"/>
            <p:cNvSpPr>
              <a:spLocks noEditPoints="1"/>
            </p:cNvSpPr>
            <p:nvPr userDrawn="1"/>
          </p:nvSpPr>
          <p:spPr bwMode="auto">
            <a:xfrm>
              <a:off x="10227238" y="2429322"/>
              <a:ext cx="516399" cy="517322"/>
            </a:xfrm>
            <a:custGeom>
              <a:avLst/>
              <a:gdLst>
                <a:gd name="T0" fmla="*/ 881 w 966"/>
                <a:gd name="T1" fmla="*/ 82 h 968"/>
                <a:gd name="T2" fmla="*/ 669 w 966"/>
                <a:gd name="T3" fmla="*/ 99 h 968"/>
                <a:gd name="T4" fmla="*/ 483 w 966"/>
                <a:gd name="T5" fmla="*/ 0 h 968"/>
                <a:gd name="T6" fmla="*/ 297 w 966"/>
                <a:gd name="T7" fmla="*/ 99 h 968"/>
                <a:gd name="T8" fmla="*/ 85 w 966"/>
                <a:gd name="T9" fmla="*/ 82 h 968"/>
                <a:gd name="T10" fmla="*/ 79 w 966"/>
                <a:gd name="T11" fmla="*/ 554 h 968"/>
                <a:gd name="T12" fmla="*/ 483 w 966"/>
                <a:gd name="T13" fmla="*/ 968 h 968"/>
                <a:gd name="T14" fmla="*/ 887 w 966"/>
                <a:gd name="T15" fmla="*/ 554 h 968"/>
                <a:gd name="T16" fmla="*/ 881 w 966"/>
                <a:gd name="T17" fmla="*/ 82 h 968"/>
                <a:gd name="T18" fmla="*/ 797 w 966"/>
                <a:gd name="T19" fmla="*/ 578 h 968"/>
                <a:gd name="T20" fmla="*/ 483 w 966"/>
                <a:gd name="T21" fmla="*/ 877 h 968"/>
                <a:gd name="T22" fmla="*/ 169 w 966"/>
                <a:gd name="T23" fmla="*/ 578 h 968"/>
                <a:gd name="T24" fmla="*/ 793 w 966"/>
                <a:gd name="T25" fmla="*/ 238 h 968"/>
                <a:gd name="T26" fmla="*/ 797 w 966"/>
                <a:gd name="T27" fmla="*/ 578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66" h="968">
                  <a:moveTo>
                    <a:pt x="881" y="82"/>
                  </a:moveTo>
                  <a:cubicBezTo>
                    <a:pt x="881" y="82"/>
                    <a:pt x="775" y="127"/>
                    <a:pt x="669" y="99"/>
                  </a:cubicBezTo>
                  <a:cubicBezTo>
                    <a:pt x="563" y="71"/>
                    <a:pt x="483" y="0"/>
                    <a:pt x="483" y="0"/>
                  </a:cubicBezTo>
                  <a:cubicBezTo>
                    <a:pt x="483" y="0"/>
                    <a:pt x="403" y="71"/>
                    <a:pt x="297" y="99"/>
                  </a:cubicBezTo>
                  <a:cubicBezTo>
                    <a:pt x="191" y="127"/>
                    <a:pt x="85" y="82"/>
                    <a:pt x="85" y="82"/>
                  </a:cubicBezTo>
                  <a:cubicBezTo>
                    <a:pt x="85" y="82"/>
                    <a:pt x="0" y="334"/>
                    <a:pt x="79" y="554"/>
                  </a:cubicBezTo>
                  <a:cubicBezTo>
                    <a:pt x="158" y="774"/>
                    <a:pt x="422" y="968"/>
                    <a:pt x="483" y="968"/>
                  </a:cubicBezTo>
                  <a:cubicBezTo>
                    <a:pt x="544" y="968"/>
                    <a:pt x="808" y="774"/>
                    <a:pt x="887" y="554"/>
                  </a:cubicBezTo>
                  <a:cubicBezTo>
                    <a:pt x="966" y="334"/>
                    <a:pt x="881" y="82"/>
                    <a:pt x="881" y="82"/>
                  </a:cubicBezTo>
                  <a:close/>
                  <a:moveTo>
                    <a:pt x="797" y="578"/>
                  </a:moveTo>
                  <a:cubicBezTo>
                    <a:pt x="736" y="736"/>
                    <a:pt x="530" y="877"/>
                    <a:pt x="483" y="877"/>
                  </a:cubicBezTo>
                  <a:cubicBezTo>
                    <a:pt x="436" y="877"/>
                    <a:pt x="229" y="737"/>
                    <a:pt x="169" y="578"/>
                  </a:cubicBezTo>
                  <a:cubicBezTo>
                    <a:pt x="169" y="578"/>
                    <a:pt x="339" y="297"/>
                    <a:pt x="793" y="238"/>
                  </a:cubicBezTo>
                  <a:cubicBezTo>
                    <a:pt x="793" y="238"/>
                    <a:pt x="859" y="419"/>
                    <a:pt x="797" y="578"/>
                  </a:cubicBezTo>
                  <a:close/>
                </a:path>
              </a:pathLst>
            </a:custGeom>
            <a:solidFill>
              <a:schemeClr val="bg1"/>
            </a:solidFill>
            <a:ln w="0">
              <a:noFill/>
              <a:prstDash val="solid"/>
              <a:round/>
              <a:headEnd/>
              <a:tailEnd/>
            </a:ln>
          </p:spPr>
          <p:txBody>
            <a:bodyPr vert="horz" wrap="square" lIns="91440" tIns="91440" rIns="91440" bIns="274320" numCol="1" anchor="b" anchorCtr="0" compatLnSpc="1">
              <a:prstTxWarp prst="textNoShape">
                <a:avLst/>
              </a:prstTxWarp>
            </a:bodyPr>
            <a:lstStyle/>
            <a:p>
              <a:pPr defTabSz="914192"/>
              <a:endParaRPr lang="en-US" sz="1765" dirty="0">
                <a:solidFill>
                  <a:srgbClr val="000000"/>
                </a:solidFill>
              </a:endParaRPr>
            </a:p>
          </p:txBody>
        </p:sp>
        <p:sp>
          <p:nvSpPr>
            <p:cNvPr id="84" name="Freeform 9"/>
            <p:cNvSpPr>
              <a:spLocks noChangeAspect="1" noEditPoints="1"/>
            </p:cNvSpPr>
            <p:nvPr userDrawn="1"/>
          </p:nvSpPr>
          <p:spPr bwMode="auto">
            <a:xfrm>
              <a:off x="9861272" y="4240611"/>
              <a:ext cx="242613" cy="317121"/>
            </a:xfrm>
            <a:custGeom>
              <a:avLst/>
              <a:gdLst>
                <a:gd name="T0" fmla="*/ 208 w 208"/>
                <a:gd name="T1" fmla="*/ 287 h 300"/>
                <a:gd name="T2" fmla="*/ 195 w 208"/>
                <a:gd name="T3" fmla="*/ 300 h 300"/>
                <a:gd name="T4" fmla="*/ 13 w 208"/>
                <a:gd name="T5" fmla="*/ 300 h 300"/>
                <a:gd name="T6" fmla="*/ 0 w 208"/>
                <a:gd name="T7" fmla="*/ 287 h 300"/>
                <a:gd name="T8" fmla="*/ 0 w 208"/>
                <a:gd name="T9" fmla="*/ 158 h 300"/>
                <a:gd name="T10" fmla="*/ 13 w 208"/>
                <a:gd name="T11" fmla="*/ 145 h 300"/>
                <a:gd name="T12" fmla="*/ 195 w 208"/>
                <a:gd name="T13" fmla="*/ 145 h 300"/>
                <a:gd name="T14" fmla="*/ 208 w 208"/>
                <a:gd name="T15" fmla="*/ 158 h 300"/>
                <a:gd name="T16" fmla="*/ 208 w 208"/>
                <a:gd name="T17" fmla="*/ 287 h 300"/>
                <a:gd name="T18" fmla="*/ 125 w 208"/>
                <a:gd name="T19" fmla="*/ 207 h 300"/>
                <a:gd name="T20" fmla="*/ 104 w 208"/>
                <a:gd name="T21" fmla="*/ 186 h 300"/>
                <a:gd name="T22" fmla="*/ 83 w 208"/>
                <a:gd name="T23" fmla="*/ 207 h 300"/>
                <a:gd name="T24" fmla="*/ 95 w 208"/>
                <a:gd name="T25" fmla="*/ 226 h 300"/>
                <a:gd name="T26" fmla="*/ 83 w 208"/>
                <a:gd name="T27" fmla="*/ 258 h 300"/>
                <a:gd name="T28" fmla="*/ 125 w 208"/>
                <a:gd name="T29" fmla="*/ 258 h 300"/>
                <a:gd name="T30" fmla="*/ 113 w 208"/>
                <a:gd name="T31" fmla="*/ 226 h 300"/>
                <a:gd name="T32" fmla="*/ 125 w 208"/>
                <a:gd name="T33" fmla="*/ 207 h 300"/>
                <a:gd name="T34" fmla="*/ 191 w 208"/>
                <a:gd name="T35" fmla="*/ 81 h 300"/>
                <a:gd name="T36" fmla="*/ 104 w 208"/>
                <a:gd name="T37" fmla="*/ 0 h 300"/>
                <a:gd name="T38" fmla="*/ 17 w 208"/>
                <a:gd name="T39" fmla="*/ 81 h 300"/>
                <a:gd name="T40" fmla="*/ 17 w 208"/>
                <a:gd name="T41" fmla="*/ 134 h 300"/>
                <a:gd name="T42" fmla="*/ 49 w 208"/>
                <a:gd name="T43" fmla="*/ 134 h 300"/>
                <a:gd name="T44" fmla="*/ 49 w 208"/>
                <a:gd name="T45" fmla="*/ 81 h 300"/>
                <a:gd name="T46" fmla="*/ 104 w 208"/>
                <a:gd name="T47" fmla="*/ 32 h 300"/>
                <a:gd name="T48" fmla="*/ 159 w 208"/>
                <a:gd name="T49" fmla="*/ 81 h 300"/>
                <a:gd name="T50" fmla="*/ 159 w 208"/>
                <a:gd name="T51" fmla="*/ 81 h 300"/>
                <a:gd name="T52" fmla="*/ 159 w 208"/>
                <a:gd name="T53" fmla="*/ 134 h 300"/>
                <a:gd name="T54" fmla="*/ 191 w 208"/>
                <a:gd name="T55" fmla="*/ 134 h 300"/>
                <a:gd name="T56" fmla="*/ 191 w 208"/>
                <a:gd name="T57" fmla="*/ 81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08" h="300">
                  <a:moveTo>
                    <a:pt x="208" y="287"/>
                  </a:moveTo>
                  <a:cubicBezTo>
                    <a:pt x="208" y="294"/>
                    <a:pt x="202" y="300"/>
                    <a:pt x="195" y="300"/>
                  </a:cubicBezTo>
                  <a:cubicBezTo>
                    <a:pt x="13" y="300"/>
                    <a:pt x="13" y="300"/>
                    <a:pt x="13" y="300"/>
                  </a:cubicBezTo>
                  <a:cubicBezTo>
                    <a:pt x="6" y="300"/>
                    <a:pt x="0" y="294"/>
                    <a:pt x="0" y="287"/>
                  </a:cubicBezTo>
                  <a:cubicBezTo>
                    <a:pt x="0" y="158"/>
                    <a:pt x="0" y="158"/>
                    <a:pt x="0" y="158"/>
                  </a:cubicBezTo>
                  <a:cubicBezTo>
                    <a:pt x="0" y="151"/>
                    <a:pt x="6" y="145"/>
                    <a:pt x="13" y="145"/>
                  </a:cubicBezTo>
                  <a:cubicBezTo>
                    <a:pt x="195" y="145"/>
                    <a:pt x="195" y="145"/>
                    <a:pt x="195" y="145"/>
                  </a:cubicBezTo>
                  <a:cubicBezTo>
                    <a:pt x="202" y="145"/>
                    <a:pt x="208" y="151"/>
                    <a:pt x="208" y="158"/>
                  </a:cubicBezTo>
                  <a:lnTo>
                    <a:pt x="208" y="287"/>
                  </a:lnTo>
                  <a:close/>
                  <a:moveTo>
                    <a:pt x="125" y="207"/>
                  </a:moveTo>
                  <a:cubicBezTo>
                    <a:pt x="125" y="196"/>
                    <a:pt x="116" y="186"/>
                    <a:pt x="104" y="186"/>
                  </a:cubicBezTo>
                  <a:cubicBezTo>
                    <a:pt x="92" y="186"/>
                    <a:pt x="83" y="196"/>
                    <a:pt x="83" y="207"/>
                  </a:cubicBezTo>
                  <a:cubicBezTo>
                    <a:pt x="83" y="216"/>
                    <a:pt x="88" y="223"/>
                    <a:pt x="95" y="226"/>
                  </a:cubicBezTo>
                  <a:cubicBezTo>
                    <a:pt x="83" y="258"/>
                    <a:pt x="83" y="258"/>
                    <a:pt x="83" y="258"/>
                  </a:cubicBezTo>
                  <a:cubicBezTo>
                    <a:pt x="125" y="258"/>
                    <a:pt x="125" y="258"/>
                    <a:pt x="125" y="258"/>
                  </a:cubicBezTo>
                  <a:cubicBezTo>
                    <a:pt x="113" y="226"/>
                    <a:pt x="113" y="226"/>
                    <a:pt x="113" y="226"/>
                  </a:cubicBezTo>
                  <a:cubicBezTo>
                    <a:pt x="120" y="223"/>
                    <a:pt x="125" y="216"/>
                    <a:pt x="125" y="207"/>
                  </a:cubicBezTo>
                  <a:close/>
                  <a:moveTo>
                    <a:pt x="191" y="81"/>
                  </a:moveTo>
                  <a:cubicBezTo>
                    <a:pt x="191" y="35"/>
                    <a:pt x="152" y="0"/>
                    <a:pt x="104" y="0"/>
                  </a:cubicBezTo>
                  <a:cubicBezTo>
                    <a:pt x="56" y="0"/>
                    <a:pt x="17" y="35"/>
                    <a:pt x="17" y="81"/>
                  </a:cubicBezTo>
                  <a:cubicBezTo>
                    <a:pt x="17" y="134"/>
                    <a:pt x="17" y="134"/>
                    <a:pt x="17" y="134"/>
                  </a:cubicBezTo>
                  <a:cubicBezTo>
                    <a:pt x="49" y="134"/>
                    <a:pt x="49" y="134"/>
                    <a:pt x="49" y="134"/>
                  </a:cubicBezTo>
                  <a:cubicBezTo>
                    <a:pt x="49" y="81"/>
                    <a:pt x="49" y="81"/>
                    <a:pt x="49" y="81"/>
                  </a:cubicBezTo>
                  <a:cubicBezTo>
                    <a:pt x="49" y="55"/>
                    <a:pt x="72" y="33"/>
                    <a:pt x="104" y="32"/>
                  </a:cubicBezTo>
                  <a:cubicBezTo>
                    <a:pt x="136" y="33"/>
                    <a:pt x="159" y="55"/>
                    <a:pt x="159" y="81"/>
                  </a:cubicBezTo>
                  <a:cubicBezTo>
                    <a:pt x="159" y="81"/>
                    <a:pt x="159" y="81"/>
                    <a:pt x="159" y="81"/>
                  </a:cubicBezTo>
                  <a:cubicBezTo>
                    <a:pt x="159" y="134"/>
                    <a:pt x="159" y="134"/>
                    <a:pt x="159" y="134"/>
                  </a:cubicBezTo>
                  <a:cubicBezTo>
                    <a:pt x="191" y="134"/>
                    <a:pt x="191" y="134"/>
                    <a:pt x="191" y="134"/>
                  </a:cubicBezTo>
                  <a:cubicBezTo>
                    <a:pt x="191" y="81"/>
                    <a:pt x="191" y="81"/>
                    <a:pt x="191" y="81"/>
                  </a:cubicBezTo>
                  <a:close/>
                </a:path>
              </a:pathLst>
            </a:custGeom>
            <a:solidFill>
              <a:schemeClr val="bg1"/>
            </a:solidFill>
            <a:ln w="0">
              <a:noFill/>
              <a:prstDash val="solid"/>
              <a:round/>
              <a:headEnd/>
              <a:tailEnd/>
            </a:ln>
            <a:extLst/>
          </p:spPr>
          <p:txBody>
            <a:bodyPr vert="horz" wrap="square" lIns="91440" tIns="45720" rIns="91440" bIns="45720" numCol="1" anchor="t" anchorCtr="0" compatLnSpc="1">
              <a:prstTxWarp prst="textNoShape">
                <a:avLst/>
              </a:prstTxWarp>
            </a:bodyPr>
            <a:lstStyle/>
            <a:p>
              <a:pPr defTabSz="914192"/>
              <a:endParaRPr lang="en-US" sz="1765" dirty="0">
                <a:solidFill>
                  <a:srgbClr val="000000"/>
                </a:solidFill>
              </a:endParaRPr>
            </a:p>
          </p:txBody>
        </p:sp>
        <p:sp>
          <p:nvSpPr>
            <p:cNvPr id="86" name="Freeform 8"/>
            <p:cNvSpPr>
              <a:spLocks noEditPoints="1"/>
            </p:cNvSpPr>
            <p:nvPr userDrawn="1"/>
          </p:nvSpPr>
          <p:spPr bwMode="auto">
            <a:xfrm rot="145679">
              <a:off x="8916494" y="4904931"/>
              <a:ext cx="464307" cy="297206"/>
            </a:xfrm>
            <a:custGeom>
              <a:avLst/>
              <a:gdLst>
                <a:gd name="T0" fmla="*/ 0 w 371"/>
                <a:gd name="T1" fmla="*/ 83 h 166"/>
                <a:gd name="T2" fmla="*/ 35 w 371"/>
                <a:gd name="T3" fmla="*/ 151 h 166"/>
                <a:gd name="T4" fmla="*/ 84 w 371"/>
                <a:gd name="T5" fmla="*/ 166 h 166"/>
                <a:gd name="T6" fmla="*/ 161 w 371"/>
                <a:gd name="T7" fmla="*/ 116 h 166"/>
                <a:gd name="T8" fmla="*/ 189 w 371"/>
                <a:gd name="T9" fmla="*/ 116 h 166"/>
                <a:gd name="T10" fmla="*/ 189 w 371"/>
                <a:gd name="T11" fmla="*/ 100 h 166"/>
                <a:gd name="T12" fmla="*/ 207 w 371"/>
                <a:gd name="T13" fmla="*/ 111 h 166"/>
                <a:gd name="T14" fmla="*/ 228 w 371"/>
                <a:gd name="T15" fmla="*/ 96 h 166"/>
                <a:gd name="T16" fmla="*/ 245 w 371"/>
                <a:gd name="T17" fmla="*/ 111 h 166"/>
                <a:gd name="T18" fmla="*/ 264 w 371"/>
                <a:gd name="T19" fmla="*/ 96 h 166"/>
                <a:gd name="T20" fmla="*/ 280 w 371"/>
                <a:gd name="T21" fmla="*/ 111 h 166"/>
                <a:gd name="T22" fmla="*/ 315 w 371"/>
                <a:gd name="T23" fmla="*/ 93 h 166"/>
                <a:gd name="T24" fmla="*/ 325 w 371"/>
                <a:gd name="T25" fmla="*/ 108 h 166"/>
                <a:gd name="T26" fmla="*/ 340 w 371"/>
                <a:gd name="T27" fmla="*/ 108 h 166"/>
                <a:gd name="T28" fmla="*/ 371 w 371"/>
                <a:gd name="T29" fmla="*/ 63 h 166"/>
                <a:gd name="T30" fmla="*/ 371 w 371"/>
                <a:gd name="T31" fmla="*/ 49 h 166"/>
                <a:gd name="T32" fmla="*/ 160 w 371"/>
                <a:gd name="T33" fmla="*/ 49 h 166"/>
                <a:gd name="T34" fmla="*/ 156 w 371"/>
                <a:gd name="T35" fmla="*/ 40 h 166"/>
                <a:gd name="T36" fmla="*/ 84 w 371"/>
                <a:gd name="T37" fmla="*/ 0 h 166"/>
                <a:gd name="T38" fmla="*/ 0 w 371"/>
                <a:gd name="T39" fmla="*/ 83 h 166"/>
                <a:gd name="T40" fmla="*/ 72 w 371"/>
                <a:gd name="T41" fmla="*/ 83 h 166"/>
                <a:gd name="T42" fmla="*/ 50 w 371"/>
                <a:gd name="T43" fmla="*/ 108 h 166"/>
                <a:gd name="T44" fmla="*/ 27 w 371"/>
                <a:gd name="T45" fmla="*/ 83 h 166"/>
                <a:gd name="T46" fmla="*/ 50 w 371"/>
                <a:gd name="T47" fmla="*/ 59 h 166"/>
                <a:gd name="T48" fmla="*/ 72 w 371"/>
                <a:gd name="T49" fmla="*/ 83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71" h="166">
                  <a:moveTo>
                    <a:pt x="0" y="83"/>
                  </a:moveTo>
                  <a:cubicBezTo>
                    <a:pt x="0" y="111"/>
                    <a:pt x="14" y="136"/>
                    <a:pt x="35" y="151"/>
                  </a:cubicBezTo>
                  <a:cubicBezTo>
                    <a:pt x="49" y="161"/>
                    <a:pt x="66" y="166"/>
                    <a:pt x="84" y="166"/>
                  </a:cubicBezTo>
                  <a:cubicBezTo>
                    <a:pt x="118" y="166"/>
                    <a:pt x="148" y="146"/>
                    <a:pt x="161" y="116"/>
                  </a:cubicBezTo>
                  <a:cubicBezTo>
                    <a:pt x="189" y="116"/>
                    <a:pt x="189" y="116"/>
                    <a:pt x="189" y="116"/>
                  </a:cubicBezTo>
                  <a:cubicBezTo>
                    <a:pt x="189" y="100"/>
                    <a:pt x="189" y="100"/>
                    <a:pt x="189" y="100"/>
                  </a:cubicBezTo>
                  <a:cubicBezTo>
                    <a:pt x="207" y="111"/>
                    <a:pt x="207" y="111"/>
                    <a:pt x="207" y="111"/>
                  </a:cubicBezTo>
                  <a:cubicBezTo>
                    <a:pt x="228" y="96"/>
                    <a:pt x="228" y="96"/>
                    <a:pt x="228" y="96"/>
                  </a:cubicBezTo>
                  <a:cubicBezTo>
                    <a:pt x="245" y="111"/>
                    <a:pt x="245" y="111"/>
                    <a:pt x="245" y="111"/>
                  </a:cubicBezTo>
                  <a:cubicBezTo>
                    <a:pt x="264" y="96"/>
                    <a:pt x="264" y="96"/>
                    <a:pt x="264" y="96"/>
                  </a:cubicBezTo>
                  <a:cubicBezTo>
                    <a:pt x="280" y="111"/>
                    <a:pt x="280" y="111"/>
                    <a:pt x="280" y="111"/>
                  </a:cubicBezTo>
                  <a:cubicBezTo>
                    <a:pt x="315" y="93"/>
                    <a:pt x="315" y="93"/>
                    <a:pt x="315" y="93"/>
                  </a:cubicBezTo>
                  <a:cubicBezTo>
                    <a:pt x="325" y="108"/>
                    <a:pt x="325" y="108"/>
                    <a:pt x="325" y="108"/>
                  </a:cubicBezTo>
                  <a:cubicBezTo>
                    <a:pt x="340" y="108"/>
                    <a:pt x="340" y="108"/>
                    <a:pt x="340" y="108"/>
                  </a:cubicBezTo>
                  <a:cubicBezTo>
                    <a:pt x="371" y="63"/>
                    <a:pt x="371" y="63"/>
                    <a:pt x="371" y="63"/>
                  </a:cubicBezTo>
                  <a:cubicBezTo>
                    <a:pt x="371" y="49"/>
                    <a:pt x="371" y="49"/>
                    <a:pt x="371" y="49"/>
                  </a:cubicBezTo>
                  <a:cubicBezTo>
                    <a:pt x="160" y="49"/>
                    <a:pt x="160" y="49"/>
                    <a:pt x="160" y="49"/>
                  </a:cubicBezTo>
                  <a:cubicBezTo>
                    <a:pt x="159" y="46"/>
                    <a:pt x="157" y="43"/>
                    <a:pt x="156" y="40"/>
                  </a:cubicBezTo>
                  <a:cubicBezTo>
                    <a:pt x="141" y="16"/>
                    <a:pt x="114" y="0"/>
                    <a:pt x="84" y="0"/>
                  </a:cubicBezTo>
                  <a:cubicBezTo>
                    <a:pt x="38" y="0"/>
                    <a:pt x="0" y="38"/>
                    <a:pt x="0" y="83"/>
                  </a:cubicBezTo>
                  <a:close/>
                  <a:moveTo>
                    <a:pt x="72" y="83"/>
                  </a:moveTo>
                  <a:cubicBezTo>
                    <a:pt x="72" y="97"/>
                    <a:pt x="62" y="108"/>
                    <a:pt x="50" y="108"/>
                  </a:cubicBezTo>
                  <a:cubicBezTo>
                    <a:pt x="37" y="108"/>
                    <a:pt x="27" y="97"/>
                    <a:pt x="27" y="83"/>
                  </a:cubicBezTo>
                  <a:cubicBezTo>
                    <a:pt x="27" y="70"/>
                    <a:pt x="37" y="59"/>
                    <a:pt x="50" y="59"/>
                  </a:cubicBezTo>
                  <a:cubicBezTo>
                    <a:pt x="62" y="59"/>
                    <a:pt x="72" y="70"/>
                    <a:pt x="72" y="83"/>
                  </a:cubicBezTo>
                  <a:close/>
                </a:path>
              </a:pathLst>
            </a:custGeom>
            <a:solidFill>
              <a:schemeClr val="bg1"/>
            </a:solidFill>
            <a:ln w="3175">
              <a:noFill/>
            </a:ln>
            <a:effectLst/>
            <a:extLst/>
          </p:spPr>
          <p:txBody>
            <a:bodyPr vert="horz" wrap="square" lIns="91440" tIns="45720" rIns="91440" bIns="45720" numCol="1" anchor="t" anchorCtr="0" compatLnSpc="1">
              <a:prstTxWarp prst="textNoShape">
                <a:avLst/>
              </a:prstTxWarp>
            </a:bodyPr>
            <a:lstStyle/>
            <a:p>
              <a:pPr defTabSz="914192"/>
              <a:endParaRPr lang="en-US" sz="1765" dirty="0">
                <a:solidFill>
                  <a:srgbClr val="3F3F3F"/>
                </a:solidFill>
              </a:endParaRPr>
            </a:p>
          </p:txBody>
        </p:sp>
        <p:sp>
          <p:nvSpPr>
            <p:cNvPr id="87" name="Freeform 8"/>
            <p:cNvSpPr>
              <a:spLocks noEditPoints="1"/>
            </p:cNvSpPr>
            <p:nvPr userDrawn="1"/>
          </p:nvSpPr>
          <p:spPr bwMode="auto">
            <a:xfrm rot="145679">
              <a:off x="9189941" y="2824301"/>
              <a:ext cx="356864" cy="237253"/>
            </a:xfrm>
            <a:custGeom>
              <a:avLst/>
              <a:gdLst>
                <a:gd name="T0" fmla="*/ 0 w 371"/>
                <a:gd name="T1" fmla="*/ 83 h 166"/>
                <a:gd name="T2" fmla="*/ 35 w 371"/>
                <a:gd name="T3" fmla="*/ 151 h 166"/>
                <a:gd name="T4" fmla="*/ 84 w 371"/>
                <a:gd name="T5" fmla="*/ 166 h 166"/>
                <a:gd name="T6" fmla="*/ 161 w 371"/>
                <a:gd name="T7" fmla="*/ 116 h 166"/>
                <a:gd name="T8" fmla="*/ 189 w 371"/>
                <a:gd name="T9" fmla="*/ 116 h 166"/>
                <a:gd name="T10" fmla="*/ 189 w 371"/>
                <a:gd name="T11" fmla="*/ 100 h 166"/>
                <a:gd name="T12" fmla="*/ 207 w 371"/>
                <a:gd name="T13" fmla="*/ 111 h 166"/>
                <a:gd name="T14" fmla="*/ 228 w 371"/>
                <a:gd name="T15" fmla="*/ 96 h 166"/>
                <a:gd name="T16" fmla="*/ 245 w 371"/>
                <a:gd name="T17" fmla="*/ 111 h 166"/>
                <a:gd name="T18" fmla="*/ 264 w 371"/>
                <a:gd name="T19" fmla="*/ 96 h 166"/>
                <a:gd name="T20" fmla="*/ 280 w 371"/>
                <a:gd name="T21" fmla="*/ 111 h 166"/>
                <a:gd name="T22" fmla="*/ 315 w 371"/>
                <a:gd name="T23" fmla="*/ 93 h 166"/>
                <a:gd name="T24" fmla="*/ 325 w 371"/>
                <a:gd name="T25" fmla="*/ 108 h 166"/>
                <a:gd name="T26" fmla="*/ 340 w 371"/>
                <a:gd name="T27" fmla="*/ 108 h 166"/>
                <a:gd name="T28" fmla="*/ 371 w 371"/>
                <a:gd name="T29" fmla="*/ 63 h 166"/>
                <a:gd name="T30" fmla="*/ 371 w 371"/>
                <a:gd name="T31" fmla="*/ 49 h 166"/>
                <a:gd name="T32" fmla="*/ 160 w 371"/>
                <a:gd name="T33" fmla="*/ 49 h 166"/>
                <a:gd name="T34" fmla="*/ 156 w 371"/>
                <a:gd name="T35" fmla="*/ 40 h 166"/>
                <a:gd name="T36" fmla="*/ 84 w 371"/>
                <a:gd name="T37" fmla="*/ 0 h 166"/>
                <a:gd name="T38" fmla="*/ 0 w 371"/>
                <a:gd name="T39" fmla="*/ 83 h 166"/>
                <a:gd name="T40" fmla="*/ 72 w 371"/>
                <a:gd name="T41" fmla="*/ 83 h 166"/>
                <a:gd name="T42" fmla="*/ 50 w 371"/>
                <a:gd name="T43" fmla="*/ 108 h 166"/>
                <a:gd name="T44" fmla="*/ 27 w 371"/>
                <a:gd name="T45" fmla="*/ 83 h 166"/>
                <a:gd name="T46" fmla="*/ 50 w 371"/>
                <a:gd name="T47" fmla="*/ 59 h 166"/>
                <a:gd name="T48" fmla="*/ 72 w 371"/>
                <a:gd name="T49" fmla="*/ 83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71" h="166">
                  <a:moveTo>
                    <a:pt x="0" y="83"/>
                  </a:moveTo>
                  <a:cubicBezTo>
                    <a:pt x="0" y="111"/>
                    <a:pt x="14" y="136"/>
                    <a:pt x="35" y="151"/>
                  </a:cubicBezTo>
                  <a:cubicBezTo>
                    <a:pt x="49" y="161"/>
                    <a:pt x="66" y="166"/>
                    <a:pt x="84" y="166"/>
                  </a:cubicBezTo>
                  <a:cubicBezTo>
                    <a:pt x="118" y="166"/>
                    <a:pt x="148" y="146"/>
                    <a:pt x="161" y="116"/>
                  </a:cubicBezTo>
                  <a:cubicBezTo>
                    <a:pt x="189" y="116"/>
                    <a:pt x="189" y="116"/>
                    <a:pt x="189" y="116"/>
                  </a:cubicBezTo>
                  <a:cubicBezTo>
                    <a:pt x="189" y="100"/>
                    <a:pt x="189" y="100"/>
                    <a:pt x="189" y="100"/>
                  </a:cubicBezTo>
                  <a:cubicBezTo>
                    <a:pt x="207" y="111"/>
                    <a:pt x="207" y="111"/>
                    <a:pt x="207" y="111"/>
                  </a:cubicBezTo>
                  <a:cubicBezTo>
                    <a:pt x="228" y="96"/>
                    <a:pt x="228" y="96"/>
                    <a:pt x="228" y="96"/>
                  </a:cubicBezTo>
                  <a:cubicBezTo>
                    <a:pt x="245" y="111"/>
                    <a:pt x="245" y="111"/>
                    <a:pt x="245" y="111"/>
                  </a:cubicBezTo>
                  <a:cubicBezTo>
                    <a:pt x="264" y="96"/>
                    <a:pt x="264" y="96"/>
                    <a:pt x="264" y="96"/>
                  </a:cubicBezTo>
                  <a:cubicBezTo>
                    <a:pt x="280" y="111"/>
                    <a:pt x="280" y="111"/>
                    <a:pt x="280" y="111"/>
                  </a:cubicBezTo>
                  <a:cubicBezTo>
                    <a:pt x="315" y="93"/>
                    <a:pt x="315" y="93"/>
                    <a:pt x="315" y="93"/>
                  </a:cubicBezTo>
                  <a:cubicBezTo>
                    <a:pt x="325" y="108"/>
                    <a:pt x="325" y="108"/>
                    <a:pt x="325" y="108"/>
                  </a:cubicBezTo>
                  <a:cubicBezTo>
                    <a:pt x="340" y="108"/>
                    <a:pt x="340" y="108"/>
                    <a:pt x="340" y="108"/>
                  </a:cubicBezTo>
                  <a:cubicBezTo>
                    <a:pt x="371" y="63"/>
                    <a:pt x="371" y="63"/>
                    <a:pt x="371" y="63"/>
                  </a:cubicBezTo>
                  <a:cubicBezTo>
                    <a:pt x="371" y="49"/>
                    <a:pt x="371" y="49"/>
                    <a:pt x="371" y="49"/>
                  </a:cubicBezTo>
                  <a:cubicBezTo>
                    <a:pt x="160" y="49"/>
                    <a:pt x="160" y="49"/>
                    <a:pt x="160" y="49"/>
                  </a:cubicBezTo>
                  <a:cubicBezTo>
                    <a:pt x="159" y="46"/>
                    <a:pt x="157" y="43"/>
                    <a:pt x="156" y="40"/>
                  </a:cubicBezTo>
                  <a:cubicBezTo>
                    <a:pt x="141" y="16"/>
                    <a:pt x="114" y="0"/>
                    <a:pt x="84" y="0"/>
                  </a:cubicBezTo>
                  <a:cubicBezTo>
                    <a:pt x="38" y="0"/>
                    <a:pt x="0" y="38"/>
                    <a:pt x="0" y="83"/>
                  </a:cubicBezTo>
                  <a:close/>
                  <a:moveTo>
                    <a:pt x="72" y="83"/>
                  </a:moveTo>
                  <a:cubicBezTo>
                    <a:pt x="72" y="97"/>
                    <a:pt x="62" y="108"/>
                    <a:pt x="50" y="108"/>
                  </a:cubicBezTo>
                  <a:cubicBezTo>
                    <a:pt x="37" y="108"/>
                    <a:pt x="27" y="97"/>
                    <a:pt x="27" y="83"/>
                  </a:cubicBezTo>
                  <a:cubicBezTo>
                    <a:pt x="27" y="70"/>
                    <a:pt x="37" y="59"/>
                    <a:pt x="50" y="59"/>
                  </a:cubicBezTo>
                  <a:cubicBezTo>
                    <a:pt x="62" y="59"/>
                    <a:pt x="72" y="70"/>
                    <a:pt x="72" y="83"/>
                  </a:cubicBezTo>
                  <a:close/>
                </a:path>
              </a:pathLst>
            </a:custGeom>
            <a:solidFill>
              <a:schemeClr val="bg1"/>
            </a:solidFill>
            <a:ln w="3175">
              <a:noFill/>
            </a:ln>
            <a:effectLst/>
            <a:extLst/>
          </p:spPr>
          <p:txBody>
            <a:bodyPr vert="horz" wrap="square" lIns="91440" tIns="45720" rIns="91440" bIns="45720" numCol="1" anchor="t" anchorCtr="0" compatLnSpc="1">
              <a:prstTxWarp prst="textNoShape">
                <a:avLst/>
              </a:prstTxWarp>
            </a:bodyPr>
            <a:lstStyle/>
            <a:p>
              <a:pPr defTabSz="914192"/>
              <a:endParaRPr lang="en-US" sz="1765" dirty="0">
                <a:solidFill>
                  <a:srgbClr val="3F3F3F"/>
                </a:solidFill>
              </a:endParaRPr>
            </a:p>
          </p:txBody>
        </p:sp>
        <p:sp>
          <p:nvSpPr>
            <p:cNvPr id="16" name="AutoShape 202"/>
            <p:cNvSpPr>
              <a:spLocks noChangeAspect="1" noChangeArrowheads="1" noTextEdit="1"/>
            </p:cNvSpPr>
            <p:nvPr userDrawn="1"/>
          </p:nvSpPr>
          <p:spPr bwMode="auto">
            <a:xfrm>
              <a:off x="5565775" y="-357188"/>
              <a:ext cx="7088188" cy="708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dirty="0">
                <a:solidFill>
                  <a:srgbClr val="000000"/>
                </a:solidFill>
              </a:endParaRPr>
            </a:p>
          </p:txBody>
        </p:sp>
      </p:grpSp>
    </p:spTree>
    <p:extLst>
      <p:ext uri="{BB962C8B-B14F-4D97-AF65-F5344CB8AC3E}">
        <p14:creationId xmlns:p14="http://schemas.microsoft.com/office/powerpoint/2010/main" val="3816904593"/>
      </p:ext>
    </p:extLst>
  </p:cSld>
  <p:clrMapOvr>
    <a:masterClrMapping/>
  </p:clrMapOvr>
  <p:transition spd="med">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4_58pt Title/24pt Text">
    <p:bg>
      <p:bgPr>
        <a:solidFill>
          <a:schemeClr val="accent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3077"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6" name="Title 1"/>
          <p:cNvSpPr>
            <a:spLocks noGrp="1"/>
          </p:cNvSpPr>
          <p:nvPr>
            <p:ph type="ctrTitle" hasCustomPrompt="1"/>
          </p:nvPr>
        </p:nvSpPr>
        <p:spPr>
          <a:xfrm>
            <a:off x="573714" y="2100816"/>
            <a:ext cx="11007660" cy="1686801"/>
          </a:xfrm>
        </p:spPr>
        <p:txBody>
          <a:bodyPr/>
          <a:lstStyle>
            <a:lvl1pPr>
              <a:defRPr sz="5881">
                <a:solidFill>
                  <a:schemeClr val="bg1"/>
                </a:solidFill>
              </a:defRPr>
            </a:lvl1pPr>
          </a:lstStyle>
          <a:p>
            <a:r>
              <a:rPr lang="en-US" dirty="0"/>
              <a:t>Title</a:t>
            </a:r>
          </a:p>
        </p:txBody>
      </p:sp>
      <p:sp>
        <p:nvSpPr>
          <p:cNvPr id="8" name="Subtitle 2"/>
          <p:cNvSpPr>
            <a:spLocks noGrp="1"/>
          </p:cNvSpPr>
          <p:nvPr>
            <p:ph type="subTitle" idx="1" hasCustomPrompt="1"/>
          </p:nvPr>
        </p:nvSpPr>
        <p:spPr>
          <a:xfrm>
            <a:off x="591641" y="3877277"/>
            <a:ext cx="10989732" cy="516616"/>
          </a:xfrm>
        </p:spPr>
        <p:txBody>
          <a:bodyPr/>
          <a:lstStyle>
            <a:lvl1pPr marL="0" indent="0" algn="l">
              <a:buNone/>
              <a:defRPr sz="2157">
                <a:solidFill>
                  <a:schemeClr val="bg1"/>
                </a:solidFill>
                <a:latin typeface="+mn-lt"/>
              </a:defRPr>
            </a:lvl1pPr>
            <a:lvl2pPr marL="448107" indent="0" algn="ctr">
              <a:buNone/>
              <a:defRPr>
                <a:solidFill>
                  <a:schemeClr val="tx1">
                    <a:tint val="75000"/>
                  </a:schemeClr>
                </a:solidFill>
              </a:defRPr>
            </a:lvl2pPr>
            <a:lvl3pPr marL="896214" indent="0" algn="ctr">
              <a:buNone/>
              <a:defRPr>
                <a:solidFill>
                  <a:schemeClr val="tx1">
                    <a:tint val="75000"/>
                  </a:schemeClr>
                </a:solidFill>
              </a:defRPr>
            </a:lvl3pPr>
            <a:lvl4pPr marL="1344321" indent="0" algn="ctr">
              <a:buNone/>
              <a:defRPr>
                <a:solidFill>
                  <a:schemeClr val="tx1">
                    <a:tint val="75000"/>
                  </a:schemeClr>
                </a:solidFill>
              </a:defRPr>
            </a:lvl4pPr>
            <a:lvl5pPr marL="1792429" indent="0" algn="ctr">
              <a:buNone/>
              <a:defRPr>
                <a:solidFill>
                  <a:schemeClr val="tx1">
                    <a:tint val="75000"/>
                  </a:schemeClr>
                </a:solidFill>
              </a:defRPr>
            </a:lvl5pPr>
            <a:lvl6pPr marL="2240535" indent="0" algn="ctr">
              <a:buNone/>
              <a:defRPr>
                <a:solidFill>
                  <a:schemeClr val="tx1">
                    <a:tint val="75000"/>
                  </a:schemeClr>
                </a:solidFill>
              </a:defRPr>
            </a:lvl6pPr>
            <a:lvl7pPr marL="2688642" indent="0" algn="ctr">
              <a:buNone/>
              <a:defRPr>
                <a:solidFill>
                  <a:schemeClr val="tx1">
                    <a:tint val="75000"/>
                  </a:schemeClr>
                </a:solidFill>
              </a:defRPr>
            </a:lvl7pPr>
            <a:lvl8pPr marL="3136749" indent="0" algn="ctr">
              <a:buNone/>
              <a:defRPr>
                <a:solidFill>
                  <a:schemeClr val="tx1">
                    <a:tint val="75000"/>
                  </a:schemeClr>
                </a:solidFill>
              </a:defRPr>
            </a:lvl8pPr>
            <a:lvl9pPr marL="3584856" indent="0" algn="ctr">
              <a:buNone/>
              <a:defRPr>
                <a:solidFill>
                  <a:schemeClr val="tx1">
                    <a:tint val="75000"/>
                  </a:schemeClr>
                </a:solidFill>
              </a:defRPr>
            </a:lvl9pPr>
          </a:lstStyle>
          <a:p>
            <a:r>
              <a:rPr lang="en-US" dirty="0"/>
              <a:t>Subtitle</a:t>
            </a:r>
          </a:p>
        </p:txBody>
      </p:sp>
    </p:spTree>
    <p:extLst>
      <p:ext uri="{BB962C8B-B14F-4D97-AF65-F5344CB8AC3E}">
        <p14:creationId xmlns:p14="http://schemas.microsoft.com/office/powerpoint/2010/main" val="491527785"/>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5_58pt Title/24pt Text">
    <p:bg>
      <p:bgPr>
        <a:solidFill>
          <a:schemeClr val="accent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4101"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6" name="Title 1"/>
          <p:cNvSpPr>
            <a:spLocks noGrp="1"/>
          </p:cNvSpPr>
          <p:nvPr>
            <p:ph type="ctrTitle" hasCustomPrompt="1"/>
          </p:nvPr>
        </p:nvSpPr>
        <p:spPr>
          <a:xfrm>
            <a:off x="573714" y="2100816"/>
            <a:ext cx="8086519" cy="1686801"/>
          </a:xfrm>
        </p:spPr>
        <p:txBody>
          <a:bodyPr/>
          <a:lstStyle>
            <a:lvl1pPr>
              <a:defRPr sz="5881">
                <a:solidFill>
                  <a:schemeClr val="bg1"/>
                </a:solidFill>
              </a:defRPr>
            </a:lvl1pPr>
          </a:lstStyle>
          <a:p>
            <a:r>
              <a:rPr lang="en-US" dirty="0"/>
              <a:t>Title</a:t>
            </a:r>
          </a:p>
        </p:txBody>
      </p:sp>
      <p:sp>
        <p:nvSpPr>
          <p:cNvPr id="8" name="Subtitle 2"/>
          <p:cNvSpPr>
            <a:spLocks noGrp="1"/>
          </p:cNvSpPr>
          <p:nvPr>
            <p:ph type="subTitle" idx="1" hasCustomPrompt="1"/>
          </p:nvPr>
        </p:nvSpPr>
        <p:spPr>
          <a:xfrm>
            <a:off x="591640" y="3877277"/>
            <a:ext cx="8073349" cy="516616"/>
          </a:xfrm>
        </p:spPr>
        <p:txBody>
          <a:bodyPr/>
          <a:lstStyle>
            <a:lvl1pPr marL="0" indent="0" algn="l">
              <a:buNone/>
              <a:defRPr sz="2157">
                <a:solidFill>
                  <a:schemeClr val="bg1"/>
                </a:solidFill>
                <a:latin typeface="+mn-lt"/>
              </a:defRPr>
            </a:lvl1pPr>
            <a:lvl2pPr marL="448107" indent="0" algn="ctr">
              <a:buNone/>
              <a:defRPr>
                <a:solidFill>
                  <a:schemeClr val="tx1">
                    <a:tint val="75000"/>
                  </a:schemeClr>
                </a:solidFill>
              </a:defRPr>
            </a:lvl2pPr>
            <a:lvl3pPr marL="896214" indent="0" algn="ctr">
              <a:buNone/>
              <a:defRPr>
                <a:solidFill>
                  <a:schemeClr val="tx1">
                    <a:tint val="75000"/>
                  </a:schemeClr>
                </a:solidFill>
              </a:defRPr>
            </a:lvl3pPr>
            <a:lvl4pPr marL="1344321" indent="0" algn="ctr">
              <a:buNone/>
              <a:defRPr>
                <a:solidFill>
                  <a:schemeClr val="tx1">
                    <a:tint val="75000"/>
                  </a:schemeClr>
                </a:solidFill>
              </a:defRPr>
            </a:lvl4pPr>
            <a:lvl5pPr marL="1792429" indent="0" algn="ctr">
              <a:buNone/>
              <a:defRPr>
                <a:solidFill>
                  <a:schemeClr val="tx1">
                    <a:tint val="75000"/>
                  </a:schemeClr>
                </a:solidFill>
              </a:defRPr>
            </a:lvl5pPr>
            <a:lvl6pPr marL="2240535" indent="0" algn="ctr">
              <a:buNone/>
              <a:defRPr>
                <a:solidFill>
                  <a:schemeClr val="tx1">
                    <a:tint val="75000"/>
                  </a:schemeClr>
                </a:solidFill>
              </a:defRPr>
            </a:lvl6pPr>
            <a:lvl7pPr marL="2688642" indent="0" algn="ctr">
              <a:buNone/>
              <a:defRPr>
                <a:solidFill>
                  <a:schemeClr val="tx1">
                    <a:tint val="75000"/>
                  </a:schemeClr>
                </a:solidFill>
              </a:defRPr>
            </a:lvl7pPr>
            <a:lvl8pPr marL="3136749" indent="0" algn="ctr">
              <a:buNone/>
              <a:defRPr>
                <a:solidFill>
                  <a:schemeClr val="tx1">
                    <a:tint val="75000"/>
                  </a:schemeClr>
                </a:solidFill>
              </a:defRPr>
            </a:lvl8pPr>
            <a:lvl9pPr marL="3584856" indent="0" algn="ctr">
              <a:buNone/>
              <a:defRPr>
                <a:solidFill>
                  <a:schemeClr val="tx1">
                    <a:tint val="75000"/>
                  </a:schemeClr>
                </a:solidFill>
              </a:defRPr>
            </a:lvl9pPr>
          </a:lstStyle>
          <a:p>
            <a:r>
              <a:rPr lang="en-US" dirty="0"/>
              <a:t>Subtitle</a:t>
            </a:r>
          </a:p>
        </p:txBody>
      </p:sp>
      <p:grpSp>
        <p:nvGrpSpPr>
          <p:cNvPr id="5" name="Group 4"/>
          <p:cNvGrpSpPr/>
          <p:nvPr userDrawn="1"/>
        </p:nvGrpSpPr>
        <p:grpSpPr>
          <a:xfrm>
            <a:off x="8750522" y="1315053"/>
            <a:ext cx="3441479" cy="5429745"/>
            <a:chOff x="8925987" y="1341231"/>
            <a:chExt cx="3510488" cy="5537837"/>
          </a:xfrm>
        </p:grpSpPr>
        <p:sp>
          <p:nvSpPr>
            <p:cNvPr id="7" name="Freeform 6"/>
            <p:cNvSpPr>
              <a:spLocks/>
            </p:cNvSpPr>
            <p:nvPr/>
          </p:nvSpPr>
          <p:spPr bwMode="auto">
            <a:xfrm>
              <a:off x="9080596" y="2696006"/>
              <a:ext cx="3246304" cy="4001502"/>
            </a:xfrm>
            <a:custGeom>
              <a:avLst/>
              <a:gdLst>
                <a:gd name="T0" fmla="*/ 0 w 2476"/>
                <a:gd name="T1" fmla="*/ 2588 h 3052"/>
                <a:gd name="T2" fmla="*/ 1237 w 2476"/>
                <a:gd name="T3" fmla="*/ 0 h 3052"/>
                <a:gd name="T4" fmla="*/ 2476 w 2476"/>
                <a:gd name="T5" fmla="*/ 976 h 3052"/>
                <a:gd name="T6" fmla="*/ 495 w 2476"/>
                <a:gd name="T7" fmla="*/ 3052 h 3052"/>
                <a:gd name="T8" fmla="*/ 0 w 2476"/>
                <a:gd name="T9" fmla="*/ 2588 h 3052"/>
              </a:gdLst>
              <a:ahLst/>
              <a:cxnLst>
                <a:cxn ang="0">
                  <a:pos x="T0" y="T1"/>
                </a:cxn>
                <a:cxn ang="0">
                  <a:pos x="T2" y="T3"/>
                </a:cxn>
                <a:cxn ang="0">
                  <a:pos x="T4" y="T5"/>
                </a:cxn>
                <a:cxn ang="0">
                  <a:pos x="T6" y="T7"/>
                </a:cxn>
                <a:cxn ang="0">
                  <a:pos x="T8" y="T9"/>
                </a:cxn>
              </a:cxnLst>
              <a:rect l="0" t="0" r="r" b="b"/>
              <a:pathLst>
                <a:path w="2476" h="3052">
                  <a:moveTo>
                    <a:pt x="0" y="2588"/>
                  </a:moveTo>
                  <a:lnTo>
                    <a:pt x="1237" y="0"/>
                  </a:lnTo>
                  <a:lnTo>
                    <a:pt x="2476" y="976"/>
                  </a:lnTo>
                  <a:lnTo>
                    <a:pt x="495" y="3052"/>
                  </a:lnTo>
                  <a:lnTo>
                    <a:pt x="0" y="2588"/>
                  </a:lnTo>
                  <a:close/>
                </a:path>
              </a:pathLst>
            </a:custGeom>
            <a:solidFill>
              <a:schemeClr val="accent1">
                <a:lumMod val="20000"/>
                <a:lumOff val="80000"/>
                <a:alpha val="14000"/>
              </a:schemeClr>
            </a:solidFill>
            <a:ln>
              <a:noFill/>
            </a:ln>
          </p:spPr>
          <p:txBody>
            <a:bodyPr vert="horz" wrap="square" lIns="91440" tIns="45720" rIns="91440" bIns="45720" numCol="1" anchor="t" anchorCtr="0" compatLnSpc="1">
              <a:prstTxWarp prst="textNoShape">
                <a:avLst/>
              </a:prstTxWarp>
            </a:bodyPr>
            <a:lstStyle/>
            <a:p>
              <a:pPr defTabSz="914192"/>
              <a:endParaRPr lang="en-US" sz="1765" dirty="0">
                <a:solidFill>
                  <a:srgbClr val="000000"/>
                </a:solidFill>
              </a:endParaRPr>
            </a:p>
          </p:txBody>
        </p:sp>
        <p:sp>
          <p:nvSpPr>
            <p:cNvPr id="9" name="Freeform 5"/>
            <p:cNvSpPr>
              <a:spLocks/>
            </p:cNvSpPr>
            <p:nvPr/>
          </p:nvSpPr>
          <p:spPr bwMode="auto">
            <a:xfrm>
              <a:off x="11185247" y="1341231"/>
              <a:ext cx="1239838" cy="813644"/>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3 h 690"/>
                <a:gd name="T16" fmla="*/ 851 w 1054"/>
                <a:gd name="T17" fmla="*/ 690 h 690"/>
                <a:gd name="T18" fmla="*/ 825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5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6"/>
                    <a:pt x="948" y="215"/>
                    <a:pt x="950" y="272"/>
                  </a:cubicBezTo>
                  <a:cubicBezTo>
                    <a:pt x="1012" y="312"/>
                    <a:pt x="1054" y="384"/>
                    <a:pt x="1054" y="463"/>
                  </a:cubicBezTo>
                  <a:cubicBezTo>
                    <a:pt x="1054" y="580"/>
                    <a:pt x="965" y="676"/>
                    <a:pt x="851" y="690"/>
                  </a:cubicBezTo>
                  <a:cubicBezTo>
                    <a:pt x="843" y="690"/>
                    <a:pt x="833" y="690"/>
                    <a:pt x="825" y="690"/>
                  </a:cubicBezTo>
                  <a:cubicBezTo>
                    <a:pt x="818" y="690"/>
                    <a:pt x="810" y="690"/>
                    <a:pt x="802" y="690"/>
                  </a:cubicBezTo>
                  <a:cubicBezTo>
                    <a:pt x="696" y="690"/>
                    <a:pt x="446" y="690"/>
                    <a:pt x="327" y="690"/>
                  </a:cubicBezTo>
                  <a:cubicBezTo>
                    <a:pt x="324" y="690"/>
                    <a:pt x="320" y="690"/>
                    <a:pt x="318" y="690"/>
                  </a:cubicBezTo>
                  <a:cubicBezTo>
                    <a:pt x="306" y="690"/>
                    <a:pt x="306" y="690"/>
                    <a:pt x="306" y="690"/>
                  </a:cubicBezTo>
                  <a:cubicBezTo>
                    <a:pt x="300" y="690"/>
                    <a:pt x="283" y="690"/>
                    <a:pt x="271" y="690"/>
                  </a:cubicBezTo>
                  <a:cubicBezTo>
                    <a:pt x="195" y="690"/>
                    <a:pt x="195" y="690"/>
                    <a:pt x="195" y="690"/>
                  </a:cubicBezTo>
                  <a:cubicBezTo>
                    <a:pt x="87" y="688"/>
                    <a:pt x="0" y="601"/>
                    <a:pt x="0" y="495"/>
                  </a:cubicBezTo>
                  <a:cubicBezTo>
                    <a:pt x="0" y="397"/>
                    <a:pt x="73" y="316"/>
                    <a:pt x="168" y="30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14192"/>
              <a:endParaRPr lang="en-US" sz="1765" dirty="0">
                <a:solidFill>
                  <a:srgbClr val="000000"/>
                </a:solidFill>
              </a:endParaRPr>
            </a:p>
          </p:txBody>
        </p:sp>
        <p:sp>
          <p:nvSpPr>
            <p:cNvPr id="10" name="Freeform 5"/>
            <p:cNvSpPr>
              <a:spLocks/>
            </p:cNvSpPr>
            <p:nvPr/>
          </p:nvSpPr>
          <p:spPr bwMode="auto">
            <a:xfrm>
              <a:off x="10332390" y="1583889"/>
              <a:ext cx="1239838" cy="813644"/>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3 h 690"/>
                <a:gd name="T16" fmla="*/ 851 w 1054"/>
                <a:gd name="T17" fmla="*/ 690 h 690"/>
                <a:gd name="T18" fmla="*/ 825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5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6"/>
                    <a:pt x="948" y="215"/>
                    <a:pt x="950" y="272"/>
                  </a:cubicBezTo>
                  <a:cubicBezTo>
                    <a:pt x="1012" y="312"/>
                    <a:pt x="1054" y="384"/>
                    <a:pt x="1054" y="463"/>
                  </a:cubicBezTo>
                  <a:cubicBezTo>
                    <a:pt x="1054" y="580"/>
                    <a:pt x="965" y="676"/>
                    <a:pt x="851" y="690"/>
                  </a:cubicBezTo>
                  <a:cubicBezTo>
                    <a:pt x="843" y="690"/>
                    <a:pt x="833" y="690"/>
                    <a:pt x="825" y="690"/>
                  </a:cubicBezTo>
                  <a:cubicBezTo>
                    <a:pt x="818" y="690"/>
                    <a:pt x="810" y="690"/>
                    <a:pt x="802" y="690"/>
                  </a:cubicBezTo>
                  <a:cubicBezTo>
                    <a:pt x="696" y="690"/>
                    <a:pt x="446" y="690"/>
                    <a:pt x="327" y="690"/>
                  </a:cubicBezTo>
                  <a:cubicBezTo>
                    <a:pt x="324" y="690"/>
                    <a:pt x="320" y="690"/>
                    <a:pt x="318" y="690"/>
                  </a:cubicBezTo>
                  <a:cubicBezTo>
                    <a:pt x="306" y="690"/>
                    <a:pt x="306" y="690"/>
                    <a:pt x="306" y="690"/>
                  </a:cubicBezTo>
                  <a:cubicBezTo>
                    <a:pt x="300" y="690"/>
                    <a:pt x="283" y="690"/>
                    <a:pt x="271" y="690"/>
                  </a:cubicBezTo>
                  <a:cubicBezTo>
                    <a:pt x="195" y="690"/>
                    <a:pt x="195" y="690"/>
                    <a:pt x="195" y="690"/>
                  </a:cubicBezTo>
                  <a:cubicBezTo>
                    <a:pt x="87" y="688"/>
                    <a:pt x="0" y="601"/>
                    <a:pt x="0" y="495"/>
                  </a:cubicBezTo>
                  <a:cubicBezTo>
                    <a:pt x="0" y="397"/>
                    <a:pt x="73" y="316"/>
                    <a:pt x="168" y="303"/>
                  </a:cubicBez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14192"/>
              <a:endParaRPr lang="en-US" sz="1765" dirty="0">
                <a:solidFill>
                  <a:srgbClr val="000000"/>
                </a:solidFill>
              </a:endParaRPr>
            </a:p>
          </p:txBody>
        </p:sp>
        <p:sp>
          <p:nvSpPr>
            <p:cNvPr id="11" name="Freeform 5"/>
            <p:cNvSpPr>
              <a:spLocks/>
            </p:cNvSpPr>
            <p:nvPr/>
          </p:nvSpPr>
          <p:spPr bwMode="auto">
            <a:xfrm>
              <a:off x="9405174" y="1369064"/>
              <a:ext cx="895827" cy="587887"/>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3 h 690"/>
                <a:gd name="T16" fmla="*/ 851 w 1054"/>
                <a:gd name="T17" fmla="*/ 690 h 690"/>
                <a:gd name="T18" fmla="*/ 825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5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6"/>
                    <a:pt x="948" y="215"/>
                    <a:pt x="950" y="272"/>
                  </a:cubicBezTo>
                  <a:cubicBezTo>
                    <a:pt x="1012" y="312"/>
                    <a:pt x="1054" y="384"/>
                    <a:pt x="1054" y="463"/>
                  </a:cubicBezTo>
                  <a:cubicBezTo>
                    <a:pt x="1054" y="580"/>
                    <a:pt x="965" y="676"/>
                    <a:pt x="851" y="690"/>
                  </a:cubicBezTo>
                  <a:cubicBezTo>
                    <a:pt x="843" y="690"/>
                    <a:pt x="833" y="690"/>
                    <a:pt x="825" y="690"/>
                  </a:cubicBezTo>
                  <a:cubicBezTo>
                    <a:pt x="818" y="690"/>
                    <a:pt x="810" y="690"/>
                    <a:pt x="802" y="690"/>
                  </a:cubicBezTo>
                  <a:cubicBezTo>
                    <a:pt x="696" y="690"/>
                    <a:pt x="446" y="690"/>
                    <a:pt x="327" y="690"/>
                  </a:cubicBezTo>
                  <a:cubicBezTo>
                    <a:pt x="324" y="690"/>
                    <a:pt x="320" y="690"/>
                    <a:pt x="318" y="690"/>
                  </a:cubicBezTo>
                  <a:cubicBezTo>
                    <a:pt x="306" y="690"/>
                    <a:pt x="306" y="690"/>
                    <a:pt x="306" y="690"/>
                  </a:cubicBezTo>
                  <a:cubicBezTo>
                    <a:pt x="300" y="690"/>
                    <a:pt x="283" y="690"/>
                    <a:pt x="271" y="690"/>
                  </a:cubicBezTo>
                  <a:cubicBezTo>
                    <a:pt x="195" y="690"/>
                    <a:pt x="195" y="690"/>
                    <a:pt x="195" y="690"/>
                  </a:cubicBezTo>
                  <a:cubicBezTo>
                    <a:pt x="87" y="688"/>
                    <a:pt x="0" y="601"/>
                    <a:pt x="0" y="495"/>
                  </a:cubicBezTo>
                  <a:cubicBezTo>
                    <a:pt x="0" y="397"/>
                    <a:pt x="73" y="316"/>
                    <a:pt x="168" y="30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14192"/>
              <a:endParaRPr lang="en-US" sz="1765" dirty="0">
                <a:solidFill>
                  <a:srgbClr val="000000"/>
                </a:solidFill>
              </a:endParaRPr>
            </a:p>
          </p:txBody>
        </p:sp>
        <p:grpSp>
          <p:nvGrpSpPr>
            <p:cNvPr id="12" name="Group 11"/>
            <p:cNvGrpSpPr/>
            <p:nvPr/>
          </p:nvGrpSpPr>
          <p:grpSpPr>
            <a:xfrm>
              <a:off x="11280477" y="3072737"/>
              <a:ext cx="1155998" cy="1162044"/>
              <a:chOff x="13209584" y="-2840041"/>
              <a:chExt cx="1820862" cy="1830385"/>
            </a:xfrm>
          </p:grpSpPr>
          <p:sp>
            <p:nvSpPr>
              <p:cNvPr id="26" name="Oval 5"/>
              <p:cNvSpPr>
                <a:spLocks noChangeArrowheads="1"/>
              </p:cNvSpPr>
              <p:nvPr/>
            </p:nvSpPr>
            <p:spPr bwMode="auto">
              <a:xfrm>
                <a:off x="13209584" y="-2840041"/>
                <a:ext cx="1820862" cy="1830385"/>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dirty="0">
                  <a:solidFill>
                    <a:srgbClr val="000000"/>
                  </a:solidFill>
                </a:endParaRPr>
              </a:p>
            </p:txBody>
          </p:sp>
          <p:sp>
            <p:nvSpPr>
              <p:cNvPr id="27" name="Freeform 6"/>
              <p:cNvSpPr>
                <a:spLocks/>
              </p:cNvSpPr>
              <p:nvPr/>
            </p:nvSpPr>
            <p:spPr bwMode="auto">
              <a:xfrm>
                <a:off x="13633446" y="-2205042"/>
                <a:ext cx="488950" cy="836611"/>
              </a:xfrm>
              <a:custGeom>
                <a:avLst/>
                <a:gdLst>
                  <a:gd name="T0" fmla="*/ 308 w 308"/>
                  <a:gd name="T1" fmla="*/ 175 h 527"/>
                  <a:gd name="T2" fmla="*/ 305 w 308"/>
                  <a:gd name="T3" fmla="*/ 527 h 527"/>
                  <a:gd name="T4" fmla="*/ 0 w 308"/>
                  <a:gd name="T5" fmla="*/ 351 h 527"/>
                  <a:gd name="T6" fmla="*/ 2 w 308"/>
                  <a:gd name="T7" fmla="*/ 0 h 527"/>
                  <a:gd name="T8" fmla="*/ 308 w 308"/>
                  <a:gd name="T9" fmla="*/ 175 h 527"/>
                </a:gdLst>
                <a:ahLst/>
                <a:cxnLst>
                  <a:cxn ang="0">
                    <a:pos x="T0" y="T1"/>
                  </a:cxn>
                  <a:cxn ang="0">
                    <a:pos x="T2" y="T3"/>
                  </a:cxn>
                  <a:cxn ang="0">
                    <a:pos x="T4" y="T5"/>
                  </a:cxn>
                  <a:cxn ang="0">
                    <a:pos x="T6" y="T7"/>
                  </a:cxn>
                  <a:cxn ang="0">
                    <a:pos x="T8" y="T9"/>
                  </a:cxn>
                </a:cxnLst>
                <a:rect l="0" t="0" r="r" b="b"/>
                <a:pathLst>
                  <a:path w="308" h="527">
                    <a:moveTo>
                      <a:pt x="308" y="175"/>
                    </a:moveTo>
                    <a:lnTo>
                      <a:pt x="305" y="527"/>
                    </a:lnTo>
                    <a:lnTo>
                      <a:pt x="0" y="351"/>
                    </a:lnTo>
                    <a:lnTo>
                      <a:pt x="2" y="0"/>
                    </a:lnTo>
                    <a:lnTo>
                      <a:pt x="308" y="175"/>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dirty="0">
                  <a:solidFill>
                    <a:srgbClr val="000000"/>
                  </a:solidFill>
                </a:endParaRPr>
              </a:p>
            </p:txBody>
          </p:sp>
          <p:sp>
            <p:nvSpPr>
              <p:cNvPr id="28" name="Freeform 7"/>
              <p:cNvSpPr>
                <a:spLocks/>
              </p:cNvSpPr>
              <p:nvPr/>
            </p:nvSpPr>
            <p:spPr bwMode="auto">
              <a:xfrm>
                <a:off x="14122396" y="-2205042"/>
                <a:ext cx="484187" cy="836611"/>
              </a:xfrm>
              <a:custGeom>
                <a:avLst/>
                <a:gdLst>
                  <a:gd name="T0" fmla="*/ 0 w 305"/>
                  <a:gd name="T1" fmla="*/ 175 h 527"/>
                  <a:gd name="T2" fmla="*/ 0 w 305"/>
                  <a:gd name="T3" fmla="*/ 527 h 527"/>
                  <a:gd name="T4" fmla="*/ 305 w 305"/>
                  <a:gd name="T5" fmla="*/ 351 h 527"/>
                  <a:gd name="T6" fmla="*/ 305 w 305"/>
                  <a:gd name="T7" fmla="*/ 0 h 527"/>
                  <a:gd name="T8" fmla="*/ 0 w 305"/>
                  <a:gd name="T9" fmla="*/ 175 h 527"/>
                </a:gdLst>
                <a:ahLst/>
                <a:cxnLst>
                  <a:cxn ang="0">
                    <a:pos x="T0" y="T1"/>
                  </a:cxn>
                  <a:cxn ang="0">
                    <a:pos x="T2" y="T3"/>
                  </a:cxn>
                  <a:cxn ang="0">
                    <a:pos x="T4" y="T5"/>
                  </a:cxn>
                  <a:cxn ang="0">
                    <a:pos x="T6" y="T7"/>
                  </a:cxn>
                  <a:cxn ang="0">
                    <a:pos x="T8" y="T9"/>
                  </a:cxn>
                </a:cxnLst>
                <a:rect l="0" t="0" r="r" b="b"/>
                <a:pathLst>
                  <a:path w="305" h="527">
                    <a:moveTo>
                      <a:pt x="0" y="175"/>
                    </a:moveTo>
                    <a:lnTo>
                      <a:pt x="0" y="527"/>
                    </a:lnTo>
                    <a:lnTo>
                      <a:pt x="305" y="351"/>
                    </a:lnTo>
                    <a:lnTo>
                      <a:pt x="305" y="0"/>
                    </a:lnTo>
                    <a:lnTo>
                      <a:pt x="0" y="175"/>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dirty="0">
                  <a:solidFill>
                    <a:srgbClr val="000000"/>
                  </a:solidFill>
                </a:endParaRPr>
              </a:p>
            </p:txBody>
          </p:sp>
          <p:sp>
            <p:nvSpPr>
              <p:cNvPr id="29" name="Freeform 8"/>
              <p:cNvSpPr>
                <a:spLocks/>
              </p:cNvSpPr>
              <p:nvPr/>
            </p:nvSpPr>
            <p:spPr bwMode="auto">
              <a:xfrm>
                <a:off x="13636621" y="-2484441"/>
                <a:ext cx="969962" cy="557212"/>
              </a:xfrm>
              <a:custGeom>
                <a:avLst/>
                <a:gdLst>
                  <a:gd name="T0" fmla="*/ 306 w 611"/>
                  <a:gd name="T1" fmla="*/ 351 h 351"/>
                  <a:gd name="T2" fmla="*/ 0 w 611"/>
                  <a:gd name="T3" fmla="*/ 173 h 351"/>
                  <a:gd name="T4" fmla="*/ 303 w 611"/>
                  <a:gd name="T5" fmla="*/ 0 h 351"/>
                  <a:gd name="T6" fmla="*/ 611 w 611"/>
                  <a:gd name="T7" fmla="*/ 173 h 351"/>
                  <a:gd name="T8" fmla="*/ 306 w 611"/>
                  <a:gd name="T9" fmla="*/ 351 h 351"/>
                </a:gdLst>
                <a:ahLst/>
                <a:cxnLst>
                  <a:cxn ang="0">
                    <a:pos x="T0" y="T1"/>
                  </a:cxn>
                  <a:cxn ang="0">
                    <a:pos x="T2" y="T3"/>
                  </a:cxn>
                  <a:cxn ang="0">
                    <a:pos x="T4" y="T5"/>
                  </a:cxn>
                  <a:cxn ang="0">
                    <a:pos x="T6" y="T7"/>
                  </a:cxn>
                  <a:cxn ang="0">
                    <a:pos x="T8" y="T9"/>
                  </a:cxn>
                </a:cxnLst>
                <a:rect l="0" t="0" r="r" b="b"/>
                <a:pathLst>
                  <a:path w="611" h="351">
                    <a:moveTo>
                      <a:pt x="306" y="351"/>
                    </a:moveTo>
                    <a:lnTo>
                      <a:pt x="0" y="173"/>
                    </a:lnTo>
                    <a:lnTo>
                      <a:pt x="303" y="0"/>
                    </a:lnTo>
                    <a:lnTo>
                      <a:pt x="611" y="173"/>
                    </a:lnTo>
                    <a:lnTo>
                      <a:pt x="306" y="351"/>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dirty="0">
                  <a:solidFill>
                    <a:srgbClr val="000000"/>
                  </a:solidFill>
                </a:endParaRPr>
              </a:p>
            </p:txBody>
          </p:sp>
        </p:grpSp>
        <p:grpSp>
          <p:nvGrpSpPr>
            <p:cNvPr id="13" name="Group 12"/>
            <p:cNvGrpSpPr/>
            <p:nvPr/>
          </p:nvGrpSpPr>
          <p:grpSpPr>
            <a:xfrm>
              <a:off x="10518590" y="2205906"/>
              <a:ext cx="1227128" cy="1233544"/>
              <a:chOff x="15478120" y="-2840041"/>
              <a:chExt cx="1820862" cy="1830385"/>
            </a:xfrm>
          </p:grpSpPr>
          <p:sp>
            <p:nvSpPr>
              <p:cNvPr id="22" name="Oval 9"/>
              <p:cNvSpPr>
                <a:spLocks noChangeArrowheads="1"/>
              </p:cNvSpPr>
              <p:nvPr/>
            </p:nvSpPr>
            <p:spPr bwMode="auto">
              <a:xfrm>
                <a:off x="15478120" y="-2840041"/>
                <a:ext cx="1820862" cy="1830385"/>
              </a:xfrm>
              <a:prstGeom prst="ellipse">
                <a:avLst/>
              </a:pr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dirty="0">
                  <a:solidFill>
                    <a:srgbClr val="000000"/>
                  </a:solidFill>
                </a:endParaRPr>
              </a:p>
            </p:txBody>
          </p:sp>
          <p:sp>
            <p:nvSpPr>
              <p:cNvPr id="23" name="Freeform 10"/>
              <p:cNvSpPr>
                <a:spLocks/>
              </p:cNvSpPr>
              <p:nvPr/>
            </p:nvSpPr>
            <p:spPr bwMode="auto">
              <a:xfrm>
                <a:off x="15901983" y="-2205042"/>
                <a:ext cx="488950" cy="836611"/>
              </a:xfrm>
              <a:custGeom>
                <a:avLst/>
                <a:gdLst>
                  <a:gd name="T0" fmla="*/ 308 w 308"/>
                  <a:gd name="T1" fmla="*/ 175 h 527"/>
                  <a:gd name="T2" fmla="*/ 305 w 308"/>
                  <a:gd name="T3" fmla="*/ 527 h 527"/>
                  <a:gd name="T4" fmla="*/ 0 w 308"/>
                  <a:gd name="T5" fmla="*/ 351 h 527"/>
                  <a:gd name="T6" fmla="*/ 0 w 308"/>
                  <a:gd name="T7" fmla="*/ 0 h 527"/>
                  <a:gd name="T8" fmla="*/ 308 w 308"/>
                  <a:gd name="T9" fmla="*/ 175 h 527"/>
                </a:gdLst>
                <a:ahLst/>
                <a:cxnLst>
                  <a:cxn ang="0">
                    <a:pos x="T0" y="T1"/>
                  </a:cxn>
                  <a:cxn ang="0">
                    <a:pos x="T2" y="T3"/>
                  </a:cxn>
                  <a:cxn ang="0">
                    <a:pos x="T4" y="T5"/>
                  </a:cxn>
                  <a:cxn ang="0">
                    <a:pos x="T6" y="T7"/>
                  </a:cxn>
                  <a:cxn ang="0">
                    <a:pos x="T8" y="T9"/>
                  </a:cxn>
                </a:cxnLst>
                <a:rect l="0" t="0" r="r" b="b"/>
                <a:pathLst>
                  <a:path w="308" h="527">
                    <a:moveTo>
                      <a:pt x="308" y="175"/>
                    </a:moveTo>
                    <a:lnTo>
                      <a:pt x="305" y="527"/>
                    </a:lnTo>
                    <a:lnTo>
                      <a:pt x="0" y="351"/>
                    </a:lnTo>
                    <a:lnTo>
                      <a:pt x="0" y="0"/>
                    </a:lnTo>
                    <a:lnTo>
                      <a:pt x="308" y="17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dirty="0">
                  <a:solidFill>
                    <a:srgbClr val="000000"/>
                  </a:solidFill>
                </a:endParaRPr>
              </a:p>
            </p:txBody>
          </p:sp>
          <p:sp>
            <p:nvSpPr>
              <p:cNvPr id="24" name="Freeform 11"/>
              <p:cNvSpPr>
                <a:spLocks/>
              </p:cNvSpPr>
              <p:nvPr/>
            </p:nvSpPr>
            <p:spPr bwMode="auto">
              <a:xfrm>
                <a:off x="16386170" y="-2205042"/>
                <a:ext cx="488950" cy="836611"/>
              </a:xfrm>
              <a:custGeom>
                <a:avLst/>
                <a:gdLst>
                  <a:gd name="T0" fmla="*/ 3 w 308"/>
                  <a:gd name="T1" fmla="*/ 175 h 527"/>
                  <a:gd name="T2" fmla="*/ 0 w 308"/>
                  <a:gd name="T3" fmla="*/ 527 h 527"/>
                  <a:gd name="T4" fmla="*/ 306 w 308"/>
                  <a:gd name="T5" fmla="*/ 351 h 527"/>
                  <a:gd name="T6" fmla="*/ 308 w 308"/>
                  <a:gd name="T7" fmla="*/ 0 h 527"/>
                  <a:gd name="T8" fmla="*/ 3 w 308"/>
                  <a:gd name="T9" fmla="*/ 175 h 527"/>
                </a:gdLst>
                <a:ahLst/>
                <a:cxnLst>
                  <a:cxn ang="0">
                    <a:pos x="T0" y="T1"/>
                  </a:cxn>
                  <a:cxn ang="0">
                    <a:pos x="T2" y="T3"/>
                  </a:cxn>
                  <a:cxn ang="0">
                    <a:pos x="T4" y="T5"/>
                  </a:cxn>
                  <a:cxn ang="0">
                    <a:pos x="T6" y="T7"/>
                  </a:cxn>
                  <a:cxn ang="0">
                    <a:pos x="T8" y="T9"/>
                  </a:cxn>
                </a:cxnLst>
                <a:rect l="0" t="0" r="r" b="b"/>
                <a:pathLst>
                  <a:path w="308" h="527">
                    <a:moveTo>
                      <a:pt x="3" y="175"/>
                    </a:moveTo>
                    <a:lnTo>
                      <a:pt x="0" y="527"/>
                    </a:lnTo>
                    <a:lnTo>
                      <a:pt x="306" y="351"/>
                    </a:lnTo>
                    <a:lnTo>
                      <a:pt x="308" y="0"/>
                    </a:lnTo>
                    <a:lnTo>
                      <a:pt x="3" y="175"/>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dirty="0">
                  <a:solidFill>
                    <a:srgbClr val="000000"/>
                  </a:solidFill>
                </a:endParaRPr>
              </a:p>
            </p:txBody>
          </p:sp>
          <p:sp>
            <p:nvSpPr>
              <p:cNvPr id="25" name="Freeform 12"/>
              <p:cNvSpPr>
                <a:spLocks/>
              </p:cNvSpPr>
              <p:nvPr/>
            </p:nvSpPr>
            <p:spPr bwMode="auto">
              <a:xfrm>
                <a:off x="15901983" y="-2484441"/>
                <a:ext cx="973137" cy="557212"/>
              </a:xfrm>
              <a:custGeom>
                <a:avLst/>
                <a:gdLst>
                  <a:gd name="T0" fmla="*/ 308 w 613"/>
                  <a:gd name="T1" fmla="*/ 351 h 351"/>
                  <a:gd name="T2" fmla="*/ 0 w 613"/>
                  <a:gd name="T3" fmla="*/ 173 h 351"/>
                  <a:gd name="T4" fmla="*/ 305 w 613"/>
                  <a:gd name="T5" fmla="*/ 0 h 351"/>
                  <a:gd name="T6" fmla="*/ 613 w 613"/>
                  <a:gd name="T7" fmla="*/ 173 h 351"/>
                  <a:gd name="T8" fmla="*/ 308 w 613"/>
                  <a:gd name="T9" fmla="*/ 351 h 351"/>
                </a:gdLst>
                <a:ahLst/>
                <a:cxnLst>
                  <a:cxn ang="0">
                    <a:pos x="T0" y="T1"/>
                  </a:cxn>
                  <a:cxn ang="0">
                    <a:pos x="T2" y="T3"/>
                  </a:cxn>
                  <a:cxn ang="0">
                    <a:pos x="T4" y="T5"/>
                  </a:cxn>
                  <a:cxn ang="0">
                    <a:pos x="T6" y="T7"/>
                  </a:cxn>
                  <a:cxn ang="0">
                    <a:pos x="T8" y="T9"/>
                  </a:cxn>
                </a:cxnLst>
                <a:rect l="0" t="0" r="r" b="b"/>
                <a:pathLst>
                  <a:path w="613" h="351">
                    <a:moveTo>
                      <a:pt x="308" y="351"/>
                    </a:moveTo>
                    <a:lnTo>
                      <a:pt x="0" y="173"/>
                    </a:lnTo>
                    <a:lnTo>
                      <a:pt x="305" y="0"/>
                    </a:lnTo>
                    <a:lnTo>
                      <a:pt x="613" y="173"/>
                    </a:lnTo>
                    <a:lnTo>
                      <a:pt x="308" y="351"/>
                    </a:lnTo>
                    <a:close/>
                  </a:path>
                </a:pathLst>
              </a:custGeom>
              <a:solidFill>
                <a:srgbClr val="55D4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dirty="0">
                  <a:solidFill>
                    <a:srgbClr val="000000"/>
                  </a:solidFill>
                </a:endParaRPr>
              </a:p>
            </p:txBody>
          </p:sp>
        </p:grpSp>
        <p:grpSp>
          <p:nvGrpSpPr>
            <p:cNvPr id="14" name="Group 13"/>
            <p:cNvGrpSpPr/>
            <p:nvPr/>
          </p:nvGrpSpPr>
          <p:grpSpPr>
            <a:xfrm>
              <a:off x="10136778" y="3451591"/>
              <a:ext cx="1520689" cy="1531312"/>
              <a:chOff x="9685432" y="3577886"/>
              <a:chExt cx="1520689" cy="1531312"/>
            </a:xfrm>
          </p:grpSpPr>
          <p:sp>
            <p:nvSpPr>
              <p:cNvPr id="18" name="Oval 13"/>
              <p:cNvSpPr>
                <a:spLocks noChangeArrowheads="1"/>
              </p:cNvSpPr>
              <p:nvPr/>
            </p:nvSpPr>
            <p:spPr bwMode="auto">
              <a:xfrm>
                <a:off x="9685432" y="3577886"/>
                <a:ext cx="1520689" cy="1531312"/>
              </a:xfrm>
              <a:prstGeom prst="ellipse">
                <a:avLst/>
              </a:prstGeom>
              <a:solidFill>
                <a:srgbClr val="4668C5">
                  <a:alpha val="85000"/>
                </a:srgbClr>
              </a:solidFill>
              <a:ln>
                <a:noFill/>
              </a:ln>
            </p:spPr>
            <p:txBody>
              <a:bodyPr vert="horz" wrap="square" lIns="91440" tIns="45720" rIns="91440" bIns="45720" numCol="1" anchor="t" anchorCtr="0" compatLnSpc="1">
                <a:prstTxWarp prst="textNoShape">
                  <a:avLst/>
                </a:prstTxWarp>
              </a:bodyPr>
              <a:lstStyle/>
              <a:p>
                <a:pPr defTabSz="914192"/>
                <a:endParaRPr lang="en-US" sz="1765" dirty="0">
                  <a:solidFill>
                    <a:srgbClr val="000000"/>
                  </a:solidFill>
                </a:endParaRPr>
              </a:p>
            </p:txBody>
          </p:sp>
          <p:sp>
            <p:nvSpPr>
              <p:cNvPr id="19" name="Freeform 14"/>
              <p:cNvSpPr>
                <a:spLocks/>
              </p:cNvSpPr>
              <p:nvPr/>
            </p:nvSpPr>
            <p:spPr bwMode="auto">
              <a:xfrm>
                <a:off x="10040039" y="4109130"/>
                <a:ext cx="406403" cy="699914"/>
              </a:xfrm>
              <a:custGeom>
                <a:avLst/>
                <a:gdLst>
                  <a:gd name="T0" fmla="*/ 306 w 306"/>
                  <a:gd name="T1" fmla="*/ 175 h 527"/>
                  <a:gd name="T2" fmla="*/ 306 w 306"/>
                  <a:gd name="T3" fmla="*/ 527 h 527"/>
                  <a:gd name="T4" fmla="*/ 0 w 306"/>
                  <a:gd name="T5" fmla="*/ 351 h 527"/>
                  <a:gd name="T6" fmla="*/ 0 w 306"/>
                  <a:gd name="T7" fmla="*/ 0 h 527"/>
                  <a:gd name="T8" fmla="*/ 306 w 306"/>
                  <a:gd name="T9" fmla="*/ 175 h 527"/>
                </a:gdLst>
                <a:ahLst/>
                <a:cxnLst>
                  <a:cxn ang="0">
                    <a:pos x="T0" y="T1"/>
                  </a:cxn>
                  <a:cxn ang="0">
                    <a:pos x="T2" y="T3"/>
                  </a:cxn>
                  <a:cxn ang="0">
                    <a:pos x="T4" y="T5"/>
                  </a:cxn>
                  <a:cxn ang="0">
                    <a:pos x="T6" y="T7"/>
                  </a:cxn>
                  <a:cxn ang="0">
                    <a:pos x="T8" y="T9"/>
                  </a:cxn>
                </a:cxnLst>
                <a:rect l="0" t="0" r="r" b="b"/>
                <a:pathLst>
                  <a:path w="306" h="527">
                    <a:moveTo>
                      <a:pt x="306" y="175"/>
                    </a:moveTo>
                    <a:lnTo>
                      <a:pt x="306" y="527"/>
                    </a:lnTo>
                    <a:lnTo>
                      <a:pt x="0" y="351"/>
                    </a:lnTo>
                    <a:lnTo>
                      <a:pt x="0" y="0"/>
                    </a:lnTo>
                    <a:lnTo>
                      <a:pt x="306" y="175"/>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dirty="0">
                  <a:solidFill>
                    <a:srgbClr val="000000"/>
                  </a:solidFill>
                </a:endParaRPr>
              </a:p>
            </p:txBody>
          </p:sp>
          <p:sp>
            <p:nvSpPr>
              <p:cNvPr id="20" name="Freeform 15"/>
              <p:cNvSpPr>
                <a:spLocks/>
              </p:cNvSpPr>
              <p:nvPr/>
            </p:nvSpPr>
            <p:spPr bwMode="auto">
              <a:xfrm>
                <a:off x="10446440" y="4109130"/>
                <a:ext cx="405074" cy="699914"/>
              </a:xfrm>
              <a:custGeom>
                <a:avLst/>
                <a:gdLst>
                  <a:gd name="T0" fmla="*/ 0 w 305"/>
                  <a:gd name="T1" fmla="*/ 175 h 527"/>
                  <a:gd name="T2" fmla="*/ 0 w 305"/>
                  <a:gd name="T3" fmla="*/ 527 h 527"/>
                  <a:gd name="T4" fmla="*/ 305 w 305"/>
                  <a:gd name="T5" fmla="*/ 351 h 527"/>
                  <a:gd name="T6" fmla="*/ 305 w 305"/>
                  <a:gd name="T7" fmla="*/ 0 h 527"/>
                  <a:gd name="T8" fmla="*/ 0 w 305"/>
                  <a:gd name="T9" fmla="*/ 175 h 527"/>
                </a:gdLst>
                <a:ahLst/>
                <a:cxnLst>
                  <a:cxn ang="0">
                    <a:pos x="T0" y="T1"/>
                  </a:cxn>
                  <a:cxn ang="0">
                    <a:pos x="T2" y="T3"/>
                  </a:cxn>
                  <a:cxn ang="0">
                    <a:pos x="T4" y="T5"/>
                  </a:cxn>
                  <a:cxn ang="0">
                    <a:pos x="T6" y="T7"/>
                  </a:cxn>
                  <a:cxn ang="0">
                    <a:pos x="T8" y="T9"/>
                  </a:cxn>
                </a:cxnLst>
                <a:rect l="0" t="0" r="r" b="b"/>
                <a:pathLst>
                  <a:path w="305" h="527">
                    <a:moveTo>
                      <a:pt x="0" y="175"/>
                    </a:moveTo>
                    <a:lnTo>
                      <a:pt x="0" y="527"/>
                    </a:lnTo>
                    <a:lnTo>
                      <a:pt x="305" y="351"/>
                    </a:lnTo>
                    <a:lnTo>
                      <a:pt x="305" y="0"/>
                    </a:lnTo>
                    <a:lnTo>
                      <a:pt x="0" y="175"/>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dirty="0">
                  <a:solidFill>
                    <a:srgbClr val="000000"/>
                  </a:solidFill>
                </a:endParaRPr>
              </a:p>
            </p:txBody>
          </p:sp>
          <p:sp>
            <p:nvSpPr>
              <p:cNvPr id="21" name="Freeform 16"/>
              <p:cNvSpPr>
                <a:spLocks/>
              </p:cNvSpPr>
              <p:nvPr/>
            </p:nvSpPr>
            <p:spPr bwMode="auto">
              <a:xfrm>
                <a:off x="10040039" y="3875383"/>
                <a:ext cx="811477" cy="466167"/>
              </a:xfrm>
              <a:custGeom>
                <a:avLst/>
                <a:gdLst>
                  <a:gd name="T0" fmla="*/ 306 w 611"/>
                  <a:gd name="T1" fmla="*/ 351 h 351"/>
                  <a:gd name="T2" fmla="*/ 0 w 611"/>
                  <a:gd name="T3" fmla="*/ 173 h 351"/>
                  <a:gd name="T4" fmla="*/ 306 w 611"/>
                  <a:gd name="T5" fmla="*/ 0 h 351"/>
                  <a:gd name="T6" fmla="*/ 611 w 611"/>
                  <a:gd name="T7" fmla="*/ 173 h 351"/>
                  <a:gd name="T8" fmla="*/ 306 w 611"/>
                  <a:gd name="T9" fmla="*/ 351 h 351"/>
                </a:gdLst>
                <a:ahLst/>
                <a:cxnLst>
                  <a:cxn ang="0">
                    <a:pos x="T0" y="T1"/>
                  </a:cxn>
                  <a:cxn ang="0">
                    <a:pos x="T2" y="T3"/>
                  </a:cxn>
                  <a:cxn ang="0">
                    <a:pos x="T4" y="T5"/>
                  </a:cxn>
                  <a:cxn ang="0">
                    <a:pos x="T6" y="T7"/>
                  </a:cxn>
                  <a:cxn ang="0">
                    <a:pos x="T8" y="T9"/>
                  </a:cxn>
                </a:cxnLst>
                <a:rect l="0" t="0" r="r" b="b"/>
                <a:pathLst>
                  <a:path w="611" h="351">
                    <a:moveTo>
                      <a:pt x="306" y="351"/>
                    </a:moveTo>
                    <a:lnTo>
                      <a:pt x="0" y="173"/>
                    </a:lnTo>
                    <a:lnTo>
                      <a:pt x="306" y="0"/>
                    </a:lnTo>
                    <a:lnTo>
                      <a:pt x="611" y="173"/>
                    </a:lnTo>
                    <a:lnTo>
                      <a:pt x="306" y="351"/>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dirty="0">
                  <a:solidFill>
                    <a:srgbClr val="000000"/>
                  </a:solidFill>
                </a:endParaRPr>
              </a:p>
            </p:txBody>
          </p:sp>
        </p:grpSp>
        <p:sp>
          <p:nvSpPr>
            <p:cNvPr id="15" name="TextBox 14"/>
            <p:cNvSpPr txBox="1"/>
            <p:nvPr/>
          </p:nvSpPr>
          <p:spPr>
            <a:xfrm>
              <a:off x="10272407" y="5327699"/>
              <a:ext cx="593726" cy="593726"/>
            </a:xfrm>
            <a:prstGeom prst="ellipse">
              <a:avLst/>
            </a:prstGeom>
            <a:solidFill>
              <a:schemeClr val="accent5"/>
            </a:solidFill>
          </p:spPr>
          <p:txBody>
            <a:bodyPr wrap="none" lIns="182880" tIns="146304" rIns="182880" bIns="146304" rtlCol="0" anchor="ctr">
              <a:noAutofit/>
            </a:bodyPr>
            <a:lstStyle/>
            <a:p>
              <a:pPr algn="ctr" defTabSz="914192">
                <a:lnSpc>
                  <a:spcPct val="90000"/>
                </a:lnSpc>
                <a:spcAft>
                  <a:spcPts val="588"/>
                </a:spcAft>
              </a:pPr>
              <a:endParaRPr lang="en-US" sz="1371" b="1" dirty="0">
                <a:solidFill>
                  <a:srgbClr val="FF8C00">
                    <a:lumMod val="40000"/>
                    <a:lumOff val="60000"/>
                  </a:srgbClr>
                </a:solidFill>
              </a:endParaRPr>
            </a:p>
          </p:txBody>
        </p:sp>
        <p:sp>
          <p:nvSpPr>
            <p:cNvPr id="16" name="TextBox 15"/>
            <p:cNvSpPr txBox="1"/>
            <p:nvPr/>
          </p:nvSpPr>
          <p:spPr>
            <a:xfrm>
              <a:off x="8991666" y="5478462"/>
              <a:ext cx="593726" cy="593726"/>
            </a:xfrm>
            <a:prstGeom prst="ellipse">
              <a:avLst/>
            </a:prstGeom>
            <a:solidFill>
              <a:schemeClr val="accent1">
                <a:lumMod val="60000"/>
                <a:lumOff val="40000"/>
              </a:schemeClr>
            </a:solidFill>
          </p:spPr>
          <p:txBody>
            <a:bodyPr wrap="none" lIns="182880" tIns="146304" rIns="182880" bIns="146304" rtlCol="0" anchor="ctr">
              <a:noAutofit/>
            </a:bodyPr>
            <a:lstStyle/>
            <a:p>
              <a:pPr algn="ctr" defTabSz="914192">
                <a:lnSpc>
                  <a:spcPct val="90000"/>
                </a:lnSpc>
                <a:spcAft>
                  <a:spcPts val="588"/>
                </a:spcAft>
              </a:pPr>
              <a:endParaRPr lang="en-US" sz="1371" b="1" dirty="0">
                <a:solidFill>
                  <a:srgbClr val="0072C6">
                    <a:lumMod val="60000"/>
                    <a:lumOff val="40000"/>
                  </a:srgbClr>
                </a:solidFill>
              </a:endParaRPr>
            </a:p>
          </p:txBody>
        </p:sp>
        <p:sp>
          <p:nvSpPr>
            <p:cNvPr id="17" name="TextBox 16"/>
            <p:cNvSpPr txBox="1"/>
            <p:nvPr/>
          </p:nvSpPr>
          <p:spPr>
            <a:xfrm>
              <a:off x="8925987" y="5964668"/>
              <a:ext cx="914400" cy="914400"/>
            </a:xfrm>
            <a:prstGeom prst="ellipse">
              <a:avLst/>
            </a:prstGeom>
            <a:solidFill>
              <a:schemeClr val="tx2"/>
            </a:solidFill>
          </p:spPr>
          <p:txBody>
            <a:bodyPr wrap="none" lIns="182880" tIns="146304" rIns="182880" bIns="146304" rtlCol="0" anchor="ctr">
              <a:noAutofit/>
            </a:bodyPr>
            <a:lstStyle/>
            <a:p>
              <a:pPr algn="ctr" defTabSz="914192">
                <a:lnSpc>
                  <a:spcPct val="90000"/>
                </a:lnSpc>
                <a:spcAft>
                  <a:spcPts val="588"/>
                </a:spcAft>
              </a:pPr>
              <a:endParaRPr lang="en-US" sz="1765" b="1" dirty="0">
                <a:solidFill>
                  <a:srgbClr val="FFFFFF">
                    <a:lumMod val="65000"/>
                  </a:srgbClr>
                </a:solidFill>
              </a:endParaRPr>
            </a:p>
          </p:txBody>
        </p:sp>
      </p:grpSp>
    </p:spTree>
    <p:extLst>
      <p:ext uri="{BB962C8B-B14F-4D97-AF65-F5344CB8AC3E}">
        <p14:creationId xmlns:p14="http://schemas.microsoft.com/office/powerpoint/2010/main" val="4211567894"/>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3">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796217"/>
          </a:xfrm>
          <a:noFill/>
        </p:spPr>
        <p:txBody>
          <a:bodyPr tIns="91440" bIns="91440" anchor="t" anchorCtr="0"/>
          <a:lstStyle>
            <a:lvl1pPr>
              <a:defRPr sz="862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2262867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14"/>
            </a:lvl1pPr>
          </a:lstStyle>
          <a:p>
            <a:r>
              <a:rPr lang="en-US" dirty="0"/>
              <a:t>Click to edit Master title style</a:t>
            </a:r>
          </a:p>
        </p:txBody>
      </p:sp>
      <p:sp>
        <p:nvSpPr>
          <p:cNvPr id="6" name="Text Placeholder 5"/>
          <p:cNvSpPr>
            <a:spLocks noGrp="1"/>
          </p:cNvSpPr>
          <p:nvPr>
            <p:ph type="body" sz="quarter" idx="10"/>
          </p:nvPr>
        </p:nvSpPr>
        <p:spPr>
          <a:xfrm>
            <a:off x="269240" y="1118023"/>
            <a:ext cx="11653523" cy="1961500"/>
          </a:xfrm>
        </p:spPr>
        <p:txBody>
          <a:bodyPr/>
          <a:lstStyle>
            <a:lvl1pPr marL="0" indent="0">
              <a:lnSpc>
                <a:spcPct val="100000"/>
              </a:lnSpc>
              <a:spcBef>
                <a:spcPts val="588"/>
              </a:spcBef>
              <a:buNone/>
              <a:defRPr sz="3136">
                <a:gradFill>
                  <a:gsLst>
                    <a:gs pos="1250">
                      <a:schemeClr val="tx1"/>
                    </a:gs>
                    <a:gs pos="99000">
                      <a:schemeClr val="tx1"/>
                    </a:gs>
                  </a:gsLst>
                  <a:lin ang="5400000" scaled="0"/>
                </a:gradFill>
              </a:defRPr>
            </a:lvl1pPr>
            <a:lvl2pPr marL="0" indent="0">
              <a:lnSpc>
                <a:spcPct val="100000"/>
              </a:lnSpc>
              <a:spcBef>
                <a:spcPts val="588"/>
              </a:spcBef>
              <a:buFontTx/>
              <a:buNone/>
              <a:defRPr sz="1567"/>
            </a:lvl2pPr>
            <a:lvl3pPr marL="224054" indent="0">
              <a:lnSpc>
                <a:spcPct val="100000"/>
              </a:lnSpc>
              <a:spcBef>
                <a:spcPts val="588"/>
              </a:spcBef>
              <a:buNone/>
              <a:defRPr sz="1765"/>
            </a:lvl3pPr>
            <a:lvl4pPr marL="448107" indent="0">
              <a:lnSpc>
                <a:spcPct val="100000"/>
              </a:lnSpc>
              <a:spcBef>
                <a:spcPts val="588"/>
              </a:spcBef>
              <a:buNone/>
              <a:defRPr sz="1567"/>
            </a:lvl4pPr>
            <a:lvl5pPr marL="672161" indent="0">
              <a:lnSpc>
                <a:spcPct val="100000"/>
              </a:lnSpc>
              <a:spcBef>
                <a:spcPts val="588"/>
              </a:spcBef>
              <a:buNone/>
              <a:defRPr sz="15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51903292"/>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18023"/>
            <a:ext cx="11653523" cy="1901145"/>
          </a:xfrm>
        </p:spPr>
        <p:txBody>
          <a:bodyPr>
            <a:spAutoFit/>
          </a:bodyPr>
          <a:lstStyle>
            <a:lvl1pPr>
              <a:lnSpc>
                <a:spcPct val="100000"/>
              </a:lnSpc>
              <a:spcBef>
                <a:spcPts val="588"/>
              </a:spcBef>
              <a:defRPr sz="3136"/>
            </a:lvl1pPr>
            <a:lvl2pPr>
              <a:lnSpc>
                <a:spcPct val="100000"/>
              </a:lnSpc>
              <a:spcBef>
                <a:spcPts val="588"/>
              </a:spcBef>
              <a:defRPr sz="1765"/>
            </a:lvl2pPr>
            <a:lvl3pPr>
              <a:lnSpc>
                <a:spcPct val="100000"/>
              </a:lnSpc>
              <a:spcBef>
                <a:spcPts val="588"/>
              </a:spcBef>
              <a:defRPr sz="1567"/>
            </a:lvl3pPr>
            <a:lvl4pPr>
              <a:lnSpc>
                <a:spcPct val="100000"/>
              </a:lnSpc>
              <a:spcBef>
                <a:spcPts val="588"/>
              </a:spcBef>
              <a:defRPr sz="1371"/>
            </a:lvl4pPr>
            <a:lvl5pPr>
              <a:lnSpc>
                <a:spcPct val="100000"/>
              </a:lnSpc>
              <a:spcBef>
                <a:spcPts val="588"/>
              </a:spcBef>
              <a:defRPr sz="137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lvl1pPr>
              <a:defRPr sz="4312"/>
            </a:lvl1pPr>
          </a:lstStyle>
          <a:p>
            <a:r>
              <a:rPr lang="en-US" dirty="0"/>
              <a:t>Click to edit Master title style</a:t>
            </a:r>
          </a:p>
        </p:txBody>
      </p:sp>
    </p:spTree>
    <p:extLst>
      <p:ext uri="{BB962C8B-B14F-4D97-AF65-F5344CB8AC3E}">
        <p14:creationId xmlns:p14="http://schemas.microsoft.com/office/powerpoint/2010/main" val="4068490811"/>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18023"/>
            <a:ext cx="11653523" cy="1901145"/>
          </a:xfrm>
        </p:spPr>
        <p:txBody>
          <a:bodyPr>
            <a:spAutoFit/>
          </a:bodyPr>
          <a:lstStyle>
            <a:lvl1pPr>
              <a:lnSpc>
                <a:spcPct val="100000"/>
              </a:lnSpc>
              <a:spcBef>
                <a:spcPts val="588"/>
              </a:spcBef>
              <a:spcAft>
                <a:spcPts val="0"/>
              </a:spcAft>
              <a:defRPr sz="3136">
                <a:solidFill>
                  <a:schemeClr val="accent1"/>
                </a:solidFill>
                <a:latin typeface="+mj-lt"/>
              </a:defRPr>
            </a:lvl1pPr>
            <a:lvl2pPr>
              <a:lnSpc>
                <a:spcPct val="100000"/>
              </a:lnSpc>
              <a:spcBef>
                <a:spcPts val="588"/>
              </a:spcBef>
              <a:spcAft>
                <a:spcPts val="0"/>
              </a:spcAft>
              <a:defRPr sz="1765">
                <a:latin typeface="+mn-lt"/>
              </a:defRPr>
            </a:lvl2pPr>
            <a:lvl3pPr>
              <a:lnSpc>
                <a:spcPct val="100000"/>
              </a:lnSpc>
              <a:spcBef>
                <a:spcPts val="588"/>
              </a:spcBef>
              <a:spcAft>
                <a:spcPts val="0"/>
              </a:spcAft>
              <a:defRPr sz="1567">
                <a:latin typeface="+mn-lt"/>
              </a:defRPr>
            </a:lvl3pPr>
            <a:lvl4pPr>
              <a:lnSpc>
                <a:spcPct val="100000"/>
              </a:lnSpc>
              <a:spcBef>
                <a:spcPts val="588"/>
              </a:spcBef>
              <a:spcAft>
                <a:spcPts val="0"/>
              </a:spcAft>
              <a:defRPr sz="1371">
                <a:latin typeface="+mn-lt"/>
              </a:defRPr>
            </a:lvl4pPr>
            <a:lvl5pPr>
              <a:lnSpc>
                <a:spcPct val="100000"/>
              </a:lnSpc>
              <a:spcBef>
                <a:spcPts val="588"/>
              </a:spcBef>
              <a:spcAft>
                <a:spcPts val="0"/>
              </a:spcAft>
              <a:defRPr sz="1371">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lvl1pPr>
              <a:defRPr sz="4312"/>
            </a:lvl1pPr>
          </a:lstStyle>
          <a:p>
            <a:r>
              <a:rPr lang="en-US" dirty="0"/>
              <a:t>Click to edit Master title style</a:t>
            </a:r>
          </a:p>
        </p:txBody>
      </p:sp>
    </p:spTree>
    <p:extLst>
      <p:ext uri="{BB962C8B-B14F-4D97-AF65-F5344CB8AC3E}">
        <p14:creationId xmlns:p14="http://schemas.microsoft.com/office/powerpoint/2010/main" val="372013374"/>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69242" y="1118022"/>
            <a:ext cx="5593094" cy="1901145"/>
          </a:xfrm>
        </p:spPr>
        <p:txBody>
          <a:bodyPr wrap="square">
            <a:spAutoFit/>
          </a:bodyPr>
          <a:lstStyle>
            <a:lvl1pPr marL="0" indent="0">
              <a:spcBef>
                <a:spcPts val="1200"/>
              </a:spcBef>
              <a:buClr>
                <a:schemeClr val="tx1"/>
              </a:buClr>
              <a:buFont typeface="Wingdings" pitchFamily="2" charset="2"/>
              <a:buNone/>
              <a:defRPr sz="3136">
                <a:solidFill>
                  <a:schemeClr val="accent1"/>
                </a:solidFill>
              </a:defRPr>
            </a:lvl1pPr>
            <a:lvl2pPr marL="0" indent="0">
              <a:buNone/>
              <a:defRPr sz="1765"/>
            </a:lvl2pPr>
            <a:lvl3pPr marL="227165" indent="0">
              <a:buNone/>
              <a:tabLst/>
              <a:defRPr sz="1765"/>
            </a:lvl3pPr>
            <a:lvl4pPr marL="451219" indent="0">
              <a:buNone/>
              <a:defRPr sz="1175"/>
            </a:lvl4pPr>
            <a:lvl5pPr marL="672161" indent="0">
              <a:buNone/>
              <a:tabLst/>
              <a:defRPr sz="11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096003" y="1118022"/>
            <a:ext cx="5826761" cy="1901145"/>
          </a:xfrm>
        </p:spPr>
        <p:txBody>
          <a:bodyPr wrap="square">
            <a:spAutoFit/>
          </a:bodyPr>
          <a:lstStyle>
            <a:lvl1pPr marL="0" indent="0">
              <a:spcBef>
                <a:spcPts val="1200"/>
              </a:spcBef>
              <a:buClr>
                <a:schemeClr val="tx1"/>
              </a:buClr>
              <a:buFont typeface="Wingdings" pitchFamily="2" charset="2"/>
              <a:buNone/>
              <a:defRPr sz="3136">
                <a:solidFill>
                  <a:schemeClr val="accent1"/>
                </a:solidFill>
              </a:defRPr>
            </a:lvl1pPr>
            <a:lvl2pPr marL="0" indent="0">
              <a:buNone/>
              <a:defRPr sz="1765"/>
            </a:lvl2pPr>
            <a:lvl3pPr marL="227165" indent="0">
              <a:buNone/>
              <a:tabLst/>
              <a:defRPr sz="1765"/>
            </a:lvl3pPr>
            <a:lvl4pPr marL="451219" indent="0">
              <a:buNone/>
              <a:defRPr sz="1175"/>
            </a:lvl4pPr>
            <a:lvl5pPr marL="672161" indent="0">
              <a:buNone/>
              <a:tabLst/>
              <a:defRPr sz="11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63974973"/>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0" y="1118022"/>
            <a:ext cx="5650010" cy="1901145"/>
          </a:xfrm>
        </p:spPr>
        <p:txBody>
          <a:bodyPr wrap="square">
            <a:spAutoFit/>
          </a:bodyPr>
          <a:lstStyle>
            <a:lvl1pPr marL="0" indent="0">
              <a:spcBef>
                <a:spcPts val="1200"/>
              </a:spcBef>
              <a:buClr>
                <a:schemeClr val="tx1"/>
              </a:buClr>
              <a:buFont typeface="Wingdings" pitchFamily="2" charset="2"/>
              <a:buNone/>
              <a:defRPr sz="3136"/>
            </a:lvl1pPr>
            <a:lvl2pPr marL="0" indent="0">
              <a:buNone/>
              <a:defRPr sz="1765"/>
            </a:lvl2pPr>
            <a:lvl3pPr marL="227165" indent="0">
              <a:buNone/>
              <a:tabLst/>
              <a:defRPr sz="1765"/>
            </a:lvl3pPr>
            <a:lvl4pPr marL="451219" indent="0">
              <a:buNone/>
              <a:defRPr sz="1175"/>
            </a:lvl4pPr>
            <a:lvl5pPr marL="672161" indent="0">
              <a:buNone/>
              <a:tabLst/>
              <a:defRPr sz="11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096003" y="1118022"/>
            <a:ext cx="5826761" cy="1901145"/>
          </a:xfrm>
        </p:spPr>
        <p:txBody>
          <a:bodyPr wrap="square">
            <a:spAutoFit/>
          </a:bodyPr>
          <a:lstStyle>
            <a:lvl1pPr marL="0" indent="0">
              <a:spcBef>
                <a:spcPts val="1200"/>
              </a:spcBef>
              <a:buClr>
                <a:schemeClr val="tx1"/>
              </a:buClr>
              <a:buFont typeface="Wingdings" pitchFamily="2" charset="2"/>
              <a:buNone/>
              <a:defRPr sz="3136"/>
            </a:lvl1pPr>
            <a:lvl2pPr marL="0" indent="0">
              <a:buNone/>
              <a:defRPr sz="1765"/>
            </a:lvl2pPr>
            <a:lvl3pPr marL="227165" indent="0">
              <a:buNone/>
              <a:tabLst/>
              <a:defRPr sz="1765"/>
            </a:lvl3pPr>
            <a:lvl4pPr marL="451219" indent="0">
              <a:buNone/>
              <a:defRPr sz="1175"/>
            </a:lvl4pPr>
            <a:lvl5pPr marL="672161" indent="0">
              <a:buNone/>
              <a:tabLst/>
              <a:defRPr sz="11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71181354"/>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32pt Slide Title ">
    <p:spTree>
      <p:nvGrpSpPr>
        <p:cNvPr id="1" name=""/>
        <p:cNvGrpSpPr/>
        <p:nvPr/>
      </p:nvGrpSpPr>
      <p:grpSpPr>
        <a:xfrm>
          <a:off x="0" y="0"/>
          <a:ext cx="0" cy="0"/>
          <a:chOff x="0" y="0"/>
          <a:chExt cx="0" cy="0"/>
        </a:xfrm>
      </p:grpSpPr>
      <p:sp>
        <p:nvSpPr>
          <p:cNvPr id="8" name="Rectangle 7"/>
          <p:cNvSpPr/>
          <p:nvPr userDrawn="1"/>
        </p:nvSpPr>
        <p:spPr>
          <a:xfrm>
            <a:off x="0" y="0"/>
            <a:ext cx="12192000" cy="82296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 name="Title 1"/>
          <p:cNvSpPr>
            <a:spLocks noGrp="1"/>
          </p:cNvSpPr>
          <p:nvPr>
            <p:ph type="title" hasCustomPrompt="1"/>
          </p:nvPr>
        </p:nvSpPr>
        <p:spPr>
          <a:xfrm>
            <a:off x="609600" y="0"/>
            <a:ext cx="10972800" cy="822960"/>
          </a:xfrm>
        </p:spPr>
        <p:txBody>
          <a:bodyPr>
            <a:noAutofit/>
          </a:bodyPr>
          <a:lstStyle>
            <a:lvl1pPr algn="l">
              <a:lnSpc>
                <a:spcPct val="90000"/>
              </a:lnSpc>
              <a:defRPr sz="2800" baseline="0">
                <a:solidFill>
                  <a:schemeClr val="bg1"/>
                </a:solidFill>
                <a:latin typeface="Segoe UI Light" panose="020B0502040204020203" pitchFamily="34" charset="0"/>
                <a:ea typeface="Segoe UI Light" panose="020B0502040204020203" pitchFamily="34" charset="0"/>
                <a:cs typeface="Segoe UI Light" panose="020B0502040204020203" pitchFamily="34" charset="0"/>
              </a:defRPr>
            </a:lvl1pPr>
          </a:lstStyle>
          <a:p>
            <a:r>
              <a:rPr lang="en-US" dirty="0"/>
              <a:t>28pt Slide Title</a:t>
            </a:r>
          </a:p>
        </p:txBody>
      </p:sp>
      <p:sp>
        <p:nvSpPr>
          <p:cNvPr id="10" name="Slide Number Placeholder 9"/>
          <p:cNvSpPr>
            <a:spLocks noGrp="1"/>
          </p:cNvSpPr>
          <p:nvPr>
            <p:ph type="sldNum" sz="quarter" idx="12"/>
          </p:nvPr>
        </p:nvSpPr>
        <p:spPr/>
        <p:txBody>
          <a:bodyPr/>
          <a:lstStyle>
            <a:lvl1pPr>
              <a:defRPr sz="1200">
                <a:solidFill>
                  <a:schemeClr val="tx1">
                    <a:lumMod val="65000"/>
                    <a:lumOff val="35000"/>
                  </a:schemeClr>
                </a:solidFill>
                <a:latin typeface="Segoe UI" pitchFamily="34" charset="0"/>
                <a:ea typeface="Segoe UI" pitchFamily="34" charset="0"/>
                <a:cs typeface="Segoe UI" pitchFamily="34" charset="0"/>
              </a:defRPr>
            </a:lvl1pPr>
          </a:lstStyle>
          <a:p>
            <a:fld id="{D814DA60-3BEE-4BCE-BEDB-E433FD970963}" type="slidenum">
              <a:rPr lang="en-US" smtClean="0"/>
              <a:pPr/>
              <a:t>‹#›</a:t>
            </a:fld>
            <a:endParaRPr lang="en-US" dirty="0"/>
          </a:p>
        </p:txBody>
      </p:sp>
      <p:sp>
        <p:nvSpPr>
          <p:cNvPr id="6" name="Footer Placeholder 8"/>
          <p:cNvSpPr>
            <a:spLocks noGrp="1"/>
          </p:cNvSpPr>
          <p:nvPr>
            <p:ph type="ftr" sz="quarter" idx="11"/>
          </p:nvPr>
        </p:nvSpPr>
        <p:spPr>
          <a:xfrm>
            <a:off x="609600" y="6324601"/>
            <a:ext cx="3860800" cy="365125"/>
          </a:xfrm>
        </p:spPr>
        <p:txBody>
          <a:bodyPr/>
          <a:lstStyle>
            <a:lvl1pPr algn="l">
              <a:defRPr/>
            </a:lvl1pPr>
          </a:lstStyle>
          <a:p>
            <a:endParaRPr lang="en-US" dirty="0"/>
          </a:p>
        </p:txBody>
      </p:sp>
      <p:sp>
        <p:nvSpPr>
          <p:cNvPr id="9" name="Text Placeholder 4"/>
          <p:cNvSpPr>
            <a:spLocks noGrp="1"/>
          </p:cNvSpPr>
          <p:nvPr>
            <p:ph type="body" sz="quarter" idx="13"/>
          </p:nvPr>
        </p:nvSpPr>
        <p:spPr>
          <a:xfrm>
            <a:off x="609600" y="1066800"/>
            <a:ext cx="10972800" cy="5105400"/>
          </a:xfrm>
          <a:prstGeom prst="rect">
            <a:avLst/>
          </a:prstGeom>
        </p:spPr>
        <p:txBody>
          <a:bodyPr/>
          <a:lstStyle>
            <a:lvl1pPr marL="457200" indent="-457200">
              <a:buClr>
                <a:srgbClr val="0070C0"/>
              </a:buClr>
              <a:buFont typeface="Arial" pitchFamily="34" charset="0"/>
              <a:buChar char="•"/>
              <a:defRPr sz="2800" b="0">
                <a:latin typeface="Segoe UI" pitchFamily="34" charset="0"/>
                <a:ea typeface="Segoe UI" pitchFamily="34" charset="0"/>
                <a:cs typeface="Segoe UI" pitchFamily="34" charset="0"/>
              </a:defRPr>
            </a:lvl1pPr>
            <a:lvl2pPr marL="800100" indent="-342900">
              <a:buClr>
                <a:srgbClr val="0070C0"/>
              </a:buClr>
              <a:buFont typeface="Arial" pitchFamily="34" charset="0"/>
              <a:buChar char="•"/>
              <a:defRPr sz="2400" b="0">
                <a:latin typeface="Segoe UI" pitchFamily="34" charset="0"/>
                <a:ea typeface="Segoe UI" pitchFamily="34" charset="0"/>
                <a:cs typeface="Segoe UI" pitchFamily="34" charset="0"/>
              </a:defRPr>
            </a:lvl2pPr>
            <a:lvl3pPr marL="1257300" indent="-342900">
              <a:buClr>
                <a:srgbClr val="0070C0"/>
              </a:buClr>
              <a:buFont typeface="Arial" pitchFamily="34" charset="0"/>
              <a:buChar char="•"/>
              <a:defRPr sz="2000" b="0">
                <a:latin typeface="Segoe UI" pitchFamily="34" charset="0"/>
                <a:ea typeface="Segoe UI" pitchFamily="34" charset="0"/>
                <a:cs typeface="Segoe UI" pitchFamily="34" charset="0"/>
              </a:defRPr>
            </a:lvl3pPr>
            <a:lvl4pPr marL="1371600" indent="0">
              <a:buNone/>
              <a:defRPr>
                <a:latin typeface="Segoe UI" pitchFamily="34" charset="0"/>
                <a:ea typeface="Segoe UI" pitchFamily="34" charset="0"/>
                <a:cs typeface="Segoe UI" pitchFamily="34" charset="0"/>
              </a:defRPr>
            </a:lvl4pPr>
            <a:lvl5pPr>
              <a:defRPr>
                <a:latin typeface="Segoe UI" pitchFamily="34" charset="0"/>
                <a:ea typeface="Segoe UI" pitchFamily="34" charset="0"/>
                <a:cs typeface="Segoe UI" pitchFamily="34" charset="0"/>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1323839212"/>
      </p:ext>
    </p:extLst>
  </p:cSld>
  <p:clrMapOvr>
    <a:masterClrMapping/>
  </p:clrMapOvr>
  <p:hf hdr="0" ftr="0" dt="0"/>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0" y="1118024"/>
            <a:ext cx="5607323" cy="1810614"/>
          </a:xfrm>
        </p:spPr>
        <p:txBody>
          <a:bodyPr wrap="square">
            <a:spAutoFit/>
          </a:bodyPr>
          <a:lstStyle>
            <a:lvl1pPr marL="281623" indent="-281623">
              <a:spcBef>
                <a:spcPts val="1200"/>
              </a:spcBef>
              <a:buClr>
                <a:schemeClr val="tx1"/>
              </a:buClr>
              <a:buFont typeface="Arial" pitchFamily="34" charset="0"/>
              <a:buChar char="•"/>
              <a:defRPr sz="2745"/>
            </a:lvl1pPr>
            <a:lvl2pPr marL="520602" indent="-228557">
              <a:defRPr sz="1765"/>
            </a:lvl2pPr>
            <a:lvl3pPr marL="685671" indent="-165070">
              <a:tabLst/>
              <a:defRPr sz="1567"/>
            </a:lvl3pPr>
            <a:lvl4pPr marL="863437" indent="-177767">
              <a:defRPr sz="1077"/>
            </a:lvl4pPr>
            <a:lvl5pPr marL="1028506" indent="-165070">
              <a:tabLst/>
              <a:defRPr sz="107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096003" y="1118024"/>
            <a:ext cx="5826761" cy="1810614"/>
          </a:xfrm>
        </p:spPr>
        <p:txBody>
          <a:bodyPr wrap="square">
            <a:spAutoFit/>
          </a:bodyPr>
          <a:lstStyle>
            <a:lvl1pPr marL="281623" indent="-281623">
              <a:spcBef>
                <a:spcPts val="1200"/>
              </a:spcBef>
              <a:buClr>
                <a:schemeClr val="tx1"/>
              </a:buClr>
              <a:buFont typeface="Arial" pitchFamily="34" charset="0"/>
              <a:buChar char="•"/>
              <a:defRPr sz="2745"/>
            </a:lvl1pPr>
            <a:lvl2pPr marL="520602" indent="-228557">
              <a:defRPr sz="1765"/>
            </a:lvl2pPr>
            <a:lvl3pPr marL="685671" indent="-165070">
              <a:tabLst/>
              <a:defRPr sz="1567"/>
            </a:lvl3pPr>
            <a:lvl4pPr marL="863437" indent="-177767">
              <a:defRPr sz="1077"/>
            </a:lvl4pPr>
            <a:lvl5pPr marL="1028506" indent="-165070">
              <a:tabLst/>
              <a:defRPr sz="107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51840556"/>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69240" y="1118024"/>
            <a:ext cx="5635781" cy="1765349"/>
          </a:xfrm>
        </p:spPr>
        <p:txBody>
          <a:bodyPr wrap="square">
            <a:spAutoFit/>
          </a:bodyPr>
          <a:lstStyle>
            <a:lvl1pPr marL="281623" indent="-281623">
              <a:spcBef>
                <a:spcPts val="1200"/>
              </a:spcBef>
              <a:buClr>
                <a:schemeClr val="accent1"/>
              </a:buClr>
              <a:buFont typeface="Arial" pitchFamily="34" charset="0"/>
              <a:buChar char="•"/>
              <a:defRPr sz="2745">
                <a:solidFill>
                  <a:schemeClr val="accent1"/>
                </a:solidFill>
              </a:defRPr>
            </a:lvl1pPr>
            <a:lvl2pPr marL="520602" indent="-228557">
              <a:defRPr sz="1765"/>
            </a:lvl2pPr>
            <a:lvl3pPr marL="685671" indent="-165070">
              <a:tabLst/>
              <a:defRPr sz="1567"/>
            </a:lvl3pPr>
            <a:lvl4pPr marL="863437" indent="-177767">
              <a:defRPr sz="1077"/>
            </a:lvl4pPr>
            <a:lvl5pPr marL="1028506" indent="-165070">
              <a:tabLst/>
              <a:defRPr sz="107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096003" y="1118024"/>
            <a:ext cx="5826761" cy="1765349"/>
          </a:xfrm>
        </p:spPr>
        <p:txBody>
          <a:bodyPr wrap="square">
            <a:spAutoFit/>
          </a:bodyPr>
          <a:lstStyle>
            <a:lvl1pPr marL="281623" indent="-281623">
              <a:spcBef>
                <a:spcPts val="1200"/>
              </a:spcBef>
              <a:buClr>
                <a:schemeClr val="accent1"/>
              </a:buClr>
              <a:buFont typeface="Arial" pitchFamily="34" charset="0"/>
              <a:buChar char="•"/>
              <a:defRPr sz="2745">
                <a:solidFill>
                  <a:schemeClr val="accent1"/>
                </a:solidFill>
              </a:defRPr>
            </a:lvl1pPr>
            <a:lvl2pPr marL="520602" indent="-228557">
              <a:defRPr sz="1765"/>
            </a:lvl2pPr>
            <a:lvl3pPr marL="685671" indent="-165070">
              <a:tabLst/>
              <a:defRPr sz="1567"/>
            </a:lvl3pPr>
            <a:lvl4pPr marL="863437" indent="-177767">
              <a:defRPr sz="1077"/>
            </a:lvl4pPr>
            <a:lvl5pPr marL="1028506" indent="-165070">
              <a:tabLst/>
              <a:defRPr sz="107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92471103"/>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quarter" idx="10"/>
          </p:nvPr>
        </p:nvSpPr>
        <p:spPr>
          <a:xfrm>
            <a:off x="281690" y="1125138"/>
            <a:ext cx="11665973" cy="166872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18230714"/>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06027677"/>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77982728"/>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showMasterSp="0"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699457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58pt Title/24pt Text">
    <p:bg>
      <p:bgPr>
        <a:solidFill>
          <a:schemeClr val="accent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5125"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6" name="Title 1"/>
          <p:cNvSpPr>
            <a:spLocks noGrp="1"/>
          </p:cNvSpPr>
          <p:nvPr>
            <p:ph type="ctrTitle" hasCustomPrompt="1"/>
          </p:nvPr>
        </p:nvSpPr>
        <p:spPr>
          <a:xfrm>
            <a:off x="573714" y="2100816"/>
            <a:ext cx="11007660" cy="1686801"/>
          </a:xfrm>
        </p:spPr>
        <p:txBody>
          <a:bodyPr/>
          <a:lstStyle>
            <a:lvl1pPr>
              <a:defRPr sz="5881">
                <a:solidFill>
                  <a:schemeClr val="bg1"/>
                </a:solidFill>
              </a:defRPr>
            </a:lvl1pPr>
          </a:lstStyle>
          <a:p>
            <a:r>
              <a:rPr lang="en-US" dirty="0"/>
              <a:t>Title</a:t>
            </a:r>
          </a:p>
        </p:txBody>
      </p:sp>
      <p:sp>
        <p:nvSpPr>
          <p:cNvPr id="8" name="Subtitle 2"/>
          <p:cNvSpPr>
            <a:spLocks noGrp="1"/>
          </p:cNvSpPr>
          <p:nvPr>
            <p:ph type="subTitle" idx="1" hasCustomPrompt="1"/>
          </p:nvPr>
        </p:nvSpPr>
        <p:spPr>
          <a:xfrm>
            <a:off x="591641" y="3877277"/>
            <a:ext cx="10989732" cy="513007"/>
          </a:xfrm>
        </p:spPr>
        <p:txBody>
          <a:bodyPr/>
          <a:lstStyle>
            <a:lvl1pPr marL="0" indent="0" algn="l">
              <a:buNone/>
              <a:defRPr sz="2157">
                <a:solidFill>
                  <a:schemeClr val="bg1"/>
                </a:solidFill>
                <a:latin typeface="+mn-lt"/>
              </a:defRPr>
            </a:lvl1pPr>
            <a:lvl2pPr marL="448107" indent="0" algn="ctr">
              <a:buNone/>
              <a:defRPr>
                <a:solidFill>
                  <a:schemeClr val="tx1">
                    <a:tint val="75000"/>
                  </a:schemeClr>
                </a:solidFill>
              </a:defRPr>
            </a:lvl2pPr>
            <a:lvl3pPr marL="896214" indent="0" algn="ctr">
              <a:buNone/>
              <a:defRPr>
                <a:solidFill>
                  <a:schemeClr val="tx1">
                    <a:tint val="75000"/>
                  </a:schemeClr>
                </a:solidFill>
              </a:defRPr>
            </a:lvl3pPr>
            <a:lvl4pPr marL="1344321" indent="0" algn="ctr">
              <a:buNone/>
              <a:defRPr>
                <a:solidFill>
                  <a:schemeClr val="tx1">
                    <a:tint val="75000"/>
                  </a:schemeClr>
                </a:solidFill>
              </a:defRPr>
            </a:lvl4pPr>
            <a:lvl5pPr marL="1792429" indent="0" algn="ctr">
              <a:buNone/>
              <a:defRPr>
                <a:solidFill>
                  <a:schemeClr val="tx1">
                    <a:tint val="75000"/>
                  </a:schemeClr>
                </a:solidFill>
              </a:defRPr>
            </a:lvl5pPr>
            <a:lvl6pPr marL="2240535" indent="0" algn="ctr">
              <a:buNone/>
              <a:defRPr>
                <a:solidFill>
                  <a:schemeClr val="tx1">
                    <a:tint val="75000"/>
                  </a:schemeClr>
                </a:solidFill>
              </a:defRPr>
            </a:lvl6pPr>
            <a:lvl7pPr marL="2688642" indent="0" algn="ctr">
              <a:buNone/>
              <a:defRPr>
                <a:solidFill>
                  <a:schemeClr val="tx1">
                    <a:tint val="75000"/>
                  </a:schemeClr>
                </a:solidFill>
              </a:defRPr>
            </a:lvl7pPr>
            <a:lvl8pPr marL="3136749" indent="0" algn="ctr">
              <a:buNone/>
              <a:defRPr>
                <a:solidFill>
                  <a:schemeClr val="tx1">
                    <a:tint val="75000"/>
                  </a:schemeClr>
                </a:solidFill>
              </a:defRPr>
            </a:lvl8pPr>
            <a:lvl9pPr marL="3584856" indent="0" algn="ctr">
              <a:buNone/>
              <a:defRPr>
                <a:solidFill>
                  <a:schemeClr val="tx1">
                    <a:tint val="75000"/>
                  </a:schemeClr>
                </a:solidFill>
              </a:defRPr>
            </a:lvl9pPr>
          </a:lstStyle>
          <a:p>
            <a:r>
              <a:rPr lang="en-US" dirty="0"/>
              <a:t>Subtitle</a:t>
            </a:r>
          </a:p>
        </p:txBody>
      </p:sp>
    </p:spTree>
    <p:extLst>
      <p:ext uri="{BB962C8B-B14F-4D97-AF65-F5344CB8AC3E}">
        <p14:creationId xmlns:p14="http://schemas.microsoft.com/office/powerpoint/2010/main" val="4127752760"/>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1_58pt Title/24pt Text">
    <p:bg>
      <p:bgPr>
        <a:solidFill>
          <a:schemeClr val="accent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6149"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6" name="Title 1"/>
          <p:cNvSpPr>
            <a:spLocks noGrp="1"/>
          </p:cNvSpPr>
          <p:nvPr>
            <p:ph type="ctrTitle" hasCustomPrompt="1"/>
          </p:nvPr>
        </p:nvSpPr>
        <p:spPr>
          <a:xfrm>
            <a:off x="573714" y="2100816"/>
            <a:ext cx="8086519" cy="1686801"/>
          </a:xfrm>
        </p:spPr>
        <p:txBody>
          <a:bodyPr/>
          <a:lstStyle>
            <a:lvl1pPr>
              <a:defRPr sz="5881">
                <a:solidFill>
                  <a:schemeClr val="bg1"/>
                </a:solidFill>
              </a:defRPr>
            </a:lvl1pPr>
          </a:lstStyle>
          <a:p>
            <a:r>
              <a:rPr lang="en-US" dirty="0"/>
              <a:t>Title</a:t>
            </a:r>
          </a:p>
        </p:txBody>
      </p:sp>
      <p:sp>
        <p:nvSpPr>
          <p:cNvPr id="8" name="Subtitle 2"/>
          <p:cNvSpPr>
            <a:spLocks noGrp="1"/>
          </p:cNvSpPr>
          <p:nvPr>
            <p:ph type="subTitle" idx="1" hasCustomPrompt="1"/>
          </p:nvPr>
        </p:nvSpPr>
        <p:spPr>
          <a:xfrm>
            <a:off x="591640" y="3877277"/>
            <a:ext cx="8073349" cy="513007"/>
          </a:xfrm>
        </p:spPr>
        <p:txBody>
          <a:bodyPr/>
          <a:lstStyle>
            <a:lvl1pPr marL="0" indent="0" algn="l">
              <a:buNone/>
              <a:defRPr sz="2157">
                <a:solidFill>
                  <a:schemeClr val="bg1"/>
                </a:solidFill>
                <a:latin typeface="+mn-lt"/>
              </a:defRPr>
            </a:lvl1pPr>
            <a:lvl2pPr marL="448107" indent="0" algn="ctr">
              <a:buNone/>
              <a:defRPr>
                <a:solidFill>
                  <a:schemeClr val="tx1">
                    <a:tint val="75000"/>
                  </a:schemeClr>
                </a:solidFill>
              </a:defRPr>
            </a:lvl2pPr>
            <a:lvl3pPr marL="896214" indent="0" algn="ctr">
              <a:buNone/>
              <a:defRPr>
                <a:solidFill>
                  <a:schemeClr val="tx1">
                    <a:tint val="75000"/>
                  </a:schemeClr>
                </a:solidFill>
              </a:defRPr>
            </a:lvl3pPr>
            <a:lvl4pPr marL="1344321" indent="0" algn="ctr">
              <a:buNone/>
              <a:defRPr>
                <a:solidFill>
                  <a:schemeClr val="tx1">
                    <a:tint val="75000"/>
                  </a:schemeClr>
                </a:solidFill>
              </a:defRPr>
            </a:lvl4pPr>
            <a:lvl5pPr marL="1792429" indent="0" algn="ctr">
              <a:buNone/>
              <a:defRPr>
                <a:solidFill>
                  <a:schemeClr val="tx1">
                    <a:tint val="75000"/>
                  </a:schemeClr>
                </a:solidFill>
              </a:defRPr>
            </a:lvl5pPr>
            <a:lvl6pPr marL="2240535" indent="0" algn="ctr">
              <a:buNone/>
              <a:defRPr>
                <a:solidFill>
                  <a:schemeClr val="tx1">
                    <a:tint val="75000"/>
                  </a:schemeClr>
                </a:solidFill>
              </a:defRPr>
            </a:lvl6pPr>
            <a:lvl7pPr marL="2688642" indent="0" algn="ctr">
              <a:buNone/>
              <a:defRPr>
                <a:solidFill>
                  <a:schemeClr val="tx1">
                    <a:tint val="75000"/>
                  </a:schemeClr>
                </a:solidFill>
              </a:defRPr>
            </a:lvl7pPr>
            <a:lvl8pPr marL="3136749" indent="0" algn="ctr">
              <a:buNone/>
              <a:defRPr>
                <a:solidFill>
                  <a:schemeClr val="tx1">
                    <a:tint val="75000"/>
                  </a:schemeClr>
                </a:solidFill>
              </a:defRPr>
            </a:lvl8pPr>
            <a:lvl9pPr marL="3584856" indent="0" algn="ctr">
              <a:buNone/>
              <a:defRPr>
                <a:solidFill>
                  <a:schemeClr val="tx1">
                    <a:tint val="75000"/>
                  </a:schemeClr>
                </a:solidFill>
              </a:defRPr>
            </a:lvl9pPr>
          </a:lstStyle>
          <a:p>
            <a:r>
              <a:rPr lang="en-US" dirty="0"/>
              <a:t>Subtitle</a:t>
            </a:r>
          </a:p>
        </p:txBody>
      </p:sp>
      <p:grpSp>
        <p:nvGrpSpPr>
          <p:cNvPr id="5" name="Group 4"/>
          <p:cNvGrpSpPr/>
          <p:nvPr userDrawn="1"/>
        </p:nvGrpSpPr>
        <p:grpSpPr>
          <a:xfrm>
            <a:off x="8750522" y="1315053"/>
            <a:ext cx="3441479" cy="5429745"/>
            <a:chOff x="8925987" y="1341231"/>
            <a:chExt cx="3510488" cy="5537837"/>
          </a:xfrm>
        </p:grpSpPr>
        <p:sp>
          <p:nvSpPr>
            <p:cNvPr id="7" name="Freeform 6"/>
            <p:cNvSpPr>
              <a:spLocks/>
            </p:cNvSpPr>
            <p:nvPr/>
          </p:nvSpPr>
          <p:spPr bwMode="auto">
            <a:xfrm>
              <a:off x="9080596" y="2696006"/>
              <a:ext cx="3246304" cy="4001502"/>
            </a:xfrm>
            <a:custGeom>
              <a:avLst/>
              <a:gdLst>
                <a:gd name="T0" fmla="*/ 0 w 2476"/>
                <a:gd name="T1" fmla="*/ 2588 h 3052"/>
                <a:gd name="T2" fmla="*/ 1237 w 2476"/>
                <a:gd name="T3" fmla="*/ 0 h 3052"/>
                <a:gd name="T4" fmla="*/ 2476 w 2476"/>
                <a:gd name="T5" fmla="*/ 976 h 3052"/>
                <a:gd name="T6" fmla="*/ 495 w 2476"/>
                <a:gd name="T7" fmla="*/ 3052 h 3052"/>
                <a:gd name="T8" fmla="*/ 0 w 2476"/>
                <a:gd name="T9" fmla="*/ 2588 h 3052"/>
              </a:gdLst>
              <a:ahLst/>
              <a:cxnLst>
                <a:cxn ang="0">
                  <a:pos x="T0" y="T1"/>
                </a:cxn>
                <a:cxn ang="0">
                  <a:pos x="T2" y="T3"/>
                </a:cxn>
                <a:cxn ang="0">
                  <a:pos x="T4" y="T5"/>
                </a:cxn>
                <a:cxn ang="0">
                  <a:pos x="T6" y="T7"/>
                </a:cxn>
                <a:cxn ang="0">
                  <a:pos x="T8" y="T9"/>
                </a:cxn>
              </a:cxnLst>
              <a:rect l="0" t="0" r="r" b="b"/>
              <a:pathLst>
                <a:path w="2476" h="3052">
                  <a:moveTo>
                    <a:pt x="0" y="2588"/>
                  </a:moveTo>
                  <a:lnTo>
                    <a:pt x="1237" y="0"/>
                  </a:lnTo>
                  <a:lnTo>
                    <a:pt x="2476" y="976"/>
                  </a:lnTo>
                  <a:lnTo>
                    <a:pt x="495" y="3052"/>
                  </a:lnTo>
                  <a:lnTo>
                    <a:pt x="0" y="2588"/>
                  </a:lnTo>
                  <a:close/>
                </a:path>
              </a:pathLst>
            </a:custGeom>
            <a:solidFill>
              <a:schemeClr val="accent1">
                <a:lumMod val="20000"/>
                <a:lumOff val="80000"/>
                <a:alpha val="14000"/>
              </a:schemeClr>
            </a:solidFill>
            <a:ln>
              <a:noFill/>
            </a:ln>
          </p:spPr>
          <p:txBody>
            <a:bodyPr vert="horz" wrap="square" lIns="91440" tIns="45720" rIns="91440" bIns="45720" numCol="1" anchor="t" anchorCtr="0" compatLnSpc="1">
              <a:prstTxWarp prst="textNoShape">
                <a:avLst/>
              </a:prstTxWarp>
            </a:bodyPr>
            <a:lstStyle/>
            <a:p>
              <a:pPr defTabSz="914192"/>
              <a:endParaRPr lang="en-US" sz="1765" dirty="0">
                <a:solidFill>
                  <a:srgbClr val="000000"/>
                </a:solidFill>
              </a:endParaRPr>
            </a:p>
          </p:txBody>
        </p:sp>
        <p:sp>
          <p:nvSpPr>
            <p:cNvPr id="9" name="Freeform 5"/>
            <p:cNvSpPr>
              <a:spLocks/>
            </p:cNvSpPr>
            <p:nvPr/>
          </p:nvSpPr>
          <p:spPr bwMode="auto">
            <a:xfrm>
              <a:off x="11185247" y="1341231"/>
              <a:ext cx="1239838" cy="813644"/>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3 h 690"/>
                <a:gd name="T16" fmla="*/ 851 w 1054"/>
                <a:gd name="T17" fmla="*/ 690 h 690"/>
                <a:gd name="T18" fmla="*/ 825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5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6"/>
                    <a:pt x="948" y="215"/>
                    <a:pt x="950" y="272"/>
                  </a:cubicBezTo>
                  <a:cubicBezTo>
                    <a:pt x="1012" y="312"/>
                    <a:pt x="1054" y="384"/>
                    <a:pt x="1054" y="463"/>
                  </a:cubicBezTo>
                  <a:cubicBezTo>
                    <a:pt x="1054" y="580"/>
                    <a:pt x="965" y="676"/>
                    <a:pt x="851" y="690"/>
                  </a:cubicBezTo>
                  <a:cubicBezTo>
                    <a:pt x="843" y="690"/>
                    <a:pt x="833" y="690"/>
                    <a:pt x="825" y="690"/>
                  </a:cubicBezTo>
                  <a:cubicBezTo>
                    <a:pt x="818" y="690"/>
                    <a:pt x="810" y="690"/>
                    <a:pt x="802" y="690"/>
                  </a:cubicBezTo>
                  <a:cubicBezTo>
                    <a:pt x="696" y="690"/>
                    <a:pt x="446" y="690"/>
                    <a:pt x="327" y="690"/>
                  </a:cubicBezTo>
                  <a:cubicBezTo>
                    <a:pt x="324" y="690"/>
                    <a:pt x="320" y="690"/>
                    <a:pt x="318" y="690"/>
                  </a:cubicBezTo>
                  <a:cubicBezTo>
                    <a:pt x="306" y="690"/>
                    <a:pt x="306" y="690"/>
                    <a:pt x="306" y="690"/>
                  </a:cubicBezTo>
                  <a:cubicBezTo>
                    <a:pt x="300" y="690"/>
                    <a:pt x="283" y="690"/>
                    <a:pt x="271" y="690"/>
                  </a:cubicBezTo>
                  <a:cubicBezTo>
                    <a:pt x="195" y="690"/>
                    <a:pt x="195" y="690"/>
                    <a:pt x="195" y="690"/>
                  </a:cubicBezTo>
                  <a:cubicBezTo>
                    <a:pt x="87" y="688"/>
                    <a:pt x="0" y="601"/>
                    <a:pt x="0" y="495"/>
                  </a:cubicBezTo>
                  <a:cubicBezTo>
                    <a:pt x="0" y="397"/>
                    <a:pt x="73" y="316"/>
                    <a:pt x="168" y="30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14192"/>
              <a:endParaRPr lang="en-US" sz="1765" dirty="0">
                <a:solidFill>
                  <a:srgbClr val="000000"/>
                </a:solidFill>
              </a:endParaRPr>
            </a:p>
          </p:txBody>
        </p:sp>
        <p:sp>
          <p:nvSpPr>
            <p:cNvPr id="10" name="Freeform 5"/>
            <p:cNvSpPr>
              <a:spLocks/>
            </p:cNvSpPr>
            <p:nvPr/>
          </p:nvSpPr>
          <p:spPr bwMode="auto">
            <a:xfrm>
              <a:off x="10332390" y="1583889"/>
              <a:ext cx="1239838" cy="813644"/>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3 h 690"/>
                <a:gd name="T16" fmla="*/ 851 w 1054"/>
                <a:gd name="T17" fmla="*/ 690 h 690"/>
                <a:gd name="T18" fmla="*/ 825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5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6"/>
                    <a:pt x="948" y="215"/>
                    <a:pt x="950" y="272"/>
                  </a:cubicBezTo>
                  <a:cubicBezTo>
                    <a:pt x="1012" y="312"/>
                    <a:pt x="1054" y="384"/>
                    <a:pt x="1054" y="463"/>
                  </a:cubicBezTo>
                  <a:cubicBezTo>
                    <a:pt x="1054" y="580"/>
                    <a:pt x="965" y="676"/>
                    <a:pt x="851" y="690"/>
                  </a:cubicBezTo>
                  <a:cubicBezTo>
                    <a:pt x="843" y="690"/>
                    <a:pt x="833" y="690"/>
                    <a:pt x="825" y="690"/>
                  </a:cubicBezTo>
                  <a:cubicBezTo>
                    <a:pt x="818" y="690"/>
                    <a:pt x="810" y="690"/>
                    <a:pt x="802" y="690"/>
                  </a:cubicBezTo>
                  <a:cubicBezTo>
                    <a:pt x="696" y="690"/>
                    <a:pt x="446" y="690"/>
                    <a:pt x="327" y="690"/>
                  </a:cubicBezTo>
                  <a:cubicBezTo>
                    <a:pt x="324" y="690"/>
                    <a:pt x="320" y="690"/>
                    <a:pt x="318" y="690"/>
                  </a:cubicBezTo>
                  <a:cubicBezTo>
                    <a:pt x="306" y="690"/>
                    <a:pt x="306" y="690"/>
                    <a:pt x="306" y="690"/>
                  </a:cubicBezTo>
                  <a:cubicBezTo>
                    <a:pt x="300" y="690"/>
                    <a:pt x="283" y="690"/>
                    <a:pt x="271" y="690"/>
                  </a:cubicBezTo>
                  <a:cubicBezTo>
                    <a:pt x="195" y="690"/>
                    <a:pt x="195" y="690"/>
                    <a:pt x="195" y="690"/>
                  </a:cubicBezTo>
                  <a:cubicBezTo>
                    <a:pt x="87" y="688"/>
                    <a:pt x="0" y="601"/>
                    <a:pt x="0" y="495"/>
                  </a:cubicBezTo>
                  <a:cubicBezTo>
                    <a:pt x="0" y="397"/>
                    <a:pt x="73" y="316"/>
                    <a:pt x="168" y="303"/>
                  </a:cubicBez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14192"/>
              <a:endParaRPr lang="en-US" sz="1765" dirty="0">
                <a:solidFill>
                  <a:srgbClr val="000000"/>
                </a:solidFill>
              </a:endParaRPr>
            </a:p>
          </p:txBody>
        </p:sp>
        <p:sp>
          <p:nvSpPr>
            <p:cNvPr id="11" name="Freeform 5"/>
            <p:cNvSpPr>
              <a:spLocks/>
            </p:cNvSpPr>
            <p:nvPr/>
          </p:nvSpPr>
          <p:spPr bwMode="auto">
            <a:xfrm>
              <a:off x="9405174" y="1369064"/>
              <a:ext cx="895827" cy="587887"/>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3 h 690"/>
                <a:gd name="T16" fmla="*/ 851 w 1054"/>
                <a:gd name="T17" fmla="*/ 690 h 690"/>
                <a:gd name="T18" fmla="*/ 825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5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6"/>
                    <a:pt x="948" y="215"/>
                    <a:pt x="950" y="272"/>
                  </a:cubicBezTo>
                  <a:cubicBezTo>
                    <a:pt x="1012" y="312"/>
                    <a:pt x="1054" y="384"/>
                    <a:pt x="1054" y="463"/>
                  </a:cubicBezTo>
                  <a:cubicBezTo>
                    <a:pt x="1054" y="580"/>
                    <a:pt x="965" y="676"/>
                    <a:pt x="851" y="690"/>
                  </a:cubicBezTo>
                  <a:cubicBezTo>
                    <a:pt x="843" y="690"/>
                    <a:pt x="833" y="690"/>
                    <a:pt x="825" y="690"/>
                  </a:cubicBezTo>
                  <a:cubicBezTo>
                    <a:pt x="818" y="690"/>
                    <a:pt x="810" y="690"/>
                    <a:pt x="802" y="690"/>
                  </a:cubicBezTo>
                  <a:cubicBezTo>
                    <a:pt x="696" y="690"/>
                    <a:pt x="446" y="690"/>
                    <a:pt x="327" y="690"/>
                  </a:cubicBezTo>
                  <a:cubicBezTo>
                    <a:pt x="324" y="690"/>
                    <a:pt x="320" y="690"/>
                    <a:pt x="318" y="690"/>
                  </a:cubicBezTo>
                  <a:cubicBezTo>
                    <a:pt x="306" y="690"/>
                    <a:pt x="306" y="690"/>
                    <a:pt x="306" y="690"/>
                  </a:cubicBezTo>
                  <a:cubicBezTo>
                    <a:pt x="300" y="690"/>
                    <a:pt x="283" y="690"/>
                    <a:pt x="271" y="690"/>
                  </a:cubicBezTo>
                  <a:cubicBezTo>
                    <a:pt x="195" y="690"/>
                    <a:pt x="195" y="690"/>
                    <a:pt x="195" y="690"/>
                  </a:cubicBezTo>
                  <a:cubicBezTo>
                    <a:pt x="87" y="688"/>
                    <a:pt x="0" y="601"/>
                    <a:pt x="0" y="495"/>
                  </a:cubicBezTo>
                  <a:cubicBezTo>
                    <a:pt x="0" y="397"/>
                    <a:pt x="73" y="316"/>
                    <a:pt x="168" y="30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14192"/>
              <a:endParaRPr lang="en-US" sz="1765" dirty="0">
                <a:solidFill>
                  <a:srgbClr val="000000"/>
                </a:solidFill>
              </a:endParaRPr>
            </a:p>
          </p:txBody>
        </p:sp>
        <p:grpSp>
          <p:nvGrpSpPr>
            <p:cNvPr id="12" name="Group 11"/>
            <p:cNvGrpSpPr/>
            <p:nvPr/>
          </p:nvGrpSpPr>
          <p:grpSpPr>
            <a:xfrm>
              <a:off x="11280477" y="3072737"/>
              <a:ext cx="1155998" cy="1162044"/>
              <a:chOff x="13209584" y="-2840041"/>
              <a:chExt cx="1820862" cy="1830385"/>
            </a:xfrm>
          </p:grpSpPr>
          <p:sp>
            <p:nvSpPr>
              <p:cNvPr id="26" name="Oval 5"/>
              <p:cNvSpPr>
                <a:spLocks noChangeArrowheads="1"/>
              </p:cNvSpPr>
              <p:nvPr/>
            </p:nvSpPr>
            <p:spPr bwMode="auto">
              <a:xfrm>
                <a:off x="13209584" y="-2840041"/>
                <a:ext cx="1820862" cy="1830385"/>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dirty="0">
                  <a:solidFill>
                    <a:srgbClr val="000000"/>
                  </a:solidFill>
                </a:endParaRPr>
              </a:p>
            </p:txBody>
          </p:sp>
          <p:sp>
            <p:nvSpPr>
              <p:cNvPr id="27" name="Freeform 6"/>
              <p:cNvSpPr>
                <a:spLocks/>
              </p:cNvSpPr>
              <p:nvPr/>
            </p:nvSpPr>
            <p:spPr bwMode="auto">
              <a:xfrm>
                <a:off x="13633446" y="-2205042"/>
                <a:ext cx="488950" cy="836611"/>
              </a:xfrm>
              <a:custGeom>
                <a:avLst/>
                <a:gdLst>
                  <a:gd name="T0" fmla="*/ 308 w 308"/>
                  <a:gd name="T1" fmla="*/ 175 h 527"/>
                  <a:gd name="T2" fmla="*/ 305 w 308"/>
                  <a:gd name="T3" fmla="*/ 527 h 527"/>
                  <a:gd name="T4" fmla="*/ 0 w 308"/>
                  <a:gd name="T5" fmla="*/ 351 h 527"/>
                  <a:gd name="T6" fmla="*/ 2 w 308"/>
                  <a:gd name="T7" fmla="*/ 0 h 527"/>
                  <a:gd name="T8" fmla="*/ 308 w 308"/>
                  <a:gd name="T9" fmla="*/ 175 h 527"/>
                </a:gdLst>
                <a:ahLst/>
                <a:cxnLst>
                  <a:cxn ang="0">
                    <a:pos x="T0" y="T1"/>
                  </a:cxn>
                  <a:cxn ang="0">
                    <a:pos x="T2" y="T3"/>
                  </a:cxn>
                  <a:cxn ang="0">
                    <a:pos x="T4" y="T5"/>
                  </a:cxn>
                  <a:cxn ang="0">
                    <a:pos x="T6" y="T7"/>
                  </a:cxn>
                  <a:cxn ang="0">
                    <a:pos x="T8" y="T9"/>
                  </a:cxn>
                </a:cxnLst>
                <a:rect l="0" t="0" r="r" b="b"/>
                <a:pathLst>
                  <a:path w="308" h="527">
                    <a:moveTo>
                      <a:pt x="308" y="175"/>
                    </a:moveTo>
                    <a:lnTo>
                      <a:pt x="305" y="527"/>
                    </a:lnTo>
                    <a:lnTo>
                      <a:pt x="0" y="351"/>
                    </a:lnTo>
                    <a:lnTo>
                      <a:pt x="2" y="0"/>
                    </a:lnTo>
                    <a:lnTo>
                      <a:pt x="308" y="175"/>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dirty="0">
                  <a:solidFill>
                    <a:srgbClr val="000000"/>
                  </a:solidFill>
                </a:endParaRPr>
              </a:p>
            </p:txBody>
          </p:sp>
          <p:sp>
            <p:nvSpPr>
              <p:cNvPr id="28" name="Freeform 7"/>
              <p:cNvSpPr>
                <a:spLocks/>
              </p:cNvSpPr>
              <p:nvPr/>
            </p:nvSpPr>
            <p:spPr bwMode="auto">
              <a:xfrm>
                <a:off x="14122396" y="-2205042"/>
                <a:ext cx="484187" cy="836611"/>
              </a:xfrm>
              <a:custGeom>
                <a:avLst/>
                <a:gdLst>
                  <a:gd name="T0" fmla="*/ 0 w 305"/>
                  <a:gd name="T1" fmla="*/ 175 h 527"/>
                  <a:gd name="T2" fmla="*/ 0 w 305"/>
                  <a:gd name="T3" fmla="*/ 527 h 527"/>
                  <a:gd name="T4" fmla="*/ 305 w 305"/>
                  <a:gd name="T5" fmla="*/ 351 h 527"/>
                  <a:gd name="T6" fmla="*/ 305 w 305"/>
                  <a:gd name="T7" fmla="*/ 0 h 527"/>
                  <a:gd name="T8" fmla="*/ 0 w 305"/>
                  <a:gd name="T9" fmla="*/ 175 h 527"/>
                </a:gdLst>
                <a:ahLst/>
                <a:cxnLst>
                  <a:cxn ang="0">
                    <a:pos x="T0" y="T1"/>
                  </a:cxn>
                  <a:cxn ang="0">
                    <a:pos x="T2" y="T3"/>
                  </a:cxn>
                  <a:cxn ang="0">
                    <a:pos x="T4" y="T5"/>
                  </a:cxn>
                  <a:cxn ang="0">
                    <a:pos x="T6" y="T7"/>
                  </a:cxn>
                  <a:cxn ang="0">
                    <a:pos x="T8" y="T9"/>
                  </a:cxn>
                </a:cxnLst>
                <a:rect l="0" t="0" r="r" b="b"/>
                <a:pathLst>
                  <a:path w="305" h="527">
                    <a:moveTo>
                      <a:pt x="0" y="175"/>
                    </a:moveTo>
                    <a:lnTo>
                      <a:pt x="0" y="527"/>
                    </a:lnTo>
                    <a:lnTo>
                      <a:pt x="305" y="351"/>
                    </a:lnTo>
                    <a:lnTo>
                      <a:pt x="305" y="0"/>
                    </a:lnTo>
                    <a:lnTo>
                      <a:pt x="0" y="175"/>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dirty="0">
                  <a:solidFill>
                    <a:srgbClr val="000000"/>
                  </a:solidFill>
                </a:endParaRPr>
              </a:p>
            </p:txBody>
          </p:sp>
          <p:sp>
            <p:nvSpPr>
              <p:cNvPr id="29" name="Freeform 8"/>
              <p:cNvSpPr>
                <a:spLocks/>
              </p:cNvSpPr>
              <p:nvPr/>
            </p:nvSpPr>
            <p:spPr bwMode="auto">
              <a:xfrm>
                <a:off x="13636621" y="-2484441"/>
                <a:ext cx="969962" cy="557212"/>
              </a:xfrm>
              <a:custGeom>
                <a:avLst/>
                <a:gdLst>
                  <a:gd name="T0" fmla="*/ 306 w 611"/>
                  <a:gd name="T1" fmla="*/ 351 h 351"/>
                  <a:gd name="T2" fmla="*/ 0 w 611"/>
                  <a:gd name="T3" fmla="*/ 173 h 351"/>
                  <a:gd name="T4" fmla="*/ 303 w 611"/>
                  <a:gd name="T5" fmla="*/ 0 h 351"/>
                  <a:gd name="T6" fmla="*/ 611 w 611"/>
                  <a:gd name="T7" fmla="*/ 173 h 351"/>
                  <a:gd name="T8" fmla="*/ 306 w 611"/>
                  <a:gd name="T9" fmla="*/ 351 h 351"/>
                </a:gdLst>
                <a:ahLst/>
                <a:cxnLst>
                  <a:cxn ang="0">
                    <a:pos x="T0" y="T1"/>
                  </a:cxn>
                  <a:cxn ang="0">
                    <a:pos x="T2" y="T3"/>
                  </a:cxn>
                  <a:cxn ang="0">
                    <a:pos x="T4" y="T5"/>
                  </a:cxn>
                  <a:cxn ang="0">
                    <a:pos x="T6" y="T7"/>
                  </a:cxn>
                  <a:cxn ang="0">
                    <a:pos x="T8" y="T9"/>
                  </a:cxn>
                </a:cxnLst>
                <a:rect l="0" t="0" r="r" b="b"/>
                <a:pathLst>
                  <a:path w="611" h="351">
                    <a:moveTo>
                      <a:pt x="306" y="351"/>
                    </a:moveTo>
                    <a:lnTo>
                      <a:pt x="0" y="173"/>
                    </a:lnTo>
                    <a:lnTo>
                      <a:pt x="303" y="0"/>
                    </a:lnTo>
                    <a:lnTo>
                      <a:pt x="611" y="173"/>
                    </a:lnTo>
                    <a:lnTo>
                      <a:pt x="306" y="351"/>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dirty="0">
                  <a:solidFill>
                    <a:srgbClr val="000000"/>
                  </a:solidFill>
                </a:endParaRPr>
              </a:p>
            </p:txBody>
          </p:sp>
        </p:grpSp>
        <p:grpSp>
          <p:nvGrpSpPr>
            <p:cNvPr id="13" name="Group 12"/>
            <p:cNvGrpSpPr/>
            <p:nvPr/>
          </p:nvGrpSpPr>
          <p:grpSpPr>
            <a:xfrm>
              <a:off x="10518590" y="2205906"/>
              <a:ext cx="1227128" cy="1233544"/>
              <a:chOff x="15478120" y="-2840041"/>
              <a:chExt cx="1820862" cy="1830385"/>
            </a:xfrm>
          </p:grpSpPr>
          <p:sp>
            <p:nvSpPr>
              <p:cNvPr id="22" name="Oval 9"/>
              <p:cNvSpPr>
                <a:spLocks noChangeArrowheads="1"/>
              </p:cNvSpPr>
              <p:nvPr/>
            </p:nvSpPr>
            <p:spPr bwMode="auto">
              <a:xfrm>
                <a:off x="15478120" y="-2840041"/>
                <a:ext cx="1820862" cy="1830385"/>
              </a:xfrm>
              <a:prstGeom prst="ellipse">
                <a:avLst/>
              </a:pr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dirty="0">
                  <a:solidFill>
                    <a:srgbClr val="000000"/>
                  </a:solidFill>
                </a:endParaRPr>
              </a:p>
            </p:txBody>
          </p:sp>
          <p:sp>
            <p:nvSpPr>
              <p:cNvPr id="23" name="Freeform 10"/>
              <p:cNvSpPr>
                <a:spLocks/>
              </p:cNvSpPr>
              <p:nvPr/>
            </p:nvSpPr>
            <p:spPr bwMode="auto">
              <a:xfrm>
                <a:off x="15901983" y="-2205042"/>
                <a:ext cx="488950" cy="836611"/>
              </a:xfrm>
              <a:custGeom>
                <a:avLst/>
                <a:gdLst>
                  <a:gd name="T0" fmla="*/ 308 w 308"/>
                  <a:gd name="T1" fmla="*/ 175 h 527"/>
                  <a:gd name="T2" fmla="*/ 305 w 308"/>
                  <a:gd name="T3" fmla="*/ 527 h 527"/>
                  <a:gd name="T4" fmla="*/ 0 w 308"/>
                  <a:gd name="T5" fmla="*/ 351 h 527"/>
                  <a:gd name="T6" fmla="*/ 0 w 308"/>
                  <a:gd name="T7" fmla="*/ 0 h 527"/>
                  <a:gd name="T8" fmla="*/ 308 w 308"/>
                  <a:gd name="T9" fmla="*/ 175 h 527"/>
                </a:gdLst>
                <a:ahLst/>
                <a:cxnLst>
                  <a:cxn ang="0">
                    <a:pos x="T0" y="T1"/>
                  </a:cxn>
                  <a:cxn ang="0">
                    <a:pos x="T2" y="T3"/>
                  </a:cxn>
                  <a:cxn ang="0">
                    <a:pos x="T4" y="T5"/>
                  </a:cxn>
                  <a:cxn ang="0">
                    <a:pos x="T6" y="T7"/>
                  </a:cxn>
                  <a:cxn ang="0">
                    <a:pos x="T8" y="T9"/>
                  </a:cxn>
                </a:cxnLst>
                <a:rect l="0" t="0" r="r" b="b"/>
                <a:pathLst>
                  <a:path w="308" h="527">
                    <a:moveTo>
                      <a:pt x="308" y="175"/>
                    </a:moveTo>
                    <a:lnTo>
                      <a:pt x="305" y="527"/>
                    </a:lnTo>
                    <a:lnTo>
                      <a:pt x="0" y="351"/>
                    </a:lnTo>
                    <a:lnTo>
                      <a:pt x="0" y="0"/>
                    </a:lnTo>
                    <a:lnTo>
                      <a:pt x="308" y="17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dirty="0">
                  <a:solidFill>
                    <a:srgbClr val="000000"/>
                  </a:solidFill>
                </a:endParaRPr>
              </a:p>
            </p:txBody>
          </p:sp>
          <p:sp>
            <p:nvSpPr>
              <p:cNvPr id="24" name="Freeform 11"/>
              <p:cNvSpPr>
                <a:spLocks/>
              </p:cNvSpPr>
              <p:nvPr/>
            </p:nvSpPr>
            <p:spPr bwMode="auto">
              <a:xfrm>
                <a:off x="16386170" y="-2205042"/>
                <a:ext cx="488950" cy="836611"/>
              </a:xfrm>
              <a:custGeom>
                <a:avLst/>
                <a:gdLst>
                  <a:gd name="T0" fmla="*/ 3 w 308"/>
                  <a:gd name="T1" fmla="*/ 175 h 527"/>
                  <a:gd name="T2" fmla="*/ 0 w 308"/>
                  <a:gd name="T3" fmla="*/ 527 h 527"/>
                  <a:gd name="T4" fmla="*/ 306 w 308"/>
                  <a:gd name="T5" fmla="*/ 351 h 527"/>
                  <a:gd name="T6" fmla="*/ 308 w 308"/>
                  <a:gd name="T7" fmla="*/ 0 h 527"/>
                  <a:gd name="T8" fmla="*/ 3 w 308"/>
                  <a:gd name="T9" fmla="*/ 175 h 527"/>
                </a:gdLst>
                <a:ahLst/>
                <a:cxnLst>
                  <a:cxn ang="0">
                    <a:pos x="T0" y="T1"/>
                  </a:cxn>
                  <a:cxn ang="0">
                    <a:pos x="T2" y="T3"/>
                  </a:cxn>
                  <a:cxn ang="0">
                    <a:pos x="T4" y="T5"/>
                  </a:cxn>
                  <a:cxn ang="0">
                    <a:pos x="T6" y="T7"/>
                  </a:cxn>
                  <a:cxn ang="0">
                    <a:pos x="T8" y="T9"/>
                  </a:cxn>
                </a:cxnLst>
                <a:rect l="0" t="0" r="r" b="b"/>
                <a:pathLst>
                  <a:path w="308" h="527">
                    <a:moveTo>
                      <a:pt x="3" y="175"/>
                    </a:moveTo>
                    <a:lnTo>
                      <a:pt x="0" y="527"/>
                    </a:lnTo>
                    <a:lnTo>
                      <a:pt x="306" y="351"/>
                    </a:lnTo>
                    <a:lnTo>
                      <a:pt x="308" y="0"/>
                    </a:lnTo>
                    <a:lnTo>
                      <a:pt x="3" y="175"/>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dirty="0">
                  <a:solidFill>
                    <a:srgbClr val="000000"/>
                  </a:solidFill>
                </a:endParaRPr>
              </a:p>
            </p:txBody>
          </p:sp>
          <p:sp>
            <p:nvSpPr>
              <p:cNvPr id="25" name="Freeform 12"/>
              <p:cNvSpPr>
                <a:spLocks/>
              </p:cNvSpPr>
              <p:nvPr/>
            </p:nvSpPr>
            <p:spPr bwMode="auto">
              <a:xfrm>
                <a:off x="15901983" y="-2484441"/>
                <a:ext cx="973137" cy="557212"/>
              </a:xfrm>
              <a:custGeom>
                <a:avLst/>
                <a:gdLst>
                  <a:gd name="T0" fmla="*/ 308 w 613"/>
                  <a:gd name="T1" fmla="*/ 351 h 351"/>
                  <a:gd name="T2" fmla="*/ 0 w 613"/>
                  <a:gd name="T3" fmla="*/ 173 h 351"/>
                  <a:gd name="T4" fmla="*/ 305 w 613"/>
                  <a:gd name="T5" fmla="*/ 0 h 351"/>
                  <a:gd name="T6" fmla="*/ 613 w 613"/>
                  <a:gd name="T7" fmla="*/ 173 h 351"/>
                  <a:gd name="T8" fmla="*/ 308 w 613"/>
                  <a:gd name="T9" fmla="*/ 351 h 351"/>
                </a:gdLst>
                <a:ahLst/>
                <a:cxnLst>
                  <a:cxn ang="0">
                    <a:pos x="T0" y="T1"/>
                  </a:cxn>
                  <a:cxn ang="0">
                    <a:pos x="T2" y="T3"/>
                  </a:cxn>
                  <a:cxn ang="0">
                    <a:pos x="T4" y="T5"/>
                  </a:cxn>
                  <a:cxn ang="0">
                    <a:pos x="T6" y="T7"/>
                  </a:cxn>
                  <a:cxn ang="0">
                    <a:pos x="T8" y="T9"/>
                  </a:cxn>
                </a:cxnLst>
                <a:rect l="0" t="0" r="r" b="b"/>
                <a:pathLst>
                  <a:path w="613" h="351">
                    <a:moveTo>
                      <a:pt x="308" y="351"/>
                    </a:moveTo>
                    <a:lnTo>
                      <a:pt x="0" y="173"/>
                    </a:lnTo>
                    <a:lnTo>
                      <a:pt x="305" y="0"/>
                    </a:lnTo>
                    <a:lnTo>
                      <a:pt x="613" y="173"/>
                    </a:lnTo>
                    <a:lnTo>
                      <a:pt x="308" y="351"/>
                    </a:lnTo>
                    <a:close/>
                  </a:path>
                </a:pathLst>
              </a:custGeom>
              <a:solidFill>
                <a:srgbClr val="55D4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dirty="0">
                  <a:solidFill>
                    <a:srgbClr val="000000"/>
                  </a:solidFill>
                </a:endParaRPr>
              </a:p>
            </p:txBody>
          </p:sp>
        </p:grpSp>
        <p:grpSp>
          <p:nvGrpSpPr>
            <p:cNvPr id="14" name="Group 13"/>
            <p:cNvGrpSpPr/>
            <p:nvPr/>
          </p:nvGrpSpPr>
          <p:grpSpPr>
            <a:xfrm>
              <a:off x="10136778" y="3451591"/>
              <a:ext cx="1520689" cy="1531312"/>
              <a:chOff x="9685432" y="3577886"/>
              <a:chExt cx="1520689" cy="1531312"/>
            </a:xfrm>
          </p:grpSpPr>
          <p:sp>
            <p:nvSpPr>
              <p:cNvPr id="18" name="Oval 13"/>
              <p:cNvSpPr>
                <a:spLocks noChangeArrowheads="1"/>
              </p:cNvSpPr>
              <p:nvPr/>
            </p:nvSpPr>
            <p:spPr bwMode="auto">
              <a:xfrm>
                <a:off x="9685432" y="3577886"/>
                <a:ext cx="1520689" cy="1531312"/>
              </a:xfrm>
              <a:prstGeom prst="ellipse">
                <a:avLst/>
              </a:prstGeom>
              <a:solidFill>
                <a:srgbClr val="4668C5">
                  <a:alpha val="85000"/>
                </a:srgbClr>
              </a:solidFill>
              <a:ln>
                <a:noFill/>
              </a:ln>
            </p:spPr>
            <p:txBody>
              <a:bodyPr vert="horz" wrap="square" lIns="91440" tIns="45720" rIns="91440" bIns="45720" numCol="1" anchor="t" anchorCtr="0" compatLnSpc="1">
                <a:prstTxWarp prst="textNoShape">
                  <a:avLst/>
                </a:prstTxWarp>
              </a:bodyPr>
              <a:lstStyle/>
              <a:p>
                <a:pPr defTabSz="914192"/>
                <a:endParaRPr lang="en-US" sz="1765" dirty="0">
                  <a:solidFill>
                    <a:srgbClr val="000000"/>
                  </a:solidFill>
                </a:endParaRPr>
              </a:p>
            </p:txBody>
          </p:sp>
          <p:sp>
            <p:nvSpPr>
              <p:cNvPr id="19" name="Freeform 14"/>
              <p:cNvSpPr>
                <a:spLocks/>
              </p:cNvSpPr>
              <p:nvPr/>
            </p:nvSpPr>
            <p:spPr bwMode="auto">
              <a:xfrm>
                <a:off x="10040039" y="4109130"/>
                <a:ext cx="406403" cy="699914"/>
              </a:xfrm>
              <a:custGeom>
                <a:avLst/>
                <a:gdLst>
                  <a:gd name="T0" fmla="*/ 306 w 306"/>
                  <a:gd name="T1" fmla="*/ 175 h 527"/>
                  <a:gd name="T2" fmla="*/ 306 w 306"/>
                  <a:gd name="T3" fmla="*/ 527 h 527"/>
                  <a:gd name="T4" fmla="*/ 0 w 306"/>
                  <a:gd name="T5" fmla="*/ 351 h 527"/>
                  <a:gd name="T6" fmla="*/ 0 w 306"/>
                  <a:gd name="T7" fmla="*/ 0 h 527"/>
                  <a:gd name="T8" fmla="*/ 306 w 306"/>
                  <a:gd name="T9" fmla="*/ 175 h 527"/>
                </a:gdLst>
                <a:ahLst/>
                <a:cxnLst>
                  <a:cxn ang="0">
                    <a:pos x="T0" y="T1"/>
                  </a:cxn>
                  <a:cxn ang="0">
                    <a:pos x="T2" y="T3"/>
                  </a:cxn>
                  <a:cxn ang="0">
                    <a:pos x="T4" y="T5"/>
                  </a:cxn>
                  <a:cxn ang="0">
                    <a:pos x="T6" y="T7"/>
                  </a:cxn>
                  <a:cxn ang="0">
                    <a:pos x="T8" y="T9"/>
                  </a:cxn>
                </a:cxnLst>
                <a:rect l="0" t="0" r="r" b="b"/>
                <a:pathLst>
                  <a:path w="306" h="527">
                    <a:moveTo>
                      <a:pt x="306" y="175"/>
                    </a:moveTo>
                    <a:lnTo>
                      <a:pt x="306" y="527"/>
                    </a:lnTo>
                    <a:lnTo>
                      <a:pt x="0" y="351"/>
                    </a:lnTo>
                    <a:lnTo>
                      <a:pt x="0" y="0"/>
                    </a:lnTo>
                    <a:lnTo>
                      <a:pt x="306" y="175"/>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dirty="0">
                  <a:solidFill>
                    <a:srgbClr val="000000"/>
                  </a:solidFill>
                </a:endParaRPr>
              </a:p>
            </p:txBody>
          </p:sp>
          <p:sp>
            <p:nvSpPr>
              <p:cNvPr id="20" name="Freeform 15"/>
              <p:cNvSpPr>
                <a:spLocks/>
              </p:cNvSpPr>
              <p:nvPr/>
            </p:nvSpPr>
            <p:spPr bwMode="auto">
              <a:xfrm>
                <a:off x="10446440" y="4109130"/>
                <a:ext cx="405074" cy="699914"/>
              </a:xfrm>
              <a:custGeom>
                <a:avLst/>
                <a:gdLst>
                  <a:gd name="T0" fmla="*/ 0 w 305"/>
                  <a:gd name="T1" fmla="*/ 175 h 527"/>
                  <a:gd name="T2" fmla="*/ 0 w 305"/>
                  <a:gd name="T3" fmla="*/ 527 h 527"/>
                  <a:gd name="T4" fmla="*/ 305 w 305"/>
                  <a:gd name="T5" fmla="*/ 351 h 527"/>
                  <a:gd name="T6" fmla="*/ 305 w 305"/>
                  <a:gd name="T7" fmla="*/ 0 h 527"/>
                  <a:gd name="T8" fmla="*/ 0 w 305"/>
                  <a:gd name="T9" fmla="*/ 175 h 527"/>
                </a:gdLst>
                <a:ahLst/>
                <a:cxnLst>
                  <a:cxn ang="0">
                    <a:pos x="T0" y="T1"/>
                  </a:cxn>
                  <a:cxn ang="0">
                    <a:pos x="T2" y="T3"/>
                  </a:cxn>
                  <a:cxn ang="0">
                    <a:pos x="T4" y="T5"/>
                  </a:cxn>
                  <a:cxn ang="0">
                    <a:pos x="T6" y="T7"/>
                  </a:cxn>
                  <a:cxn ang="0">
                    <a:pos x="T8" y="T9"/>
                  </a:cxn>
                </a:cxnLst>
                <a:rect l="0" t="0" r="r" b="b"/>
                <a:pathLst>
                  <a:path w="305" h="527">
                    <a:moveTo>
                      <a:pt x="0" y="175"/>
                    </a:moveTo>
                    <a:lnTo>
                      <a:pt x="0" y="527"/>
                    </a:lnTo>
                    <a:lnTo>
                      <a:pt x="305" y="351"/>
                    </a:lnTo>
                    <a:lnTo>
                      <a:pt x="305" y="0"/>
                    </a:lnTo>
                    <a:lnTo>
                      <a:pt x="0" y="175"/>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dirty="0">
                  <a:solidFill>
                    <a:srgbClr val="000000"/>
                  </a:solidFill>
                </a:endParaRPr>
              </a:p>
            </p:txBody>
          </p:sp>
          <p:sp>
            <p:nvSpPr>
              <p:cNvPr id="21" name="Freeform 16"/>
              <p:cNvSpPr>
                <a:spLocks/>
              </p:cNvSpPr>
              <p:nvPr/>
            </p:nvSpPr>
            <p:spPr bwMode="auto">
              <a:xfrm>
                <a:off x="10040039" y="3875383"/>
                <a:ext cx="811477" cy="466167"/>
              </a:xfrm>
              <a:custGeom>
                <a:avLst/>
                <a:gdLst>
                  <a:gd name="T0" fmla="*/ 306 w 611"/>
                  <a:gd name="T1" fmla="*/ 351 h 351"/>
                  <a:gd name="T2" fmla="*/ 0 w 611"/>
                  <a:gd name="T3" fmla="*/ 173 h 351"/>
                  <a:gd name="T4" fmla="*/ 306 w 611"/>
                  <a:gd name="T5" fmla="*/ 0 h 351"/>
                  <a:gd name="T6" fmla="*/ 611 w 611"/>
                  <a:gd name="T7" fmla="*/ 173 h 351"/>
                  <a:gd name="T8" fmla="*/ 306 w 611"/>
                  <a:gd name="T9" fmla="*/ 351 h 351"/>
                </a:gdLst>
                <a:ahLst/>
                <a:cxnLst>
                  <a:cxn ang="0">
                    <a:pos x="T0" y="T1"/>
                  </a:cxn>
                  <a:cxn ang="0">
                    <a:pos x="T2" y="T3"/>
                  </a:cxn>
                  <a:cxn ang="0">
                    <a:pos x="T4" y="T5"/>
                  </a:cxn>
                  <a:cxn ang="0">
                    <a:pos x="T6" y="T7"/>
                  </a:cxn>
                  <a:cxn ang="0">
                    <a:pos x="T8" y="T9"/>
                  </a:cxn>
                </a:cxnLst>
                <a:rect l="0" t="0" r="r" b="b"/>
                <a:pathLst>
                  <a:path w="611" h="351">
                    <a:moveTo>
                      <a:pt x="306" y="351"/>
                    </a:moveTo>
                    <a:lnTo>
                      <a:pt x="0" y="173"/>
                    </a:lnTo>
                    <a:lnTo>
                      <a:pt x="306" y="0"/>
                    </a:lnTo>
                    <a:lnTo>
                      <a:pt x="611" y="173"/>
                    </a:lnTo>
                    <a:lnTo>
                      <a:pt x="306" y="351"/>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dirty="0">
                  <a:solidFill>
                    <a:srgbClr val="000000"/>
                  </a:solidFill>
                </a:endParaRPr>
              </a:p>
            </p:txBody>
          </p:sp>
        </p:grpSp>
        <p:sp>
          <p:nvSpPr>
            <p:cNvPr id="15" name="TextBox 14"/>
            <p:cNvSpPr txBox="1"/>
            <p:nvPr/>
          </p:nvSpPr>
          <p:spPr>
            <a:xfrm>
              <a:off x="10272407" y="5327699"/>
              <a:ext cx="593726" cy="593726"/>
            </a:xfrm>
            <a:prstGeom prst="ellipse">
              <a:avLst/>
            </a:prstGeom>
            <a:solidFill>
              <a:schemeClr val="accent5"/>
            </a:solidFill>
          </p:spPr>
          <p:txBody>
            <a:bodyPr wrap="none" lIns="182880" tIns="146304" rIns="182880" bIns="146304" rtlCol="0" anchor="ctr">
              <a:noAutofit/>
            </a:bodyPr>
            <a:lstStyle/>
            <a:p>
              <a:pPr algn="ctr" defTabSz="914192">
                <a:lnSpc>
                  <a:spcPct val="90000"/>
                </a:lnSpc>
                <a:spcAft>
                  <a:spcPts val="588"/>
                </a:spcAft>
              </a:pPr>
              <a:endParaRPr lang="en-US" sz="1371" b="1" dirty="0">
                <a:solidFill>
                  <a:srgbClr val="FF8C00">
                    <a:lumMod val="40000"/>
                    <a:lumOff val="60000"/>
                  </a:srgbClr>
                </a:solidFill>
              </a:endParaRPr>
            </a:p>
          </p:txBody>
        </p:sp>
        <p:sp>
          <p:nvSpPr>
            <p:cNvPr id="16" name="TextBox 15"/>
            <p:cNvSpPr txBox="1"/>
            <p:nvPr/>
          </p:nvSpPr>
          <p:spPr>
            <a:xfrm>
              <a:off x="8991666" y="5478462"/>
              <a:ext cx="593726" cy="593726"/>
            </a:xfrm>
            <a:prstGeom prst="ellipse">
              <a:avLst/>
            </a:prstGeom>
            <a:solidFill>
              <a:schemeClr val="accent1">
                <a:lumMod val="60000"/>
                <a:lumOff val="40000"/>
              </a:schemeClr>
            </a:solidFill>
          </p:spPr>
          <p:txBody>
            <a:bodyPr wrap="none" lIns="182880" tIns="146304" rIns="182880" bIns="146304" rtlCol="0" anchor="ctr">
              <a:noAutofit/>
            </a:bodyPr>
            <a:lstStyle/>
            <a:p>
              <a:pPr algn="ctr" defTabSz="914192">
                <a:lnSpc>
                  <a:spcPct val="90000"/>
                </a:lnSpc>
                <a:spcAft>
                  <a:spcPts val="588"/>
                </a:spcAft>
              </a:pPr>
              <a:endParaRPr lang="en-US" sz="1371" b="1" dirty="0">
                <a:solidFill>
                  <a:srgbClr val="0072C6">
                    <a:lumMod val="60000"/>
                    <a:lumOff val="40000"/>
                  </a:srgbClr>
                </a:solidFill>
              </a:endParaRPr>
            </a:p>
          </p:txBody>
        </p:sp>
        <p:sp>
          <p:nvSpPr>
            <p:cNvPr id="17" name="TextBox 16"/>
            <p:cNvSpPr txBox="1"/>
            <p:nvPr/>
          </p:nvSpPr>
          <p:spPr>
            <a:xfrm>
              <a:off x="8925987" y="5964668"/>
              <a:ext cx="914400" cy="914400"/>
            </a:xfrm>
            <a:prstGeom prst="ellipse">
              <a:avLst/>
            </a:prstGeom>
            <a:solidFill>
              <a:schemeClr val="tx2"/>
            </a:solidFill>
          </p:spPr>
          <p:txBody>
            <a:bodyPr wrap="none" lIns="182880" tIns="146304" rIns="182880" bIns="146304" rtlCol="0" anchor="ctr">
              <a:noAutofit/>
            </a:bodyPr>
            <a:lstStyle/>
            <a:p>
              <a:pPr algn="ctr" defTabSz="914192">
                <a:lnSpc>
                  <a:spcPct val="90000"/>
                </a:lnSpc>
                <a:spcAft>
                  <a:spcPts val="588"/>
                </a:spcAft>
              </a:pPr>
              <a:endParaRPr lang="en-US" sz="1765" b="1" dirty="0">
                <a:solidFill>
                  <a:srgbClr val="FFFFFF">
                    <a:lumMod val="65000"/>
                  </a:srgbClr>
                </a:solidFill>
              </a:endParaRPr>
            </a:p>
          </p:txBody>
        </p:sp>
      </p:grpSp>
    </p:spTree>
    <p:extLst>
      <p:ext uri="{BB962C8B-B14F-4D97-AF65-F5344CB8AC3E}">
        <p14:creationId xmlns:p14="http://schemas.microsoft.com/office/powerpoint/2010/main" val="2702381727"/>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44pt Title/26pt Bullet Text">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7173"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2" name="Title 1"/>
          <p:cNvSpPr>
            <a:spLocks noGrp="1"/>
          </p:cNvSpPr>
          <p:nvPr>
            <p:ph type="title" hasCustomPrompt="1"/>
          </p:nvPr>
        </p:nvSpPr>
        <p:spPr>
          <a:xfrm>
            <a:off x="573712" y="259792"/>
            <a:ext cx="11005512" cy="1075884"/>
          </a:xfrm>
        </p:spPr>
        <p:txBody>
          <a:bodyPr lIns="0" tIns="91440" rIns="146304" bIns="91440"/>
          <a:lstStyle>
            <a:lvl1pPr>
              <a:lnSpc>
                <a:spcPts val="4802"/>
              </a:lnSpc>
              <a:defRPr sz="4312" baseline="0">
                <a:solidFill>
                  <a:schemeClr val="accent1"/>
                </a:solidFill>
              </a:defRPr>
            </a:lvl1pPr>
          </a:lstStyle>
          <a:p>
            <a:r>
              <a:rPr lang="en-US" dirty="0" err="1"/>
              <a:t>Lorem</a:t>
            </a:r>
            <a:r>
              <a:rPr lang="en-US" dirty="0"/>
              <a:t> </a:t>
            </a:r>
            <a:r>
              <a:rPr lang="en-US" dirty="0" err="1"/>
              <a:t>ipsum</a:t>
            </a:r>
            <a:r>
              <a:rPr lang="en-US" dirty="0"/>
              <a:t> dolor sit.</a:t>
            </a:r>
          </a:p>
        </p:txBody>
      </p:sp>
      <p:sp>
        <p:nvSpPr>
          <p:cNvPr id="3" name="Footer Placeholder 2"/>
          <p:cNvSpPr>
            <a:spLocks noGrp="1"/>
          </p:cNvSpPr>
          <p:nvPr>
            <p:ph type="ftr" sz="quarter" idx="10"/>
          </p:nvPr>
        </p:nvSpPr>
        <p:spPr>
          <a:xfrm>
            <a:off x="269240" y="6437243"/>
            <a:ext cx="3859607" cy="134483"/>
          </a:xfrm>
          <a:prstGeom prst="rect">
            <a:avLst/>
          </a:prstGeom>
        </p:spPr>
        <p:txBody>
          <a:bodyPr/>
          <a:lstStyle/>
          <a:p>
            <a:pPr defTabSz="914225"/>
            <a:endParaRPr lang="en-US" dirty="0">
              <a:solidFill>
                <a:srgbClr val="505050"/>
              </a:solidFill>
            </a:endParaRPr>
          </a:p>
        </p:txBody>
      </p:sp>
      <p:sp>
        <p:nvSpPr>
          <p:cNvPr id="4" name="Slide Number Placeholder 3"/>
          <p:cNvSpPr>
            <a:spLocks noGrp="1"/>
          </p:cNvSpPr>
          <p:nvPr>
            <p:ph type="sldNum" sz="quarter" idx="11"/>
          </p:nvPr>
        </p:nvSpPr>
        <p:spPr>
          <a:xfrm>
            <a:off x="11367166" y="6437243"/>
            <a:ext cx="555596" cy="134483"/>
          </a:xfrm>
          <a:prstGeom prst="rect">
            <a:avLst/>
          </a:prstGeom>
        </p:spPr>
        <p:txBody>
          <a:bodyPr/>
          <a:lstStyle/>
          <a:p>
            <a:pPr defTabSz="914225"/>
            <a:fld id="{27258FFF-F925-446B-8502-81C933981705}" type="slidenum">
              <a:rPr lang="en-US" smtClean="0">
                <a:solidFill>
                  <a:srgbClr val="505050"/>
                </a:solidFill>
              </a:rPr>
              <a:pPr defTabSz="914225"/>
              <a:t>‹#›</a:t>
            </a:fld>
            <a:endParaRPr lang="en-US" dirty="0">
              <a:solidFill>
                <a:srgbClr val="505050"/>
              </a:solidFill>
            </a:endParaRPr>
          </a:p>
        </p:txBody>
      </p:sp>
      <p:sp>
        <p:nvSpPr>
          <p:cNvPr id="8" name="Text Placeholder 7"/>
          <p:cNvSpPr>
            <a:spLocks noGrp="1"/>
          </p:cNvSpPr>
          <p:nvPr>
            <p:ph type="body" sz="quarter" idx="13" hasCustomPrompt="1"/>
          </p:nvPr>
        </p:nvSpPr>
        <p:spPr>
          <a:xfrm>
            <a:off x="591640" y="1515300"/>
            <a:ext cx="11005513" cy="2443827"/>
          </a:xfrm>
        </p:spPr>
        <p:txBody>
          <a:bodyPr lIns="0" tIns="0"/>
          <a:lstStyle>
            <a:lvl1pPr marL="228722" indent="-228722">
              <a:spcBef>
                <a:spcPts val="1175"/>
              </a:spcBef>
              <a:defRPr sz="2549">
                <a:latin typeface="+mn-lt"/>
              </a:defRPr>
            </a:lvl1pPr>
            <a:lvl2pPr marL="676829" indent="-228722">
              <a:spcBef>
                <a:spcPts val="1175"/>
              </a:spcBef>
              <a:buSzPct val="100000"/>
              <a:buFont typeface="Segoe UI" pitchFamily="34" charset="0"/>
              <a:buChar char="‐"/>
              <a:defRPr/>
            </a:lvl2pPr>
            <a:lvl3pPr marL="1124936" indent="-228722">
              <a:spcBef>
                <a:spcPts val="1175"/>
              </a:spcBef>
              <a:buFont typeface="Wingdings" pitchFamily="2" charset="2"/>
              <a:buChar char="§"/>
              <a:defRPr/>
            </a:lvl3pPr>
            <a:lvl4pPr marL="1568375" indent="-336080">
              <a:spcBef>
                <a:spcPts val="1175"/>
              </a:spcBef>
              <a:buFont typeface="+mj-lt"/>
              <a:buAutoNum type="arabicPeriod"/>
              <a:defRPr/>
            </a:lvl4pPr>
            <a:lvl5pPr marL="1907567" indent="-336080">
              <a:spcBef>
                <a:spcPts val="1175"/>
              </a:spcBef>
              <a:buFont typeface="+mj-lt"/>
              <a:buAutoNum type="alphaLcParenR"/>
              <a:defRPr/>
            </a:lvl5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br>
              <a:rPr lang="en-US" dirty="0"/>
            </a:br>
            <a:r>
              <a:rPr lang="en-US" dirty="0" err="1"/>
              <a:t>elit</a:t>
            </a:r>
            <a:r>
              <a:rPr lang="en-US" dirty="0"/>
              <a:t>. </a:t>
            </a:r>
            <a:r>
              <a:rPr lang="en-US" dirty="0" err="1"/>
              <a:t>Nunc</a:t>
            </a:r>
            <a:r>
              <a:rPr lang="en-US" dirty="0"/>
              <a:t> et </a:t>
            </a:r>
            <a:r>
              <a:rPr lang="en-US" dirty="0" err="1"/>
              <a:t>sagittis</a:t>
            </a:r>
            <a:r>
              <a:rPr lang="en-US" dirty="0"/>
              <a:t> ligula</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30248429"/>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44pt Title Only">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8197"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3" name="Footer Placeholder 2"/>
          <p:cNvSpPr>
            <a:spLocks noGrp="1"/>
          </p:cNvSpPr>
          <p:nvPr>
            <p:ph type="ftr" sz="quarter" idx="10"/>
          </p:nvPr>
        </p:nvSpPr>
        <p:spPr>
          <a:xfrm>
            <a:off x="269240" y="6437243"/>
            <a:ext cx="3859607" cy="134483"/>
          </a:xfrm>
          <a:prstGeom prst="rect">
            <a:avLst/>
          </a:prstGeom>
        </p:spPr>
        <p:txBody>
          <a:bodyPr/>
          <a:lstStyle/>
          <a:p>
            <a:pPr defTabSz="914225"/>
            <a:endParaRPr lang="en-US" dirty="0">
              <a:solidFill>
                <a:srgbClr val="505050"/>
              </a:solidFill>
            </a:endParaRPr>
          </a:p>
        </p:txBody>
      </p:sp>
      <p:sp>
        <p:nvSpPr>
          <p:cNvPr id="4" name="Slide Number Placeholder 3"/>
          <p:cNvSpPr>
            <a:spLocks noGrp="1"/>
          </p:cNvSpPr>
          <p:nvPr>
            <p:ph type="sldNum" sz="quarter" idx="11"/>
          </p:nvPr>
        </p:nvSpPr>
        <p:spPr>
          <a:xfrm>
            <a:off x="11367166" y="6437243"/>
            <a:ext cx="555596" cy="134483"/>
          </a:xfrm>
          <a:prstGeom prst="rect">
            <a:avLst/>
          </a:prstGeom>
        </p:spPr>
        <p:txBody>
          <a:bodyPr/>
          <a:lstStyle/>
          <a:p>
            <a:pPr defTabSz="914225"/>
            <a:fld id="{27258FFF-F925-446B-8502-81C933981705}" type="slidenum">
              <a:rPr lang="en-US" smtClean="0">
                <a:solidFill>
                  <a:srgbClr val="505050"/>
                </a:solidFill>
              </a:rPr>
              <a:pPr defTabSz="914225"/>
              <a:t>‹#›</a:t>
            </a:fld>
            <a:endParaRPr lang="en-US" dirty="0">
              <a:solidFill>
                <a:srgbClr val="505050"/>
              </a:solidFill>
            </a:endParaRPr>
          </a:p>
        </p:txBody>
      </p:sp>
      <p:sp>
        <p:nvSpPr>
          <p:cNvPr id="7" name="Title 1"/>
          <p:cNvSpPr>
            <a:spLocks noGrp="1"/>
          </p:cNvSpPr>
          <p:nvPr>
            <p:ph type="title" hasCustomPrompt="1"/>
          </p:nvPr>
        </p:nvSpPr>
        <p:spPr>
          <a:xfrm>
            <a:off x="573712" y="259792"/>
            <a:ext cx="11005512" cy="1075884"/>
          </a:xfrm>
        </p:spPr>
        <p:txBody>
          <a:bodyPr lIns="0" tIns="91440" rIns="146304" bIns="91440"/>
          <a:lstStyle>
            <a:lvl1pPr>
              <a:lnSpc>
                <a:spcPts val="4802"/>
              </a:lnSpc>
              <a:defRPr sz="4312" baseline="0">
                <a:solidFill>
                  <a:schemeClr val="accent1"/>
                </a:solidFill>
              </a:defRPr>
            </a:lvl1pPr>
          </a:lstStyle>
          <a:p>
            <a:r>
              <a:rPr lang="en-US" dirty="0" err="1"/>
              <a:t>Lorem</a:t>
            </a:r>
            <a:r>
              <a:rPr lang="en-US" dirty="0"/>
              <a:t> </a:t>
            </a:r>
            <a:r>
              <a:rPr lang="en-US" dirty="0" err="1"/>
              <a:t>ipsum</a:t>
            </a:r>
            <a:r>
              <a:rPr lang="en-US" dirty="0"/>
              <a:t> dolor sit.</a:t>
            </a:r>
          </a:p>
        </p:txBody>
      </p:sp>
    </p:spTree>
    <p:extLst>
      <p:ext uri="{BB962C8B-B14F-4D97-AF65-F5344CB8AC3E}">
        <p14:creationId xmlns:p14="http://schemas.microsoft.com/office/powerpoint/2010/main" val="2717848719"/>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5" name="Rectangle 4"/>
          <p:cNvSpPr/>
          <p:nvPr/>
        </p:nvSpPr>
        <p:spPr>
          <a:xfrm>
            <a:off x="18903" y="0"/>
            <a:ext cx="12192000"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726019" name="Rectangle 3"/>
          <p:cNvSpPr>
            <a:spLocks noGrp="1" noChangeArrowheads="1"/>
          </p:cNvSpPr>
          <p:nvPr>
            <p:ph type="ctrTitle" sz="quarter" hasCustomPrompt="1"/>
          </p:nvPr>
        </p:nvSpPr>
        <p:spPr>
          <a:xfrm>
            <a:off x="4267201" y="1828800"/>
            <a:ext cx="7643223" cy="627864"/>
          </a:xfrm>
          <a:solidFill>
            <a:srgbClr val="3399FF"/>
          </a:solidFill>
          <a:ln algn="ctr"/>
        </p:spPr>
        <p:txBody>
          <a:bodyPr wrap="square" tIns="0" rIns="0" bIns="0">
            <a:spAutoFit/>
          </a:bodyPr>
          <a:lstStyle>
            <a:lvl1pPr algn="l">
              <a:spcBef>
                <a:spcPct val="60000"/>
              </a:spcBef>
              <a:buClr>
                <a:schemeClr val="hlink"/>
              </a:buClr>
              <a:buSzPct val="90000"/>
              <a:buFontTx/>
              <a:buNone/>
              <a:defRPr sz="4800" baseline="0">
                <a:solidFill>
                  <a:schemeClr val="bg1"/>
                </a:solidFill>
                <a:latin typeface="Segoe UI" pitchFamily="34" charset="0"/>
                <a:ea typeface="Segoe UI" pitchFamily="34" charset="0"/>
                <a:cs typeface="Segoe UI" pitchFamily="34" charset="0"/>
              </a:defRPr>
            </a:lvl1pPr>
          </a:lstStyle>
          <a:p>
            <a:r>
              <a:rPr lang="en-US" dirty="0"/>
              <a:t>Course #</a:t>
            </a:r>
          </a:p>
        </p:txBody>
      </p:sp>
      <p:sp>
        <p:nvSpPr>
          <p:cNvPr id="726020" name="Rectangle 4"/>
          <p:cNvSpPr>
            <a:spLocks noGrp="1" noChangeArrowheads="1"/>
          </p:cNvSpPr>
          <p:nvPr>
            <p:ph type="subTitle" sz="quarter" idx="1" hasCustomPrompt="1"/>
          </p:nvPr>
        </p:nvSpPr>
        <p:spPr>
          <a:xfrm>
            <a:off x="4267200" y="2895600"/>
            <a:ext cx="7701280" cy="1103872"/>
          </a:xfrm>
        </p:spPr>
        <p:txBody>
          <a:bodyPr lIns="91440" tIns="45720" rIns="91440" bIns="45720"/>
          <a:lstStyle>
            <a:lvl1pPr marL="0" indent="0" algn="l">
              <a:lnSpc>
                <a:spcPct val="95000"/>
              </a:lnSpc>
              <a:spcBef>
                <a:spcPct val="60000"/>
              </a:spcBef>
              <a:buFontTx/>
              <a:buNone/>
              <a:defRPr sz="2800">
                <a:solidFill>
                  <a:schemeClr val="bg1"/>
                </a:solidFill>
                <a:latin typeface="Segoe UI" pitchFamily="34" charset="0"/>
                <a:ea typeface="Segoe UI" pitchFamily="34" charset="0"/>
                <a:cs typeface="Segoe UI" pitchFamily="34" charset="0"/>
              </a:defRPr>
            </a:lvl1pPr>
          </a:lstStyle>
          <a:p>
            <a:r>
              <a:rPr lang="en-US" dirty="0"/>
              <a:t>Click to edit Course title</a:t>
            </a:r>
          </a:p>
        </p:txBody>
      </p:sp>
    </p:spTree>
    <p:extLst>
      <p:ext uri="{BB962C8B-B14F-4D97-AF65-F5344CB8AC3E}">
        <p14:creationId xmlns:p14="http://schemas.microsoft.com/office/powerpoint/2010/main" val="1025139530"/>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Closing Slide">
    <p:bg>
      <p:bgPr>
        <a:solidFill>
          <a:schemeClr val="accent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9221"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57" y="1558"/>
                        <a:ext cx="1556" cy="1556"/>
                      </a:xfrm>
                      <a:prstGeom prst="rect">
                        <a:avLst/>
                      </a:prstGeom>
                    </p:spPr>
                  </p:pic>
                </p:oleObj>
              </mc:Fallback>
            </mc:AlternateContent>
          </a:graphicData>
        </a:graphic>
      </p:graphicFrame>
      <p:pic>
        <p:nvPicPr>
          <p:cNvPr id="5" name="Picture 4"/>
          <p:cNvPicPr>
            <a:picLocks noChangeAspect="1"/>
          </p:cNvPicPr>
          <p:nvPr userDrawn="1"/>
        </p:nvPicPr>
        <p:blipFill>
          <a:blip r:embed="rId6" cstate="email">
            <a:extLst>
              <a:ext uri="{28A0092B-C50C-407E-A947-70E740481C1C}">
                <a14:useLocalDpi xmlns:a14="http://schemas.microsoft.com/office/drawing/2010/main" val="0"/>
              </a:ext>
            </a:extLst>
          </a:blip>
          <a:stretch>
            <a:fillRect/>
          </a:stretch>
        </p:blipFill>
        <p:spPr>
          <a:xfrm>
            <a:off x="64060" y="2646134"/>
            <a:ext cx="4140487" cy="1523268"/>
          </a:xfrm>
          <a:prstGeom prst="rect">
            <a:avLst/>
          </a:prstGeom>
        </p:spPr>
      </p:pic>
    </p:spTree>
    <p:extLst>
      <p:ext uri="{BB962C8B-B14F-4D97-AF65-F5344CB8AC3E}">
        <p14:creationId xmlns:p14="http://schemas.microsoft.com/office/powerpoint/2010/main" val="156947275"/>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userDrawn="1">
  <p:cSld name="1_Section Title Accent Color 3">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576922"/>
            <a:ext cx="11653523" cy="1158793"/>
          </a:xfrm>
          <a:noFill/>
        </p:spPr>
        <p:txBody>
          <a:bodyPr anchorCtr="0">
            <a:spAutoFit/>
          </a:bodyPr>
          <a:lstStyle>
            <a:lvl1pPr>
              <a:defRPr sz="7056" spc="-98" baseline="0">
                <a:gradFill>
                  <a:gsLst>
                    <a:gs pos="100000">
                      <a:schemeClr val="tx1"/>
                    </a:gs>
                    <a:gs pos="0">
                      <a:schemeClr val="tx1"/>
                    </a:gs>
                  </a:gsLst>
                  <a:lin ang="5400000" scaled="0"/>
                </a:gradFill>
              </a:defRPr>
            </a:lvl1pPr>
          </a:lstStyle>
          <a:p>
            <a:r>
              <a:rPr lang="en-US" dirty="0"/>
              <a:t>Demo</a:t>
            </a:r>
          </a:p>
        </p:txBody>
      </p:sp>
    </p:spTree>
    <p:extLst>
      <p:ext uri="{BB962C8B-B14F-4D97-AF65-F5344CB8AC3E}">
        <p14:creationId xmlns:p14="http://schemas.microsoft.com/office/powerpoint/2010/main" val="862345533"/>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2203">
          <p15:clr>
            <a:srgbClr val="FBAE40"/>
          </p15:clr>
        </p15:guide>
        <p15:guide id="2" pos="3917">
          <p15:clr>
            <a:srgbClr val="FBAE4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52pt Title + Subtitl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269245" y="1117577"/>
            <a:ext cx="10816237" cy="603538"/>
          </a:xfrm>
          <a:prstGeom prst="rect">
            <a:avLst/>
          </a:prstGeom>
        </p:spPr>
        <p:txBody>
          <a:bodyPr lIns="192024"/>
          <a:lstStyle>
            <a:lvl1pPr marL="0" indent="0">
              <a:buNone/>
              <a:defRPr lang="en-US" sz="2745" kern="1200" smtClean="0">
                <a:solidFill>
                  <a:schemeClr val="tx2"/>
                </a:solidFill>
                <a:latin typeface="+mj-lt"/>
                <a:ea typeface="+mn-ea"/>
                <a:cs typeface="+mn-cs"/>
              </a:defRPr>
            </a:lvl1pPr>
            <a:lvl2pPr marL="0" indent="0">
              <a:buNone/>
              <a:defRPr lang="en-US" sz="3108" kern="1200" smtClean="0">
                <a:solidFill>
                  <a:schemeClr val="bg1"/>
                </a:solidFill>
                <a:latin typeface="+mj-lt"/>
                <a:ea typeface="+mn-ea"/>
                <a:cs typeface="+mn-cs"/>
              </a:defRPr>
            </a:lvl2pPr>
            <a:lvl3pPr marL="0" indent="0">
              <a:buNone/>
              <a:defRPr lang="en-US" sz="3108" kern="1200" smtClean="0">
                <a:solidFill>
                  <a:schemeClr val="bg1"/>
                </a:solidFill>
                <a:latin typeface="+mj-lt"/>
                <a:ea typeface="+mn-ea"/>
                <a:cs typeface="+mn-cs"/>
              </a:defRPr>
            </a:lvl3pPr>
            <a:lvl4pPr marL="0" indent="0">
              <a:buNone/>
              <a:defRPr lang="en-US" sz="3108" kern="1200" smtClean="0">
                <a:solidFill>
                  <a:schemeClr val="bg1"/>
                </a:solidFill>
                <a:latin typeface="+mj-lt"/>
                <a:ea typeface="+mn-ea"/>
                <a:cs typeface="+mn-cs"/>
              </a:defRPr>
            </a:lvl4pPr>
            <a:lvl5pPr marL="0" indent="0">
              <a:buNone/>
              <a:defRPr lang="en-US" sz="3108" kern="1200">
                <a:solidFill>
                  <a:schemeClr val="bg1"/>
                </a:solidFill>
                <a:latin typeface="+mj-lt"/>
                <a:ea typeface="+mn-ea"/>
                <a:cs typeface="+mn-cs"/>
              </a:defRPr>
            </a:lvl5pPr>
          </a:lstStyle>
          <a:p>
            <a:pPr lvl="0"/>
            <a:r>
              <a:rPr lang="en-US"/>
              <a:t>Click to edit Master text styles</a:t>
            </a:r>
          </a:p>
        </p:txBody>
      </p:sp>
      <p:sp>
        <p:nvSpPr>
          <p:cNvPr id="7" name="Title 2"/>
          <p:cNvSpPr>
            <a:spLocks noGrp="1"/>
          </p:cNvSpPr>
          <p:nvPr>
            <p:ph type="title"/>
          </p:nvPr>
        </p:nvSpPr>
        <p:spPr>
          <a:xfrm>
            <a:off x="268927" y="286381"/>
            <a:ext cx="11653523" cy="927940"/>
          </a:xfrm>
          <a:prstGeom prst="rect">
            <a:avLst/>
          </a:prstGeom>
        </p:spPr>
        <p:txBody>
          <a:bodyPr/>
          <a:lstStyle>
            <a:lvl1pPr algn="l">
              <a:defRPr sz="5096">
                <a:solidFill>
                  <a:schemeClr val="tx2"/>
                </a:solidFill>
              </a:defRPr>
            </a:lvl1pPr>
          </a:lstStyle>
          <a:p>
            <a:r>
              <a:rPr lang="en-US" dirty="0"/>
              <a:t>Click to edit Master title style</a:t>
            </a:r>
          </a:p>
        </p:txBody>
      </p:sp>
      <p:sp>
        <p:nvSpPr>
          <p:cNvPr id="4" name="Footer Placeholder 2"/>
          <p:cNvSpPr>
            <a:spLocks noGrp="1"/>
          </p:cNvSpPr>
          <p:nvPr>
            <p:ph type="ftr" sz="quarter" idx="14"/>
          </p:nvPr>
        </p:nvSpPr>
        <p:spPr>
          <a:xfrm>
            <a:off x="448212" y="6437747"/>
            <a:ext cx="3859607" cy="133860"/>
          </a:xfrm>
          <a:prstGeom prst="rect">
            <a:avLst/>
          </a:prstGeom>
        </p:spPr>
        <p:txBody>
          <a:bodyPr/>
          <a:lstStyle>
            <a:lvl1pPr fontAlgn="base">
              <a:spcBef>
                <a:spcPct val="0"/>
              </a:spcBef>
              <a:spcAft>
                <a:spcPct val="0"/>
              </a:spcAft>
              <a:defRPr>
                <a:solidFill>
                  <a:srgbClr val="505050"/>
                </a:solidFill>
              </a:defRPr>
            </a:lvl1pPr>
          </a:lstStyle>
          <a:p>
            <a:pPr defTabSz="914225">
              <a:defRPr/>
            </a:pPr>
            <a:r>
              <a:rPr lang="en-US"/>
              <a:t>Microsoft Confidential</a:t>
            </a:r>
          </a:p>
        </p:txBody>
      </p:sp>
      <p:sp>
        <p:nvSpPr>
          <p:cNvPr id="5" name="Slide Number Placeholder 3"/>
          <p:cNvSpPr>
            <a:spLocks noGrp="1"/>
          </p:cNvSpPr>
          <p:nvPr>
            <p:ph type="sldNum" sz="quarter" idx="15"/>
          </p:nvPr>
        </p:nvSpPr>
        <p:spPr>
          <a:xfrm>
            <a:off x="11367170" y="6437747"/>
            <a:ext cx="555597" cy="133860"/>
          </a:xfrm>
          <a:prstGeom prst="rect">
            <a:avLst/>
          </a:prstGeom>
        </p:spPr>
        <p:txBody>
          <a:bodyPr/>
          <a:lstStyle>
            <a:lvl1pPr>
              <a:defRPr/>
            </a:lvl1pPr>
          </a:lstStyle>
          <a:p>
            <a:pPr defTabSz="914225"/>
            <a:fld id="{6052FC3A-E1BD-E54F-9A48-71EBDEF00552}" type="slidenum">
              <a:rPr lang="en-US" smtClean="0">
                <a:solidFill>
                  <a:srgbClr val="505050"/>
                </a:solidFill>
              </a:rPr>
              <a:pPr defTabSz="914225"/>
              <a:t>‹#›</a:t>
            </a:fld>
            <a:endParaRPr lang="en-US">
              <a:solidFill>
                <a:srgbClr val="505050"/>
              </a:solidFill>
            </a:endParaRPr>
          </a:p>
        </p:txBody>
      </p:sp>
    </p:spTree>
    <p:extLst>
      <p:ext uri="{BB962C8B-B14F-4D97-AF65-F5344CB8AC3E}">
        <p14:creationId xmlns:p14="http://schemas.microsoft.com/office/powerpoint/2010/main" val="3819704706"/>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userDrawn="1">
  <p:cSld name="4_Title Only">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68927" y="286381"/>
            <a:ext cx="11653523" cy="927940"/>
          </a:xfrm>
          <a:prstGeom prst="rect">
            <a:avLst/>
          </a:prstGeom>
        </p:spPr>
        <p:txBody>
          <a:bodyPr/>
          <a:lstStyle>
            <a:lvl1pPr algn="l">
              <a:defRPr sz="5096">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3988249210"/>
      </p:ext>
    </p:extLst>
  </p:cSld>
  <p:clrMapOvr>
    <a:masterClrMapping/>
  </p:clrMapOvr>
  <p:transition spd="med">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881" spc="-98"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3" y="3878574"/>
            <a:ext cx="8964186" cy="1792326"/>
          </a:xfrm>
          <a:noFill/>
        </p:spPr>
        <p:txBody>
          <a:bodyPr lIns="182880" tIns="146304" rIns="182880" bIns="146304">
            <a:noAutofit/>
          </a:bodyPr>
          <a:lstStyle>
            <a:lvl1pPr marL="0" indent="0">
              <a:spcBef>
                <a:spcPts val="0"/>
              </a:spcBef>
              <a:buNone/>
              <a:defRPr sz="3528" spc="0" baseline="0">
                <a:gradFill>
                  <a:gsLst>
                    <a:gs pos="5833">
                      <a:schemeClr val="tx1"/>
                    </a:gs>
                    <a:gs pos="53000">
                      <a:schemeClr val="tx1"/>
                    </a:gs>
                  </a:gsLst>
                  <a:lin ang="5400000" scaled="0"/>
                </a:gradFill>
                <a:latin typeface="+mj-lt"/>
              </a:defRPr>
            </a:lvl1pPr>
          </a:lstStyle>
          <a:p>
            <a:pPr lvl="0"/>
            <a:r>
              <a:rPr lang="en-US" dirty="0"/>
              <a:t>Speaker Name</a:t>
            </a:r>
          </a:p>
        </p:txBody>
      </p:sp>
      <p:sp>
        <p:nvSpPr>
          <p:cNvPr id="2" name="Footer Placeholder 1"/>
          <p:cNvSpPr>
            <a:spLocks noGrp="1"/>
          </p:cNvSpPr>
          <p:nvPr>
            <p:ph type="ftr" sz="quarter" idx="13"/>
          </p:nvPr>
        </p:nvSpPr>
        <p:spPr>
          <a:xfrm>
            <a:off x="269239" y="6558796"/>
            <a:ext cx="3859607" cy="134483"/>
          </a:xfrm>
          <a:prstGeom prst="rect">
            <a:avLst/>
          </a:prstGeom>
        </p:spPr>
        <p:txBody>
          <a:bodyPr/>
          <a:lstStyle/>
          <a:p>
            <a:pPr defTabSz="914225"/>
            <a:r>
              <a:rPr lang="en-US">
                <a:gradFill>
                  <a:gsLst>
                    <a:gs pos="2239">
                      <a:srgbClr val="FFFFFF"/>
                    </a:gs>
                    <a:gs pos="11940">
                      <a:srgbClr val="FFFFFF"/>
                    </a:gs>
                  </a:gsLst>
                  <a:lin ang="5400000" scaled="0"/>
                </a:gradFill>
              </a:rPr>
              <a:t>Microsoft Confidential</a:t>
            </a:r>
          </a:p>
        </p:txBody>
      </p:sp>
      <p:sp>
        <p:nvSpPr>
          <p:cNvPr id="3" name="Slide Number Placeholder 2"/>
          <p:cNvSpPr>
            <a:spLocks noGrp="1"/>
          </p:cNvSpPr>
          <p:nvPr>
            <p:ph type="sldNum" sz="quarter" idx="14"/>
          </p:nvPr>
        </p:nvSpPr>
        <p:spPr>
          <a:xfrm>
            <a:off x="11367166" y="6558796"/>
            <a:ext cx="555596" cy="134483"/>
          </a:xfrm>
          <a:prstGeom prst="rect">
            <a:avLst/>
          </a:prstGeom>
        </p:spPr>
        <p:txBody>
          <a:bodyPr/>
          <a:lstStyle/>
          <a:p>
            <a:pPr defTabSz="914225"/>
            <a:fld id="{27258FFF-F925-446B-8502-81C933981705}" type="slidenum">
              <a:rPr lang="en-US" smtClean="0">
                <a:gradFill>
                  <a:gsLst>
                    <a:gs pos="2239">
                      <a:srgbClr val="FFFFFF"/>
                    </a:gs>
                    <a:gs pos="11940">
                      <a:srgbClr val="FFFFFF"/>
                    </a:gs>
                  </a:gsLst>
                  <a:lin ang="5400000" scaled="0"/>
                </a:gradFill>
              </a:rPr>
              <a:pPr defTabSz="914225"/>
              <a:t>‹#›</a:t>
            </a:fld>
            <a:endParaRPr lang="en-US">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bwMode="invGray">
          <a:xfrm>
            <a:off x="455227" y="470410"/>
            <a:ext cx="1606863" cy="352152"/>
          </a:xfrm>
          <a:prstGeom prst="rect">
            <a:avLst/>
          </a:prstGeom>
        </p:spPr>
      </p:pic>
    </p:spTree>
    <p:extLst>
      <p:ext uri="{BB962C8B-B14F-4D97-AF65-F5344CB8AC3E}">
        <p14:creationId xmlns:p14="http://schemas.microsoft.com/office/powerpoint/2010/main" val="3986534901"/>
      </p:ext>
    </p:extLst>
  </p:cSld>
  <p:clrMapOvr>
    <a:overrideClrMapping bg1="dk1" tx1="lt1" bg2="dk2" tx2="lt2" accent1="accent1" accent2="accent2" accent3="accent3" accent4="accent4" accent5="accent5" accent6="accent6" hlink="hlink" folHlink="folHlink"/>
  </p:clrMapOvr>
  <p:transition spd="slow">
    <p:push dir="u"/>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2_58pt Title/24pt Text">
    <p:bg>
      <p:bgPr>
        <a:solidFill>
          <a:schemeClr val="accent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0245"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6" name="Title 1"/>
          <p:cNvSpPr>
            <a:spLocks noGrp="1"/>
          </p:cNvSpPr>
          <p:nvPr>
            <p:ph type="ctrTitle" hasCustomPrompt="1"/>
          </p:nvPr>
        </p:nvSpPr>
        <p:spPr>
          <a:xfrm>
            <a:off x="573715" y="2100817"/>
            <a:ext cx="11007660" cy="1686801"/>
          </a:xfrm>
        </p:spPr>
        <p:txBody>
          <a:bodyPr/>
          <a:lstStyle>
            <a:lvl1pPr>
              <a:defRPr sz="5880">
                <a:solidFill>
                  <a:schemeClr val="bg1"/>
                </a:solidFill>
              </a:defRPr>
            </a:lvl1pPr>
          </a:lstStyle>
          <a:p>
            <a:r>
              <a:rPr lang="en-US" dirty="0"/>
              <a:t>Title</a:t>
            </a:r>
          </a:p>
        </p:txBody>
      </p:sp>
      <p:sp>
        <p:nvSpPr>
          <p:cNvPr id="8" name="Subtitle 2"/>
          <p:cNvSpPr>
            <a:spLocks noGrp="1"/>
          </p:cNvSpPr>
          <p:nvPr>
            <p:ph type="subTitle" idx="1" hasCustomPrompt="1"/>
          </p:nvPr>
        </p:nvSpPr>
        <p:spPr>
          <a:xfrm>
            <a:off x="591642" y="3877277"/>
            <a:ext cx="10989732" cy="516616"/>
          </a:xfrm>
        </p:spPr>
        <p:txBody>
          <a:bodyPr/>
          <a:lstStyle>
            <a:lvl1pPr marL="0" indent="0" algn="l">
              <a:buNone/>
              <a:defRPr sz="2157">
                <a:solidFill>
                  <a:schemeClr val="bg1"/>
                </a:solidFill>
                <a:latin typeface="+mn-lt"/>
              </a:defRPr>
            </a:lvl1pPr>
            <a:lvl2pPr marL="448021" indent="0" algn="ctr">
              <a:buNone/>
              <a:defRPr>
                <a:solidFill>
                  <a:schemeClr val="tx1">
                    <a:tint val="75000"/>
                  </a:schemeClr>
                </a:solidFill>
              </a:defRPr>
            </a:lvl2pPr>
            <a:lvl3pPr marL="896042" indent="0" algn="ctr">
              <a:buNone/>
              <a:defRPr>
                <a:solidFill>
                  <a:schemeClr val="tx1">
                    <a:tint val="75000"/>
                  </a:schemeClr>
                </a:solidFill>
              </a:defRPr>
            </a:lvl3pPr>
            <a:lvl4pPr marL="1344063" indent="0" algn="ctr">
              <a:buNone/>
              <a:defRPr>
                <a:solidFill>
                  <a:schemeClr val="tx1">
                    <a:tint val="75000"/>
                  </a:schemeClr>
                </a:solidFill>
              </a:defRPr>
            </a:lvl4pPr>
            <a:lvl5pPr marL="1792084" indent="0" algn="ctr">
              <a:buNone/>
              <a:defRPr>
                <a:solidFill>
                  <a:schemeClr val="tx1">
                    <a:tint val="75000"/>
                  </a:schemeClr>
                </a:solidFill>
              </a:defRPr>
            </a:lvl5pPr>
            <a:lvl6pPr marL="2240105" indent="0" algn="ctr">
              <a:buNone/>
              <a:defRPr>
                <a:solidFill>
                  <a:schemeClr val="tx1">
                    <a:tint val="75000"/>
                  </a:schemeClr>
                </a:solidFill>
              </a:defRPr>
            </a:lvl6pPr>
            <a:lvl7pPr marL="2688126" indent="0" algn="ctr">
              <a:buNone/>
              <a:defRPr>
                <a:solidFill>
                  <a:schemeClr val="tx1">
                    <a:tint val="75000"/>
                  </a:schemeClr>
                </a:solidFill>
              </a:defRPr>
            </a:lvl7pPr>
            <a:lvl8pPr marL="3136146" indent="0" algn="ctr">
              <a:buNone/>
              <a:defRPr>
                <a:solidFill>
                  <a:schemeClr val="tx1">
                    <a:tint val="75000"/>
                  </a:schemeClr>
                </a:solidFill>
              </a:defRPr>
            </a:lvl8pPr>
            <a:lvl9pPr marL="3584168" indent="0" algn="ctr">
              <a:buNone/>
              <a:defRPr>
                <a:solidFill>
                  <a:schemeClr val="tx1">
                    <a:tint val="75000"/>
                  </a:schemeClr>
                </a:solidFill>
              </a:defRPr>
            </a:lvl9pPr>
          </a:lstStyle>
          <a:p>
            <a:r>
              <a:rPr lang="en-US" dirty="0"/>
              <a:t>Subtitle</a:t>
            </a:r>
          </a:p>
        </p:txBody>
      </p:sp>
    </p:spTree>
    <p:extLst>
      <p:ext uri="{BB962C8B-B14F-4D97-AF65-F5344CB8AC3E}">
        <p14:creationId xmlns:p14="http://schemas.microsoft.com/office/powerpoint/2010/main" val="1360682722"/>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cSld name="Developer Code Layou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5" name="Text Placeholder 4"/>
          <p:cNvSpPr>
            <a:spLocks noGrp="1"/>
          </p:cNvSpPr>
          <p:nvPr>
            <p:ph type="body" sz="quarter" idx="10"/>
          </p:nvPr>
        </p:nvSpPr>
        <p:spPr>
          <a:xfrm>
            <a:off x="269239" y="1197324"/>
            <a:ext cx="11653522" cy="1956973"/>
          </a:xfrm>
        </p:spPr>
        <p:txBody>
          <a:bodyPr/>
          <a:lstStyle>
            <a:lvl1pPr marL="0" indent="0">
              <a:buNone/>
              <a:defRPr sz="3233">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59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86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20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2989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91699640"/>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7"/>
            <a:ext cx="11653523" cy="2012987"/>
          </a:xfrm>
        </p:spPr>
        <p:txBody>
          <a:bodyPr/>
          <a:lstStyle>
            <a:lvl1pPr>
              <a:defRPr sz="352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02707774"/>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userDrawn="1">
  <p:cSld name="1_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822108895"/>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userDrawn="1">
  <p:cSld name="2_Interior4">
    <p:bg>
      <p:bgPr>
        <a:solidFill>
          <a:schemeClr val="bg1"/>
        </a:solidFill>
        <a:effectLst/>
      </p:bgPr>
    </p:bg>
    <p:spTree>
      <p:nvGrpSpPr>
        <p:cNvPr id="1" name=""/>
        <p:cNvGrpSpPr/>
        <p:nvPr/>
      </p:nvGrpSpPr>
      <p:grpSpPr>
        <a:xfrm>
          <a:off x="0" y="0"/>
          <a:ext cx="0" cy="0"/>
          <a:chOff x="0" y="0"/>
          <a:chExt cx="0" cy="0"/>
        </a:xfrm>
      </p:grpSpPr>
      <p:sp>
        <p:nvSpPr>
          <p:cNvPr id="12" name="Rectangle 11"/>
          <p:cNvSpPr>
            <a:spLocks/>
          </p:cNvSpPr>
          <p:nvPr userDrawn="1"/>
        </p:nvSpPr>
        <p:spPr>
          <a:xfrm>
            <a:off x="1" y="0"/>
            <a:ext cx="4676660" cy="6858000"/>
          </a:xfrm>
          <a:prstGeom prst="rect">
            <a:avLst/>
          </a:prstGeom>
          <a:solidFill>
            <a:srgbClr val="0072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225"/>
            <a:endParaRPr lang="en-US" sz="2400" dirty="0">
              <a:solidFill>
                <a:prstClr val="white"/>
              </a:solidFill>
            </a:endParaRPr>
          </a:p>
        </p:txBody>
      </p:sp>
      <p:sp>
        <p:nvSpPr>
          <p:cNvPr id="9" name="Title 1"/>
          <p:cNvSpPr>
            <a:spLocks noGrp="1" noChangeAspect="1"/>
          </p:cNvSpPr>
          <p:nvPr>
            <p:ph type="title"/>
          </p:nvPr>
        </p:nvSpPr>
        <p:spPr>
          <a:xfrm>
            <a:off x="269239" y="560344"/>
            <a:ext cx="3660400" cy="5670382"/>
          </a:xfrm>
          <a:prstGeom prst="rect">
            <a:avLst/>
          </a:prstGeom>
        </p:spPr>
        <p:txBody>
          <a:bodyPr lIns="91440" tIns="91440" bIns="91440" anchor="ctr"/>
          <a:lstStyle>
            <a:lvl1pPr algn="l">
              <a:defRPr sz="4000">
                <a:solidFill>
                  <a:srgbClr val="FFFFFF"/>
                </a:solidFill>
                <a:latin typeface="Segoe UI Light"/>
                <a:cs typeface="Segoe UI Light"/>
              </a:defRPr>
            </a:lvl1pPr>
          </a:lstStyle>
          <a:p>
            <a:r>
              <a:rPr lang="en-US" dirty="0"/>
              <a:t>Click to edit Master title style</a:t>
            </a:r>
          </a:p>
        </p:txBody>
      </p:sp>
    </p:spTree>
    <p:extLst>
      <p:ext uri="{BB962C8B-B14F-4D97-AF65-F5344CB8AC3E}">
        <p14:creationId xmlns:p14="http://schemas.microsoft.com/office/powerpoint/2010/main" val="173086198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69118014"/>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userDrawn="1">
  <p:cSld name="32pt Slide Title ">
    <p:spTree>
      <p:nvGrpSpPr>
        <p:cNvPr id="1" name=""/>
        <p:cNvGrpSpPr/>
        <p:nvPr/>
      </p:nvGrpSpPr>
      <p:grpSpPr>
        <a:xfrm>
          <a:off x="0" y="0"/>
          <a:ext cx="0" cy="0"/>
          <a:chOff x="0" y="0"/>
          <a:chExt cx="0" cy="0"/>
        </a:xfrm>
      </p:grpSpPr>
      <p:sp>
        <p:nvSpPr>
          <p:cNvPr id="8" name="Rectangle 7"/>
          <p:cNvSpPr/>
          <p:nvPr userDrawn="1"/>
        </p:nvSpPr>
        <p:spPr>
          <a:xfrm>
            <a:off x="0" y="0"/>
            <a:ext cx="12192000" cy="82296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 name="Title 1"/>
          <p:cNvSpPr>
            <a:spLocks noGrp="1"/>
          </p:cNvSpPr>
          <p:nvPr>
            <p:ph type="title" hasCustomPrompt="1"/>
          </p:nvPr>
        </p:nvSpPr>
        <p:spPr>
          <a:xfrm>
            <a:off x="609600" y="0"/>
            <a:ext cx="10972800" cy="822960"/>
          </a:xfrm>
        </p:spPr>
        <p:txBody>
          <a:bodyPr>
            <a:noAutofit/>
          </a:bodyPr>
          <a:lstStyle>
            <a:lvl1pPr algn="l">
              <a:lnSpc>
                <a:spcPct val="90000"/>
              </a:lnSpc>
              <a:defRPr sz="2800" baseline="0">
                <a:solidFill>
                  <a:schemeClr val="bg1"/>
                </a:solidFill>
                <a:latin typeface="Segoe UI Light" panose="020B0502040204020203" pitchFamily="34" charset="0"/>
                <a:ea typeface="Segoe UI Light" panose="020B0502040204020203" pitchFamily="34" charset="0"/>
                <a:cs typeface="Segoe UI Light" panose="020B0502040204020203" pitchFamily="34" charset="0"/>
              </a:defRPr>
            </a:lvl1pPr>
          </a:lstStyle>
          <a:p>
            <a:r>
              <a:rPr lang="en-US" dirty="0"/>
              <a:t>28pt Slide Title</a:t>
            </a:r>
          </a:p>
        </p:txBody>
      </p:sp>
      <p:sp>
        <p:nvSpPr>
          <p:cNvPr id="10" name="Slide Number Placeholder 9"/>
          <p:cNvSpPr>
            <a:spLocks noGrp="1"/>
          </p:cNvSpPr>
          <p:nvPr>
            <p:ph type="sldNum" sz="quarter" idx="12"/>
          </p:nvPr>
        </p:nvSpPr>
        <p:spPr/>
        <p:txBody>
          <a:bodyPr/>
          <a:lstStyle>
            <a:lvl1pPr>
              <a:defRPr sz="1200">
                <a:solidFill>
                  <a:schemeClr val="tx1">
                    <a:lumMod val="65000"/>
                    <a:lumOff val="35000"/>
                  </a:schemeClr>
                </a:solidFill>
                <a:latin typeface="Segoe UI" pitchFamily="34" charset="0"/>
                <a:ea typeface="Segoe UI" pitchFamily="34" charset="0"/>
                <a:cs typeface="Segoe UI" pitchFamily="34" charset="0"/>
              </a:defRPr>
            </a:lvl1pPr>
          </a:lstStyle>
          <a:p>
            <a:fld id="{D814DA60-3BEE-4BCE-BEDB-E433FD970963}" type="slidenum">
              <a:rPr lang="en-US" smtClean="0"/>
              <a:pPr/>
              <a:t>‹#›</a:t>
            </a:fld>
            <a:endParaRPr lang="en-US" dirty="0"/>
          </a:p>
        </p:txBody>
      </p:sp>
      <p:sp>
        <p:nvSpPr>
          <p:cNvPr id="6" name="Footer Placeholder 8"/>
          <p:cNvSpPr>
            <a:spLocks noGrp="1"/>
          </p:cNvSpPr>
          <p:nvPr>
            <p:ph type="ftr" sz="quarter" idx="11"/>
          </p:nvPr>
        </p:nvSpPr>
        <p:spPr>
          <a:xfrm>
            <a:off x="609600" y="6324601"/>
            <a:ext cx="3860800" cy="365125"/>
          </a:xfrm>
        </p:spPr>
        <p:txBody>
          <a:bodyPr/>
          <a:lstStyle>
            <a:lvl1pPr algn="l">
              <a:defRPr/>
            </a:lvl1pPr>
          </a:lstStyle>
          <a:p>
            <a:endParaRPr lang="en-US" dirty="0"/>
          </a:p>
        </p:txBody>
      </p:sp>
      <p:sp>
        <p:nvSpPr>
          <p:cNvPr id="9" name="Text Placeholder 4"/>
          <p:cNvSpPr>
            <a:spLocks noGrp="1"/>
          </p:cNvSpPr>
          <p:nvPr>
            <p:ph type="body" sz="quarter" idx="13"/>
          </p:nvPr>
        </p:nvSpPr>
        <p:spPr>
          <a:xfrm>
            <a:off x="609600" y="1066800"/>
            <a:ext cx="10972800" cy="5105400"/>
          </a:xfrm>
          <a:prstGeom prst="rect">
            <a:avLst/>
          </a:prstGeom>
        </p:spPr>
        <p:txBody>
          <a:bodyPr/>
          <a:lstStyle>
            <a:lvl1pPr marL="457200" indent="-457200">
              <a:buClr>
                <a:srgbClr val="0070C0"/>
              </a:buClr>
              <a:buFont typeface="Arial" pitchFamily="34" charset="0"/>
              <a:buChar char="•"/>
              <a:defRPr sz="2800" b="0">
                <a:latin typeface="Segoe UI" pitchFamily="34" charset="0"/>
                <a:ea typeface="Segoe UI" pitchFamily="34" charset="0"/>
                <a:cs typeface="Segoe UI" pitchFamily="34" charset="0"/>
              </a:defRPr>
            </a:lvl1pPr>
            <a:lvl2pPr marL="800100" indent="-342900">
              <a:buClr>
                <a:srgbClr val="0070C0"/>
              </a:buClr>
              <a:buFont typeface="Arial" pitchFamily="34" charset="0"/>
              <a:buChar char="•"/>
              <a:defRPr sz="2400" b="0">
                <a:latin typeface="Segoe UI" pitchFamily="34" charset="0"/>
                <a:ea typeface="Segoe UI" pitchFamily="34" charset="0"/>
                <a:cs typeface="Segoe UI" pitchFamily="34" charset="0"/>
              </a:defRPr>
            </a:lvl2pPr>
            <a:lvl3pPr marL="1257300" indent="-342900">
              <a:buClr>
                <a:srgbClr val="0070C0"/>
              </a:buClr>
              <a:buFont typeface="Arial" pitchFamily="34" charset="0"/>
              <a:buChar char="•"/>
              <a:defRPr sz="2000" b="0">
                <a:latin typeface="Segoe UI" pitchFamily="34" charset="0"/>
                <a:ea typeface="Segoe UI" pitchFamily="34" charset="0"/>
                <a:cs typeface="Segoe UI" pitchFamily="34" charset="0"/>
              </a:defRPr>
            </a:lvl3pPr>
            <a:lvl4pPr marL="1371600" indent="0">
              <a:buNone/>
              <a:defRPr>
                <a:latin typeface="Segoe UI" pitchFamily="34" charset="0"/>
                <a:ea typeface="Segoe UI" pitchFamily="34" charset="0"/>
                <a:cs typeface="Segoe UI" pitchFamily="34" charset="0"/>
              </a:defRPr>
            </a:lvl4pPr>
            <a:lvl5pPr>
              <a:defRPr>
                <a:latin typeface="Segoe UI" pitchFamily="34" charset="0"/>
                <a:ea typeface="Segoe UI" pitchFamily="34" charset="0"/>
                <a:cs typeface="Segoe UI" pitchFamily="34" charset="0"/>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4150806352"/>
      </p:ext>
    </p:extLst>
  </p:cSld>
  <p:clrMapOvr>
    <a:masterClrMapping/>
  </p:clrMapOvr>
  <p:hf hdr="0" ftr="0" dt="0"/>
</p:sldLayout>
</file>

<file path=ppt/slideLayouts/slideLayout141.xml><?xml version="1.0" encoding="utf-8"?>
<p:sldLayout xmlns:a="http://schemas.openxmlformats.org/drawingml/2006/main" xmlns:r="http://schemas.openxmlformats.org/officeDocument/2006/relationships" xmlns:p="http://schemas.openxmlformats.org/presentationml/2006/main" userDrawn="1">
  <p:cSld name="MOC Title Slide">
    <p:spTree>
      <p:nvGrpSpPr>
        <p:cNvPr id="1" name=""/>
        <p:cNvGrpSpPr/>
        <p:nvPr/>
      </p:nvGrpSpPr>
      <p:grpSpPr>
        <a:xfrm>
          <a:off x="0" y="0"/>
          <a:ext cx="0" cy="0"/>
          <a:chOff x="0" y="0"/>
          <a:chExt cx="0" cy="0"/>
        </a:xfrm>
      </p:grpSpPr>
      <p:sp>
        <p:nvSpPr>
          <p:cNvPr id="9" name="Rectangle 8"/>
          <p:cNvSpPr/>
          <p:nvPr userDrawn="1"/>
        </p:nvSpPr>
        <p:spPr>
          <a:xfrm>
            <a:off x="18903" y="2514600"/>
            <a:ext cx="12192000" cy="2514600"/>
          </a:xfrm>
          <a:prstGeom prst="rect">
            <a:avLst/>
          </a:prstGeom>
          <a:solidFill>
            <a:srgbClr val="002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1" name="TextBox 10"/>
          <p:cNvSpPr txBox="1"/>
          <p:nvPr userDrawn="1"/>
        </p:nvSpPr>
        <p:spPr>
          <a:xfrm>
            <a:off x="406400" y="1447800"/>
            <a:ext cx="10972800" cy="923330"/>
          </a:xfrm>
          <a:prstGeom prst="rect">
            <a:avLst/>
          </a:prstGeom>
          <a:noFill/>
        </p:spPr>
        <p:txBody>
          <a:bodyPr wrap="square" rtlCol="0">
            <a:spAutoFit/>
          </a:bodyPr>
          <a:lstStyle/>
          <a:p>
            <a:r>
              <a:rPr lang="en-US" sz="5200" spc="-100" baseline="0" dirty="0">
                <a:solidFill>
                  <a:schemeClr val="tx1">
                    <a:lumMod val="50000"/>
                    <a:lumOff val="50000"/>
                  </a:schemeClr>
                </a:solidFill>
                <a:latin typeface="Segoe UI Light" pitchFamily="34" charset="0"/>
                <a:ea typeface="Segoe UI" pitchFamily="34" charset="0"/>
                <a:cs typeface="Segoe UI" pitchFamily="34" charset="0"/>
              </a:rPr>
              <a:t>Microsoft Official Course</a:t>
            </a:r>
          </a:p>
        </p:txBody>
      </p:sp>
      <p:sp>
        <p:nvSpPr>
          <p:cNvPr id="12" name="Text Placeholder 14"/>
          <p:cNvSpPr>
            <a:spLocks noGrp="1"/>
          </p:cNvSpPr>
          <p:nvPr>
            <p:ph type="body" sz="quarter" idx="10" hasCustomPrompt="1"/>
          </p:nvPr>
        </p:nvSpPr>
        <p:spPr>
          <a:xfrm>
            <a:off x="3556000" y="2514600"/>
            <a:ext cx="8432799" cy="1371600"/>
          </a:xfrm>
          <a:prstGeom prst="rect">
            <a:avLst/>
          </a:prstGeom>
        </p:spPr>
        <p:txBody>
          <a:bodyPr anchor="ctr"/>
          <a:lstStyle>
            <a:lvl1pPr marL="0" indent="0">
              <a:buNone/>
              <a:defRPr sz="7200" baseline="0">
                <a:solidFill>
                  <a:schemeClr val="bg1"/>
                </a:solidFill>
                <a:latin typeface="Segoe UI Light" pitchFamily="34" charset="0"/>
              </a:defRPr>
            </a:lvl1pPr>
          </a:lstStyle>
          <a:p>
            <a:pPr lvl="0"/>
            <a:r>
              <a:rPr lang="en-US" dirty="0"/>
              <a:t>0000 (course#)</a:t>
            </a:r>
          </a:p>
        </p:txBody>
      </p:sp>
      <p:sp>
        <p:nvSpPr>
          <p:cNvPr id="13" name="Text Placeholder 18"/>
          <p:cNvSpPr>
            <a:spLocks noGrp="1"/>
          </p:cNvSpPr>
          <p:nvPr>
            <p:ph type="body" sz="quarter" idx="11" hasCustomPrompt="1"/>
          </p:nvPr>
        </p:nvSpPr>
        <p:spPr>
          <a:xfrm>
            <a:off x="3556001" y="3886200"/>
            <a:ext cx="8106711" cy="1143000"/>
          </a:xfrm>
          <a:prstGeom prst="rect">
            <a:avLst/>
          </a:prstGeom>
        </p:spPr>
        <p:txBody>
          <a:bodyPr/>
          <a:lstStyle>
            <a:lvl1pPr marL="0" indent="0">
              <a:buNone/>
              <a:defRPr sz="2800" baseline="0">
                <a:solidFill>
                  <a:schemeClr val="bg1"/>
                </a:solidFill>
                <a:latin typeface="Segoe UI Light" panose="020B0502040204020203" pitchFamily="34" charset="0"/>
                <a:ea typeface="Segoe UI" pitchFamily="34" charset="0"/>
                <a:cs typeface="Segoe UI" pitchFamily="34" charset="0"/>
              </a:defRPr>
            </a:lvl1pPr>
          </a:lstStyle>
          <a:p>
            <a:pPr lvl="0"/>
            <a:r>
              <a:rPr lang="en-US" dirty="0"/>
              <a:t>Course title starts here</a:t>
            </a:r>
          </a:p>
        </p:txBody>
      </p:sp>
      <p:pic>
        <p:nvPicPr>
          <p:cNvPr id="14" name="Picture 1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04801" y="5827119"/>
            <a:ext cx="2651561" cy="731520"/>
          </a:xfrm>
          <a:prstGeom prst="rect">
            <a:avLst/>
          </a:prstGeom>
        </p:spPr>
      </p:pic>
      <p:pic>
        <p:nvPicPr>
          <p:cNvPr id="2" name="Picture 1"/>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24641" y="2514600"/>
            <a:ext cx="3377441" cy="2514600"/>
          </a:xfrm>
          <a:prstGeom prst="rect">
            <a:avLst/>
          </a:prstGeom>
        </p:spPr>
      </p:pic>
    </p:spTree>
    <p:extLst>
      <p:ext uri="{BB962C8B-B14F-4D97-AF65-F5344CB8AC3E}">
        <p14:creationId xmlns:p14="http://schemas.microsoft.com/office/powerpoint/2010/main" val="26666276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userDrawn="1">
  <p:cSld name="28pt Slide Title">
    <p:spTree>
      <p:nvGrpSpPr>
        <p:cNvPr id="1" name=""/>
        <p:cNvGrpSpPr/>
        <p:nvPr/>
      </p:nvGrpSpPr>
      <p:grpSpPr>
        <a:xfrm>
          <a:off x="0" y="0"/>
          <a:ext cx="0" cy="0"/>
          <a:chOff x="0" y="0"/>
          <a:chExt cx="0" cy="0"/>
        </a:xfrm>
      </p:grpSpPr>
      <p:sp>
        <p:nvSpPr>
          <p:cNvPr id="8" name="Rectangle 7"/>
          <p:cNvSpPr/>
          <p:nvPr userDrawn="1"/>
        </p:nvSpPr>
        <p:spPr>
          <a:xfrm>
            <a:off x="0" y="0"/>
            <a:ext cx="12192000" cy="82296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 name="Title 1"/>
          <p:cNvSpPr>
            <a:spLocks noGrp="1"/>
          </p:cNvSpPr>
          <p:nvPr>
            <p:ph type="title" hasCustomPrompt="1"/>
          </p:nvPr>
        </p:nvSpPr>
        <p:spPr>
          <a:xfrm>
            <a:off x="609600" y="0"/>
            <a:ext cx="10972800" cy="822960"/>
          </a:xfrm>
        </p:spPr>
        <p:txBody>
          <a:bodyPr>
            <a:noAutofit/>
          </a:bodyPr>
          <a:lstStyle>
            <a:lvl1pPr algn="l">
              <a:defRPr sz="2800" baseline="0">
                <a:solidFill>
                  <a:schemeClr val="bg1"/>
                </a:solidFill>
                <a:latin typeface="Segoe UI" pitchFamily="34" charset="0"/>
                <a:ea typeface="Segoe UI" pitchFamily="34" charset="0"/>
                <a:cs typeface="Segoe UI" pitchFamily="34" charset="0"/>
              </a:defRPr>
            </a:lvl1pPr>
          </a:lstStyle>
          <a:p>
            <a:r>
              <a:rPr lang="en-US" dirty="0"/>
              <a:t>28 </a:t>
            </a:r>
            <a:r>
              <a:rPr lang="en-US" dirty="0" err="1"/>
              <a:t>pt</a:t>
            </a:r>
            <a:r>
              <a:rPr lang="en-US" dirty="0"/>
              <a:t> Slide Title</a:t>
            </a:r>
          </a:p>
        </p:txBody>
      </p:sp>
      <p:sp>
        <p:nvSpPr>
          <p:cNvPr id="6" name="Footer Placeholder 5"/>
          <p:cNvSpPr>
            <a:spLocks noGrp="1"/>
          </p:cNvSpPr>
          <p:nvPr>
            <p:ph type="ftr" sz="quarter" idx="11"/>
          </p:nvPr>
        </p:nvSpPr>
        <p:spPr>
          <a:xfrm>
            <a:off x="609600" y="6324601"/>
            <a:ext cx="3860800" cy="365125"/>
          </a:xfrm>
        </p:spPr>
        <p:txBody>
          <a:bodyPr/>
          <a:lstStyle>
            <a:lvl1pPr algn="l">
              <a:defRPr/>
            </a:lvl1pPr>
          </a:lstStyle>
          <a:p>
            <a:endParaRPr lang="en-US" dirty="0"/>
          </a:p>
        </p:txBody>
      </p:sp>
      <p:sp>
        <p:nvSpPr>
          <p:cNvPr id="7" name="Slide Number Placeholder 6"/>
          <p:cNvSpPr>
            <a:spLocks noGrp="1"/>
          </p:cNvSpPr>
          <p:nvPr>
            <p:ph type="sldNum" sz="quarter" idx="12"/>
          </p:nvPr>
        </p:nvSpPr>
        <p:spPr/>
        <p:txBody>
          <a:bodyPr/>
          <a:lstStyle/>
          <a:p>
            <a:fld id="{D814DA60-3BEE-4BCE-BEDB-E433FD970963}" type="slidenum">
              <a:rPr lang="en-US" smtClean="0"/>
              <a:pPr/>
              <a:t>‹#›</a:t>
            </a:fld>
            <a:endParaRPr lang="en-US" dirty="0"/>
          </a:p>
        </p:txBody>
      </p:sp>
      <p:sp>
        <p:nvSpPr>
          <p:cNvPr id="9" name="Text Placeholder 4"/>
          <p:cNvSpPr>
            <a:spLocks noGrp="1"/>
          </p:cNvSpPr>
          <p:nvPr>
            <p:ph type="body" sz="quarter" idx="13"/>
          </p:nvPr>
        </p:nvSpPr>
        <p:spPr>
          <a:xfrm>
            <a:off x="609600" y="1066800"/>
            <a:ext cx="10972800" cy="5105400"/>
          </a:xfrm>
          <a:prstGeom prst="rect">
            <a:avLst/>
          </a:prstGeom>
        </p:spPr>
        <p:txBody>
          <a:bodyPr/>
          <a:lstStyle>
            <a:lvl1pPr marL="457200" indent="-457200">
              <a:buClr>
                <a:srgbClr val="0070C0"/>
              </a:buClr>
              <a:buFont typeface="Arial" pitchFamily="34" charset="0"/>
              <a:buChar char="•"/>
              <a:defRPr sz="2800" b="0">
                <a:latin typeface="Segoe UI" pitchFamily="34" charset="0"/>
                <a:ea typeface="Segoe UI" pitchFamily="34" charset="0"/>
                <a:cs typeface="Segoe UI" pitchFamily="34" charset="0"/>
              </a:defRPr>
            </a:lvl1pPr>
            <a:lvl2pPr marL="800100" indent="-342900">
              <a:buClr>
                <a:srgbClr val="0070C0"/>
              </a:buClr>
              <a:buFont typeface="Arial" pitchFamily="34" charset="0"/>
              <a:buChar char="•"/>
              <a:defRPr sz="2400" b="0">
                <a:latin typeface="Segoe UI" pitchFamily="34" charset="0"/>
                <a:ea typeface="Segoe UI" pitchFamily="34" charset="0"/>
                <a:cs typeface="Segoe UI" pitchFamily="34" charset="0"/>
              </a:defRPr>
            </a:lvl2pPr>
            <a:lvl3pPr marL="1257300" indent="-342900">
              <a:buClr>
                <a:srgbClr val="0070C0"/>
              </a:buClr>
              <a:buFont typeface="Arial" pitchFamily="34" charset="0"/>
              <a:buChar char="•"/>
              <a:defRPr sz="2000" b="0">
                <a:latin typeface="Segoe UI" pitchFamily="34" charset="0"/>
                <a:ea typeface="Segoe UI" pitchFamily="34" charset="0"/>
                <a:cs typeface="Segoe UI" pitchFamily="34" charset="0"/>
              </a:defRPr>
            </a:lvl3pPr>
            <a:lvl4pPr>
              <a:defRPr>
                <a:latin typeface="Segoe UI" pitchFamily="34" charset="0"/>
                <a:ea typeface="Segoe UI" pitchFamily="34" charset="0"/>
                <a:cs typeface="Segoe UI" pitchFamily="34" charset="0"/>
              </a:defRPr>
            </a:lvl4pPr>
            <a:lvl5pPr>
              <a:defRPr>
                <a:latin typeface="Segoe UI" pitchFamily="34" charset="0"/>
                <a:ea typeface="Segoe UI" pitchFamily="34" charset="0"/>
                <a:cs typeface="Segoe U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204512220"/>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Walkin Microsoft Ready - Editable">
    <p:bg>
      <p:bgPr>
        <a:solidFill>
          <a:schemeClr val="accent1"/>
        </a:solidFill>
        <a:effectLst/>
      </p:bgPr>
    </p:bg>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2214E044-D81A-4BC8-8B44-D5B6E72EA6F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4473457" y="0"/>
            <a:ext cx="7718545" cy="6862028"/>
          </a:xfrm>
          <a:prstGeom prst="rect">
            <a:avLst/>
          </a:prstGeom>
        </p:spPr>
      </p:pic>
      <p:sp>
        <p:nvSpPr>
          <p:cNvPr id="8" name="Rectangle 7">
            <a:extLst>
              <a:ext uri="{FF2B5EF4-FFF2-40B4-BE49-F238E27FC236}">
                <a16:creationId xmlns:a16="http://schemas.microsoft.com/office/drawing/2014/main" id="{CA6A04B4-1456-490B-8B52-A08A4AF91494}"/>
              </a:ext>
            </a:extLst>
          </p:cNvPr>
          <p:cNvSpPr/>
          <p:nvPr userDrawn="1"/>
        </p:nvSpPr>
        <p:spPr bwMode="auto">
          <a:xfrm>
            <a:off x="0" y="-13453"/>
            <a:ext cx="4572093" cy="687145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MS logo white - EMF"/>
          <p:cNvPicPr>
            <a:picLocks noChangeAspect="1"/>
          </p:cNvPicPr>
          <p:nvPr userDrawn="1"/>
        </p:nvPicPr>
        <p:blipFill>
          <a:blip r:embed="rId3"/>
          <a:stretch>
            <a:fillRect/>
          </a:stretch>
        </p:blipFill>
        <p:spPr bwMode="white">
          <a:xfrm>
            <a:off x="451634" y="470067"/>
            <a:ext cx="1423303" cy="304828"/>
          </a:xfrm>
          <a:prstGeom prst="rect">
            <a:avLst/>
          </a:prstGeom>
        </p:spPr>
      </p:pic>
      <p:sp>
        <p:nvSpPr>
          <p:cNvPr id="7" name="TextBox 6"/>
          <p:cNvSpPr txBox="1"/>
          <p:nvPr userDrawn="1"/>
        </p:nvSpPr>
        <p:spPr bwMode="white">
          <a:xfrm>
            <a:off x="269240" y="5588535"/>
            <a:ext cx="3137515" cy="757391"/>
          </a:xfrm>
          <a:prstGeom prst="rect">
            <a:avLst/>
          </a:prstGeom>
          <a:noFill/>
        </p:spPr>
        <p:txBody>
          <a:bodyPr wrap="square" lIns="134464" tIns="107571" rIns="134464" bIns="107571" rtlCol="0">
            <a:spAutoFit/>
          </a:bodyPr>
          <a:lstStyle/>
          <a:p>
            <a:pPr>
              <a:lnSpc>
                <a:spcPct val="90000"/>
              </a:lnSpc>
              <a:spcAft>
                <a:spcPts val="441"/>
              </a:spcAft>
            </a:pPr>
            <a:r>
              <a:rPr lang="en-US" sz="1765" dirty="0">
                <a:gradFill>
                  <a:gsLst>
                    <a:gs pos="2917">
                      <a:schemeClr val="tx1"/>
                    </a:gs>
                    <a:gs pos="30000">
                      <a:schemeClr val="tx1"/>
                    </a:gs>
                  </a:gsLst>
                  <a:lin ang="5400000" scaled="0"/>
                </a:gradFill>
              </a:rPr>
              <a:t>Las Vegas, Nevada</a:t>
            </a:r>
          </a:p>
          <a:p>
            <a:pPr>
              <a:lnSpc>
                <a:spcPct val="90000"/>
              </a:lnSpc>
              <a:spcAft>
                <a:spcPts val="441"/>
              </a:spcAft>
            </a:pPr>
            <a:r>
              <a:rPr lang="en-US" sz="1765" dirty="0">
                <a:gradFill>
                  <a:gsLst>
                    <a:gs pos="2917">
                      <a:schemeClr val="tx1"/>
                    </a:gs>
                    <a:gs pos="30000">
                      <a:schemeClr val="tx1"/>
                    </a:gs>
                  </a:gsLst>
                  <a:lin ang="5400000" scaled="0"/>
                </a:gradFill>
              </a:rPr>
              <a:t>October 23–26, 2017</a:t>
            </a:r>
          </a:p>
        </p:txBody>
      </p:sp>
      <p:sp>
        <p:nvSpPr>
          <p:cNvPr id="2" name="TextBox 1">
            <a:extLst>
              <a:ext uri="{FF2B5EF4-FFF2-40B4-BE49-F238E27FC236}">
                <a16:creationId xmlns:a16="http://schemas.microsoft.com/office/drawing/2014/main" id="{056C9DEE-6F0F-4952-B2B1-A47AFA7F3DE1}"/>
              </a:ext>
            </a:extLst>
          </p:cNvPr>
          <p:cNvSpPr txBox="1"/>
          <p:nvPr userDrawn="1"/>
        </p:nvSpPr>
        <p:spPr bwMode="white">
          <a:xfrm>
            <a:off x="269239" y="1707465"/>
            <a:ext cx="4204216" cy="1683606"/>
          </a:xfrm>
          <a:prstGeom prst="rect">
            <a:avLst/>
          </a:prstGeom>
          <a:noFill/>
        </p:spPr>
        <p:txBody>
          <a:bodyPr wrap="square" lIns="134464" tIns="107571" rIns="134464" bIns="107571" rtlCol="0">
            <a:spAutoFit/>
          </a:bodyPr>
          <a:lstStyle/>
          <a:p>
            <a:pPr>
              <a:lnSpc>
                <a:spcPct val="90000"/>
              </a:lnSpc>
              <a:spcBef>
                <a:spcPts val="1324"/>
              </a:spcBef>
              <a:spcAft>
                <a:spcPts val="441"/>
              </a:spcAft>
            </a:pPr>
            <a:r>
              <a:rPr lang="en-US" sz="3529" dirty="0">
                <a:gradFill>
                  <a:gsLst>
                    <a:gs pos="2917">
                      <a:schemeClr val="tx1"/>
                    </a:gs>
                    <a:gs pos="30000">
                      <a:schemeClr val="tx1"/>
                    </a:gs>
                  </a:gsLst>
                  <a:lin ang="5400000" scaled="0"/>
                </a:gradFill>
                <a:latin typeface="+mj-lt"/>
              </a:rPr>
              <a:t>Digital</a:t>
            </a:r>
            <a:br>
              <a:rPr lang="en-US" sz="3529" dirty="0">
                <a:gradFill>
                  <a:gsLst>
                    <a:gs pos="2917">
                      <a:schemeClr val="tx1"/>
                    </a:gs>
                    <a:gs pos="30000">
                      <a:schemeClr val="tx1"/>
                    </a:gs>
                  </a:gsLst>
                  <a:lin ang="5400000" scaled="0"/>
                </a:gradFill>
                <a:latin typeface="+mj-lt"/>
              </a:rPr>
            </a:br>
            <a:r>
              <a:rPr lang="en-US" sz="3529" dirty="0">
                <a:gradFill>
                  <a:gsLst>
                    <a:gs pos="2917">
                      <a:schemeClr val="tx1"/>
                    </a:gs>
                    <a:gs pos="30000">
                      <a:schemeClr val="tx1"/>
                    </a:gs>
                  </a:gsLst>
                  <a:lin ang="5400000" scaled="0"/>
                </a:gradFill>
                <a:latin typeface="+mj-lt"/>
              </a:rPr>
              <a:t>Transformation</a:t>
            </a:r>
            <a:br>
              <a:rPr lang="en-US" sz="3529" dirty="0">
                <a:gradFill>
                  <a:gsLst>
                    <a:gs pos="2917">
                      <a:schemeClr val="tx1"/>
                    </a:gs>
                    <a:gs pos="30000">
                      <a:schemeClr val="tx1"/>
                    </a:gs>
                  </a:gsLst>
                  <a:lin ang="5400000" scaled="0"/>
                </a:gradFill>
                <a:latin typeface="+mj-lt"/>
              </a:rPr>
            </a:br>
            <a:r>
              <a:rPr lang="en-US" sz="3529" dirty="0">
                <a:gradFill>
                  <a:gsLst>
                    <a:gs pos="2917">
                      <a:schemeClr val="tx1"/>
                    </a:gs>
                    <a:gs pos="30000">
                      <a:schemeClr val="tx1"/>
                    </a:gs>
                  </a:gsLst>
                  <a:lin ang="5400000" scaled="0"/>
                </a:gradFill>
                <a:latin typeface="+mj-lt"/>
              </a:rPr>
              <a:t>Academy</a:t>
            </a:r>
          </a:p>
        </p:txBody>
      </p:sp>
    </p:spTree>
    <p:extLst>
      <p:ext uri="{BB962C8B-B14F-4D97-AF65-F5344CB8AC3E}">
        <p14:creationId xmlns:p14="http://schemas.microsoft.com/office/powerpoint/2010/main" val="26685430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4" y="2084187"/>
            <a:ext cx="8964185" cy="1793090"/>
          </a:xfrm>
          <a:noFill/>
        </p:spPr>
        <p:txBody>
          <a:bodyPr lIns="146304" tIns="91440" rIns="146304" bIns="91440" anchor="t" anchorCtr="0"/>
          <a:lstStyle>
            <a:lvl1pPr>
              <a:defRPr sz="3971" spc="-74"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878574"/>
            <a:ext cx="7171337" cy="1792326"/>
          </a:xfrm>
          <a:noFill/>
        </p:spPr>
        <p:txBody>
          <a:bodyPr lIns="164592" tIns="109728" rIns="164592" bIns="109728">
            <a:noAutofit/>
          </a:bodyPr>
          <a:lstStyle>
            <a:lvl1pPr marL="0" indent="0">
              <a:spcBef>
                <a:spcPts val="0"/>
              </a:spcBef>
              <a:buNone/>
              <a:defRPr sz="2353"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MS logo white - EMF"/>
          <p:cNvPicPr>
            <a:picLocks noChangeAspect="1"/>
          </p:cNvPicPr>
          <p:nvPr userDrawn="1"/>
        </p:nvPicPr>
        <p:blipFill>
          <a:blip r:embed="rId2"/>
          <a:stretch>
            <a:fillRect/>
          </a:stretch>
        </p:blipFill>
        <p:spPr bwMode="black">
          <a:xfrm>
            <a:off x="451634" y="470067"/>
            <a:ext cx="1423303" cy="304828"/>
          </a:xfrm>
          <a:prstGeom prst="rect">
            <a:avLst/>
          </a:prstGeom>
        </p:spPr>
      </p:pic>
      <p:sp>
        <p:nvSpPr>
          <p:cNvPr id="7" name="Text Placeholder 16"/>
          <p:cNvSpPr>
            <a:spLocks noGrp="1"/>
          </p:cNvSpPr>
          <p:nvPr>
            <p:ph type="body" sz="quarter" idx="13" hasCustomPrompt="1"/>
          </p:nvPr>
        </p:nvSpPr>
        <p:spPr>
          <a:xfrm>
            <a:off x="8339677" y="288561"/>
            <a:ext cx="3585699" cy="499176"/>
          </a:xfrm>
        </p:spPr>
        <p:txBody>
          <a:bodyPr lIns="182880" tIns="146304" rIns="182880" bIns="146304"/>
          <a:lstStyle>
            <a:lvl1pPr marL="0" indent="0" algn="r">
              <a:buNone/>
              <a:defRPr sz="1471">
                <a:latin typeface="+mn-lt"/>
              </a:defRPr>
            </a:lvl1pPr>
            <a:lvl2pPr marL="252109" indent="0">
              <a:buNone/>
              <a:defRPr sz="1471"/>
            </a:lvl2pPr>
            <a:lvl3pPr marL="420181" indent="0">
              <a:buNone/>
              <a:defRPr sz="1471"/>
            </a:lvl3pPr>
            <a:lvl4pPr marL="588254" indent="0">
              <a:buNone/>
              <a:defRPr sz="1471"/>
            </a:lvl4pPr>
            <a:lvl5pPr marL="756326" indent="0">
              <a:buNone/>
              <a:defRPr sz="1471"/>
            </a:lvl5pPr>
          </a:lstStyle>
          <a:p>
            <a:pPr lvl="0"/>
            <a:r>
              <a:rPr lang="en-US" dirty="0"/>
              <a:t>Session Code</a:t>
            </a:r>
          </a:p>
        </p:txBody>
      </p:sp>
    </p:spTree>
    <p:extLst>
      <p:ext uri="{BB962C8B-B14F-4D97-AF65-F5344CB8AC3E}">
        <p14:creationId xmlns:p14="http://schemas.microsoft.com/office/powerpoint/2010/main" val="6726013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950"/>
                                        <p:tgtEl>
                                          <p:spTgt spid="7"/>
                                        </p:tgtEl>
                                      </p:cBhvr>
                                    </p:animEffect>
                                  </p:childTnLst>
                                </p:cTn>
                              </p:par>
                              <p:par>
                                <p:cTn id="8" presetID="63" presetClass="path" presetSubtype="0" decel="100000" fill="hold" grpId="1" nodeType="withEffect">
                                  <p:stCondLst>
                                    <p:cond delay="700"/>
                                  </p:stCondLst>
                                  <p:childTnLst>
                                    <p:animMotion origin="layout" path="M -0.01455 2.13345E-6 L 1.62369E-6 2.13345E-6 " pathEditMode="relative" rAng="0" ptsTypes="AA">
                                      <p:cBhvr>
                                        <p:cTn id="9" dur="950" fill="hold"/>
                                        <p:tgtEl>
                                          <p:spTgt spid="7"/>
                                        </p:tgtEl>
                                        <p:attrNameLst>
                                          <p:attrName>ppt_x</p:attrName>
                                          <p:attrName>ppt_y</p:attrName>
                                        </p:attrNameLst>
                                      </p:cBhvr>
                                      <p:rCtr x="728" y="0"/>
                                    </p:animMotion>
                                  </p:childTnLst>
                                </p:cTn>
                              </p:par>
                              <p:par>
                                <p:cTn id="10" presetID="6" presetClass="emph" presetSubtype="0" accel="100000" autoRev="1" fill="hold" grpId="2" nodeType="withEffect">
                                  <p:stCondLst>
                                    <p:cond delay="0"/>
                                  </p:stCondLst>
                                  <p:childTnLst>
                                    <p:animScale>
                                      <p:cBhvr>
                                        <p:cTn id="11" dur="500" fill="hold"/>
                                        <p:tgtEl>
                                          <p:spTgt spid="7"/>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tmplLst>
          <p:tmpl>
            <p:tnLst>
              <p:par>
                <p:cTn presetID="10" presetClass="entr" presetSubtype="0" fill="hold" nodeType="withEffect">
                  <p:stCondLst>
                    <p:cond delay="700"/>
                  </p:stCondLst>
                  <p:childTnLst>
                    <p:set>
                      <p:cBhvr>
                        <p:cTn dur="1" fill="hold">
                          <p:stCondLst>
                            <p:cond delay="0"/>
                          </p:stCondLst>
                        </p:cTn>
                        <p:tgtEl>
                          <p:spTgt spid="7"/>
                        </p:tgtEl>
                        <p:attrNameLst>
                          <p:attrName>style.visibility</p:attrName>
                        </p:attrNameLst>
                      </p:cBhvr>
                      <p:to>
                        <p:strVal val="visible"/>
                      </p:to>
                    </p:set>
                    <p:animEffect transition="in" filter="fade">
                      <p:cBhvr>
                        <p:cTn dur="950"/>
                        <p:tgtEl>
                          <p:spTgt spid="7"/>
                        </p:tgtEl>
                      </p:cBhvr>
                    </p:animEffect>
                  </p:childTnLst>
                </p:cTn>
              </p:par>
            </p:tnLst>
          </p:tmpl>
        </p:tmplLst>
      </p:bldP>
      <p:bldP spid="7" grpId="1"/>
      <p:bldP spid="7" grpId="2"/>
    </p:bldLst>
  </p:timing>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7"/>
            <a:ext cx="11655079" cy="1746440"/>
          </a:xfrm>
        </p:spPr>
        <p:txBody>
          <a:bodyPr>
            <a:spAutoFit/>
          </a:bodyPr>
          <a:lstStyle>
            <a:lvl1pPr marL="0" indent="0">
              <a:buNone/>
              <a:defRPr/>
            </a:lvl1pPr>
            <a:lvl2pPr marL="168073" indent="0">
              <a:buNone/>
              <a:defRPr/>
            </a:lvl2pPr>
            <a:lvl3pPr marL="336145" indent="0">
              <a:buNone/>
              <a:defRPr/>
            </a:lvl3pPr>
            <a:lvl4pPr marL="504218"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94788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69303" y="1187645"/>
            <a:ext cx="11655079" cy="174644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28636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7645"/>
            <a:ext cx="5378548" cy="1610697"/>
          </a:xfrm>
        </p:spPr>
        <p:txBody>
          <a:bodyPr wrap="square">
            <a:spAutoFit/>
          </a:bodyPr>
          <a:lstStyle>
            <a:lvl1pPr marL="0" indent="0">
              <a:spcBef>
                <a:spcPts val="900"/>
              </a:spcBef>
              <a:buClr>
                <a:schemeClr val="tx1"/>
              </a:buClr>
              <a:buFont typeface="Wingdings" panose="05000000000000000000" pitchFamily="2" charset="2"/>
              <a:buNone/>
              <a:defRPr sz="2206" b="0">
                <a:latin typeface="+mn-lt"/>
              </a:defRPr>
            </a:lvl1pPr>
            <a:lvl2pPr marL="187915" indent="0">
              <a:buFont typeface="Wingdings" panose="05000000000000000000" pitchFamily="2" charset="2"/>
              <a:buNone/>
              <a:defRPr sz="1765" b="0"/>
            </a:lvl2pPr>
            <a:lvl3pPr marL="331476" indent="0">
              <a:buFont typeface="Wingdings" panose="05000000000000000000" pitchFamily="2" charset="2"/>
              <a:buNone/>
              <a:tabLst/>
              <a:defRPr sz="1618" b="0"/>
            </a:lvl3pPr>
            <a:lvl4pPr marL="479706" indent="0">
              <a:buFont typeface="Wingdings" panose="05000000000000000000" pitchFamily="2" charset="2"/>
              <a:buNone/>
              <a:defRPr sz="1618" b="0"/>
            </a:lvl4pPr>
            <a:lvl5pPr marL="627938" indent="0">
              <a:buFont typeface="Wingdings" panose="05000000000000000000" pitchFamily="2" charset="2"/>
              <a:buNone/>
              <a:tabLst/>
              <a:defRPr sz="161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7644"/>
            <a:ext cx="5378548" cy="1868588"/>
          </a:xfrm>
        </p:spPr>
        <p:txBody>
          <a:bodyPr wrap="square">
            <a:spAutoFit/>
          </a:bodyPr>
          <a:lstStyle>
            <a:lvl1pPr marL="0" indent="0">
              <a:spcBef>
                <a:spcPts val="900"/>
              </a:spcBef>
              <a:buClr>
                <a:schemeClr val="tx1"/>
              </a:buClr>
              <a:buFont typeface="Arial" panose="020B0604020202020204" pitchFamily="34" charset="0"/>
              <a:buNone/>
              <a:defRPr lang="en-US" sz="2206" b="0" kern="1200" spc="0" baseline="0" dirty="0">
                <a:gradFill>
                  <a:gsLst>
                    <a:gs pos="1250">
                      <a:schemeClr val="tx1"/>
                    </a:gs>
                    <a:gs pos="100000">
                      <a:schemeClr val="tx1"/>
                    </a:gs>
                  </a:gsLst>
                  <a:lin ang="5400000" scaled="0"/>
                </a:gradFill>
                <a:latin typeface="+mn-lt"/>
                <a:ea typeface="+mn-ea"/>
                <a:cs typeface="+mn-cs"/>
              </a:defRPr>
            </a:lvl1pPr>
            <a:lvl2pPr marL="187915" indent="0">
              <a:buFont typeface="Arial" panose="020B0604020202020204" pitchFamily="34" charset="0"/>
              <a:buNone/>
              <a:defRPr lang="en-US" sz="1765" b="0" kern="1200" spc="0" baseline="0" dirty="0">
                <a:gradFill>
                  <a:gsLst>
                    <a:gs pos="1250">
                      <a:schemeClr val="tx1"/>
                    </a:gs>
                    <a:gs pos="100000">
                      <a:schemeClr val="tx1"/>
                    </a:gs>
                  </a:gsLst>
                  <a:lin ang="5400000" scaled="0"/>
                </a:gradFill>
                <a:latin typeface="+mn-lt"/>
                <a:ea typeface="+mn-ea"/>
                <a:cs typeface="+mn-cs"/>
              </a:defRPr>
            </a:lvl2pPr>
            <a:lvl3pPr marL="331476" indent="0">
              <a:buFont typeface="Arial" panose="020B0604020202020204" pitchFamily="34" charset="0"/>
              <a:buNone/>
              <a:tabLst/>
              <a:defRPr lang="en-US" sz="1618" b="0" kern="1200" spc="0" baseline="0" dirty="0">
                <a:gradFill>
                  <a:gsLst>
                    <a:gs pos="1250">
                      <a:schemeClr val="tx1"/>
                    </a:gs>
                    <a:gs pos="100000">
                      <a:schemeClr val="tx1"/>
                    </a:gs>
                  </a:gsLst>
                  <a:lin ang="5400000" scaled="0"/>
                </a:gradFill>
                <a:latin typeface="+mn-lt"/>
                <a:ea typeface="+mn-ea"/>
                <a:cs typeface="+mn-cs"/>
              </a:defRPr>
            </a:lvl3pPr>
            <a:lvl4pPr marL="479706" indent="0">
              <a:buFont typeface="Arial" panose="020B0604020202020204" pitchFamily="34" charset="0"/>
              <a:buNone/>
              <a:defRPr lang="en-US" sz="1618" b="0" kern="1200" spc="0" baseline="0" dirty="0">
                <a:gradFill>
                  <a:gsLst>
                    <a:gs pos="1250">
                      <a:schemeClr val="tx1"/>
                    </a:gs>
                    <a:gs pos="100000">
                      <a:schemeClr val="tx1"/>
                    </a:gs>
                  </a:gsLst>
                  <a:lin ang="5400000" scaled="0"/>
                </a:gradFill>
                <a:latin typeface="+mn-lt"/>
                <a:ea typeface="+mn-ea"/>
                <a:cs typeface="+mn-cs"/>
              </a:defRPr>
            </a:lvl4pPr>
            <a:lvl5pPr marL="627938" indent="0">
              <a:buFont typeface="Arial" panose="020B0604020202020204" pitchFamily="34" charset="0"/>
              <a:buNone/>
              <a:tabLst/>
              <a:defRPr lang="en-US" sz="1618" b="0" kern="1200" spc="0" baseline="0" dirty="0">
                <a:gradFill>
                  <a:gsLst>
                    <a:gs pos="1250">
                      <a:schemeClr val="tx1"/>
                    </a:gs>
                    <a:gs pos="100000">
                      <a:schemeClr val="tx1"/>
                    </a:gs>
                  </a:gsLst>
                  <a:lin ang="5400000" scaled="0"/>
                </a:gradFill>
                <a:latin typeface="+mn-lt"/>
                <a:ea typeface="+mn-ea"/>
                <a:cs typeface="+mn-cs"/>
              </a:defRPr>
            </a:lvl5pPr>
          </a:lstStyle>
          <a:p>
            <a:pPr marL="378163" marR="0" lvl="0" indent="-378163" algn="l" defTabSz="685775" rtl="0" eaLnBrk="1" fontAlgn="auto" latinLnBrk="0" hangingPunct="1">
              <a:lnSpc>
                <a:spcPct val="90000"/>
              </a:lnSpc>
              <a:spcBef>
                <a:spcPts val="900"/>
              </a:spcBef>
              <a:spcAft>
                <a:spcPts val="0"/>
              </a:spcAft>
              <a:buClr>
                <a:schemeClr val="tx1"/>
              </a:buClr>
              <a:buSzPct val="90000"/>
              <a:tabLst/>
            </a:pPr>
            <a:r>
              <a:rPr lang="en-US"/>
              <a:t>Edit Master text styles</a:t>
            </a:r>
          </a:p>
          <a:p>
            <a:pPr marL="378163" marR="0" lvl="1" indent="-378163" algn="l" defTabSz="685775" rtl="0" eaLnBrk="1" fontAlgn="auto" latinLnBrk="0" hangingPunct="1">
              <a:lnSpc>
                <a:spcPct val="90000"/>
              </a:lnSpc>
              <a:spcBef>
                <a:spcPts val="900"/>
              </a:spcBef>
              <a:spcAft>
                <a:spcPts val="0"/>
              </a:spcAft>
              <a:buClr>
                <a:schemeClr val="tx1"/>
              </a:buClr>
              <a:buSzPct val="90000"/>
              <a:tabLst/>
            </a:pPr>
            <a:r>
              <a:rPr lang="en-US"/>
              <a:t>Second level</a:t>
            </a:r>
          </a:p>
          <a:p>
            <a:pPr marL="378163" marR="0" lvl="2" indent="-378163" algn="l" defTabSz="685775" rtl="0" eaLnBrk="1" fontAlgn="auto" latinLnBrk="0" hangingPunct="1">
              <a:lnSpc>
                <a:spcPct val="90000"/>
              </a:lnSpc>
              <a:spcBef>
                <a:spcPts val="900"/>
              </a:spcBef>
              <a:spcAft>
                <a:spcPts val="0"/>
              </a:spcAft>
              <a:buClr>
                <a:schemeClr val="tx1"/>
              </a:buClr>
              <a:buSzPct val="90000"/>
              <a:tabLst/>
            </a:pPr>
            <a:r>
              <a:rPr lang="en-US"/>
              <a:t>Third level</a:t>
            </a:r>
          </a:p>
          <a:p>
            <a:pPr marL="378163" marR="0" lvl="3" indent="-378163" algn="l" defTabSz="685775" rtl="0" eaLnBrk="1" fontAlgn="auto" latinLnBrk="0" hangingPunct="1">
              <a:lnSpc>
                <a:spcPct val="90000"/>
              </a:lnSpc>
              <a:spcBef>
                <a:spcPts val="900"/>
              </a:spcBef>
              <a:spcAft>
                <a:spcPts val="0"/>
              </a:spcAft>
              <a:buClr>
                <a:schemeClr val="tx1"/>
              </a:buClr>
              <a:buSzPct val="90000"/>
              <a:tabLst/>
            </a:pPr>
            <a:r>
              <a:rPr lang="en-US"/>
              <a:t>Fourth level</a:t>
            </a:r>
          </a:p>
          <a:p>
            <a:pPr marL="378163" marR="0" lvl="4" indent="-378163" algn="l" defTabSz="685775" rtl="0" eaLnBrk="1" fontAlgn="auto" latinLnBrk="0" hangingPunct="1">
              <a:lnSpc>
                <a:spcPct val="90000"/>
              </a:lnSpc>
              <a:spcBef>
                <a:spcPts val="900"/>
              </a:spcBef>
              <a:spcAft>
                <a:spcPts val="0"/>
              </a:spcAft>
              <a:buClr>
                <a:schemeClr val="tx1"/>
              </a:buClr>
              <a:buSzPct val="90000"/>
              <a:tabLst/>
            </a:pPr>
            <a:r>
              <a:rPr lang="en-US"/>
              <a:t>Fifth level</a:t>
            </a:r>
            <a:endParaRPr lang="en-US" dirty="0"/>
          </a:p>
        </p:txBody>
      </p:sp>
    </p:spTree>
    <p:extLst>
      <p:ext uri="{BB962C8B-B14F-4D97-AF65-F5344CB8AC3E}">
        <p14:creationId xmlns:p14="http://schemas.microsoft.com/office/powerpoint/2010/main" val="3752155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7645"/>
            <a:ext cx="5378548" cy="1610697"/>
          </a:xfrm>
        </p:spPr>
        <p:txBody>
          <a:bodyPr wrap="square">
            <a:spAutoFit/>
          </a:bodyPr>
          <a:lstStyle>
            <a:lvl1pPr marL="170407" indent="-170407">
              <a:spcBef>
                <a:spcPts val="900"/>
              </a:spcBef>
              <a:buClr>
                <a:schemeClr val="tx1"/>
              </a:buClr>
              <a:buFont typeface="Wingdings" panose="05000000000000000000" pitchFamily="2" charset="2"/>
              <a:buChar char=""/>
              <a:defRPr sz="2206" b="0">
                <a:latin typeface="+mn-lt"/>
              </a:defRPr>
            </a:lvl1pPr>
            <a:lvl2pPr marL="313969" indent="-126054">
              <a:buFont typeface="Wingdings" panose="05000000000000000000" pitchFamily="2" charset="2"/>
              <a:buChar char=""/>
              <a:defRPr sz="1765" b="0"/>
            </a:lvl2pPr>
            <a:lvl3pPr marL="470370" indent="-138893">
              <a:buFont typeface="Wingdings" panose="05000000000000000000" pitchFamily="2" charset="2"/>
              <a:buChar char=""/>
              <a:tabLst/>
              <a:defRPr sz="1618" b="0"/>
            </a:lvl3pPr>
            <a:lvl4pPr marL="609263" indent="-129557">
              <a:buFont typeface="Wingdings" panose="05000000000000000000" pitchFamily="2" charset="2"/>
              <a:buChar char=""/>
              <a:defRPr sz="1618" b="0"/>
            </a:lvl4pPr>
            <a:lvl5pPr marL="752825" indent="-124888">
              <a:buFont typeface="Wingdings" panose="05000000000000000000" pitchFamily="2" charset="2"/>
              <a:buChar char=""/>
              <a:tabLst/>
              <a:defRPr sz="161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7644"/>
            <a:ext cx="5378548" cy="1868588"/>
          </a:xfrm>
        </p:spPr>
        <p:txBody>
          <a:bodyPr wrap="square">
            <a:spAutoFit/>
          </a:bodyPr>
          <a:lstStyle>
            <a:lvl1pPr marL="211258" indent="-211258">
              <a:spcBef>
                <a:spcPts val="900"/>
              </a:spcBef>
              <a:buClr>
                <a:schemeClr val="tx1"/>
              </a:buClr>
              <a:buFont typeface="Arial" pitchFamily="34" charset="0"/>
              <a:buChar char="•"/>
              <a:defRPr lang="en-US" sz="2206" b="0" kern="1200" spc="0" baseline="0" dirty="0">
                <a:gradFill>
                  <a:gsLst>
                    <a:gs pos="1250">
                      <a:schemeClr val="tx1"/>
                    </a:gs>
                    <a:gs pos="100000">
                      <a:schemeClr val="tx1"/>
                    </a:gs>
                  </a:gsLst>
                  <a:lin ang="5400000" scaled="0"/>
                </a:gradFill>
                <a:latin typeface="+mn-lt"/>
                <a:ea typeface="+mn-ea"/>
                <a:cs typeface="+mn-cs"/>
              </a:defRPr>
            </a:lvl1pPr>
            <a:lvl2pPr marL="440024" indent="-252109">
              <a:defRPr lang="en-US" sz="1765" b="0" kern="1200" spc="0" baseline="0" dirty="0">
                <a:gradFill>
                  <a:gsLst>
                    <a:gs pos="1250">
                      <a:schemeClr val="tx1"/>
                    </a:gs>
                    <a:gs pos="100000">
                      <a:schemeClr val="tx1"/>
                    </a:gs>
                  </a:gsLst>
                  <a:lin ang="5400000" scaled="0"/>
                </a:gradFill>
                <a:latin typeface="+mn-lt"/>
                <a:ea typeface="+mn-ea"/>
                <a:cs typeface="+mn-cs"/>
              </a:defRPr>
            </a:lvl2pPr>
            <a:lvl3pPr marL="583585" indent="-252109">
              <a:tabLst/>
              <a:defRPr lang="en-US" sz="1618" b="0" kern="1200" spc="0" baseline="0" dirty="0">
                <a:gradFill>
                  <a:gsLst>
                    <a:gs pos="1250">
                      <a:schemeClr val="tx1"/>
                    </a:gs>
                    <a:gs pos="100000">
                      <a:schemeClr val="tx1"/>
                    </a:gs>
                  </a:gsLst>
                  <a:lin ang="5400000" scaled="0"/>
                </a:gradFill>
                <a:latin typeface="+mn-lt"/>
                <a:ea typeface="+mn-ea"/>
                <a:cs typeface="+mn-cs"/>
              </a:defRPr>
            </a:lvl3pPr>
            <a:lvl4pPr marL="731815" indent="-252109">
              <a:defRPr lang="en-US" sz="1618" b="0" kern="1200" spc="0" baseline="0" dirty="0">
                <a:gradFill>
                  <a:gsLst>
                    <a:gs pos="1250">
                      <a:schemeClr val="tx1"/>
                    </a:gs>
                    <a:gs pos="100000">
                      <a:schemeClr val="tx1"/>
                    </a:gs>
                  </a:gsLst>
                  <a:lin ang="5400000" scaled="0"/>
                </a:gradFill>
                <a:latin typeface="+mn-lt"/>
                <a:ea typeface="+mn-ea"/>
                <a:cs typeface="+mn-cs"/>
              </a:defRPr>
            </a:lvl4pPr>
            <a:lvl5pPr marL="880046" indent="-252109">
              <a:tabLst/>
              <a:defRPr lang="en-US" sz="1618" b="0" kern="1200" spc="0" baseline="0" dirty="0">
                <a:gradFill>
                  <a:gsLst>
                    <a:gs pos="1250">
                      <a:schemeClr val="tx1"/>
                    </a:gs>
                    <a:gs pos="100000">
                      <a:schemeClr val="tx1"/>
                    </a:gs>
                  </a:gsLst>
                  <a:lin ang="5400000" scaled="0"/>
                </a:gradFill>
                <a:latin typeface="+mn-lt"/>
                <a:ea typeface="+mn-ea"/>
                <a:cs typeface="+mn-cs"/>
              </a:defRPr>
            </a:lvl5pPr>
          </a:lstStyle>
          <a:p>
            <a:pPr marL="170407" marR="0" lvl="0" indent="-170407" algn="l" defTabSz="685775" rtl="0" eaLnBrk="1" fontAlgn="auto" latinLnBrk="0" hangingPunct="1">
              <a:lnSpc>
                <a:spcPct val="90000"/>
              </a:lnSpc>
              <a:spcBef>
                <a:spcPts val="900"/>
              </a:spcBef>
              <a:spcAft>
                <a:spcPts val="0"/>
              </a:spcAft>
              <a:buClr>
                <a:schemeClr val="tx1"/>
              </a:buClr>
              <a:buSzPct val="90000"/>
              <a:buFont typeface="Wingdings" panose="05000000000000000000" pitchFamily="2" charset="2"/>
              <a:buChar char=""/>
              <a:tabLst/>
            </a:pPr>
            <a:r>
              <a:rPr lang="en-US"/>
              <a:t>Edit Master text styles</a:t>
            </a:r>
          </a:p>
          <a:p>
            <a:pPr marL="170407" marR="0" lvl="1" indent="-170407" algn="l" defTabSz="685775" rtl="0" eaLnBrk="1" fontAlgn="auto" latinLnBrk="0" hangingPunct="1">
              <a:lnSpc>
                <a:spcPct val="90000"/>
              </a:lnSpc>
              <a:spcBef>
                <a:spcPts val="900"/>
              </a:spcBef>
              <a:spcAft>
                <a:spcPts val="0"/>
              </a:spcAft>
              <a:buClr>
                <a:schemeClr val="tx1"/>
              </a:buClr>
              <a:buSzPct val="90000"/>
              <a:buFont typeface="Wingdings" panose="05000000000000000000" pitchFamily="2" charset="2"/>
              <a:buChar char=""/>
              <a:tabLst/>
            </a:pPr>
            <a:r>
              <a:rPr lang="en-US"/>
              <a:t>Second level</a:t>
            </a:r>
          </a:p>
          <a:p>
            <a:pPr marL="170407" marR="0" lvl="2" indent="-170407" algn="l" defTabSz="685775" rtl="0" eaLnBrk="1" fontAlgn="auto" latinLnBrk="0" hangingPunct="1">
              <a:lnSpc>
                <a:spcPct val="90000"/>
              </a:lnSpc>
              <a:spcBef>
                <a:spcPts val="900"/>
              </a:spcBef>
              <a:spcAft>
                <a:spcPts val="0"/>
              </a:spcAft>
              <a:buClr>
                <a:schemeClr val="tx1"/>
              </a:buClr>
              <a:buSzPct val="90000"/>
              <a:buFont typeface="Wingdings" panose="05000000000000000000" pitchFamily="2" charset="2"/>
              <a:buChar char=""/>
              <a:tabLst/>
            </a:pPr>
            <a:r>
              <a:rPr lang="en-US"/>
              <a:t>Third level</a:t>
            </a:r>
          </a:p>
          <a:p>
            <a:pPr marL="170407" marR="0" lvl="3" indent="-170407" algn="l" defTabSz="685775" rtl="0" eaLnBrk="1" fontAlgn="auto" latinLnBrk="0" hangingPunct="1">
              <a:lnSpc>
                <a:spcPct val="90000"/>
              </a:lnSpc>
              <a:spcBef>
                <a:spcPts val="900"/>
              </a:spcBef>
              <a:spcAft>
                <a:spcPts val="0"/>
              </a:spcAft>
              <a:buClr>
                <a:schemeClr val="tx1"/>
              </a:buClr>
              <a:buSzPct val="90000"/>
              <a:buFont typeface="Wingdings" panose="05000000000000000000" pitchFamily="2" charset="2"/>
              <a:buChar char=""/>
              <a:tabLst/>
            </a:pPr>
            <a:r>
              <a:rPr lang="en-US"/>
              <a:t>Fourth level</a:t>
            </a:r>
          </a:p>
          <a:p>
            <a:pPr marL="170407" marR="0" lvl="4" indent="-170407" algn="l" defTabSz="685775" rtl="0" eaLnBrk="1" fontAlgn="auto" latinLnBrk="0" hangingPunct="1">
              <a:lnSpc>
                <a:spcPct val="90000"/>
              </a:lnSpc>
              <a:spcBef>
                <a:spcPts val="900"/>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ext uri="{BB962C8B-B14F-4D97-AF65-F5344CB8AC3E}">
        <p14:creationId xmlns:p14="http://schemas.microsoft.com/office/powerpoint/2010/main" val="3331828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769535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Edit Master text styles</a:t>
            </a:r>
          </a:p>
        </p:txBody>
      </p:sp>
    </p:spTree>
    <p:extLst>
      <p:ext uri="{BB962C8B-B14F-4D97-AF65-F5344CB8AC3E}">
        <p14:creationId xmlns:p14="http://schemas.microsoft.com/office/powerpoint/2010/main" val="623532365"/>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graphicFrame>
        <p:nvGraphicFramePr>
          <p:cNvPr id="3" name="Table 2">
            <a:extLst>
              <a:ext uri="{FF2B5EF4-FFF2-40B4-BE49-F238E27FC236}">
                <a16:creationId xmlns:a16="http://schemas.microsoft.com/office/drawing/2014/main" id="{0DA8EFC8-B6A4-4A4B-9EDA-91002B4DFD8C}"/>
              </a:ext>
            </a:extLst>
          </p:cNvPr>
          <p:cNvGraphicFramePr>
            <a:graphicFrameLocks noGrp="1"/>
          </p:cNvGraphicFramePr>
          <p:nvPr userDrawn="1">
            <p:extLst/>
          </p:nvPr>
        </p:nvGraphicFramePr>
        <p:xfrm>
          <a:off x="237546" y="1594041"/>
          <a:ext cx="11731967" cy="915686"/>
        </p:xfrm>
        <a:graphic>
          <a:graphicData uri="http://schemas.openxmlformats.org/drawingml/2006/table">
            <a:tbl>
              <a:tblPr firstRow="1" bandRow="1">
                <a:tableStyleId>{5C22544A-7EE6-4342-B048-85BDC9FD1C3A}</a:tableStyleId>
              </a:tblPr>
              <a:tblGrid>
                <a:gridCol w="330325">
                  <a:extLst>
                    <a:ext uri="{9D8B030D-6E8A-4147-A177-3AD203B41FA5}">
                      <a16:colId xmlns:a16="http://schemas.microsoft.com/office/drawing/2014/main" val="612254498"/>
                    </a:ext>
                  </a:extLst>
                </a:gridCol>
                <a:gridCol w="3594927">
                  <a:extLst>
                    <a:ext uri="{9D8B030D-6E8A-4147-A177-3AD203B41FA5}">
                      <a16:colId xmlns:a16="http://schemas.microsoft.com/office/drawing/2014/main" val="1261049811"/>
                    </a:ext>
                  </a:extLst>
                </a:gridCol>
                <a:gridCol w="321397">
                  <a:extLst>
                    <a:ext uri="{9D8B030D-6E8A-4147-A177-3AD203B41FA5}">
                      <a16:colId xmlns:a16="http://schemas.microsoft.com/office/drawing/2014/main" val="2638922956"/>
                    </a:ext>
                  </a:extLst>
                </a:gridCol>
                <a:gridCol w="3594927">
                  <a:extLst>
                    <a:ext uri="{9D8B030D-6E8A-4147-A177-3AD203B41FA5}">
                      <a16:colId xmlns:a16="http://schemas.microsoft.com/office/drawing/2014/main" val="1530065899"/>
                    </a:ext>
                  </a:extLst>
                </a:gridCol>
                <a:gridCol w="295461">
                  <a:extLst>
                    <a:ext uri="{9D8B030D-6E8A-4147-A177-3AD203B41FA5}">
                      <a16:colId xmlns:a16="http://schemas.microsoft.com/office/drawing/2014/main" val="1628348927"/>
                    </a:ext>
                  </a:extLst>
                </a:gridCol>
                <a:gridCol w="3594927">
                  <a:extLst>
                    <a:ext uri="{9D8B030D-6E8A-4147-A177-3AD203B41FA5}">
                      <a16:colId xmlns:a16="http://schemas.microsoft.com/office/drawing/2014/main" val="3564049150"/>
                    </a:ext>
                  </a:extLst>
                </a:gridCol>
              </a:tblGrid>
              <a:tr h="915686">
                <a:tc>
                  <a:txBody>
                    <a:bodyPr/>
                    <a:lstStyle/>
                    <a:p>
                      <a:pPr algn="ctr"/>
                      <a:r>
                        <a:rPr lang="en-US" sz="1800" dirty="0">
                          <a:solidFill>
                            <a:schemeClr val="bg1"/>
                          </a:solidFill>
                        </a:rPr>
                        <a:t>1</a:t>
                      </a:r>
                    </a:p>
                  </a:txBody>
                  <a:tcPr marL="91427" marR="9142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2"/>
                    </a:solidFill>
                  </a:tcPr>
                </a:tc>
                <a:tc>
                  <a:txBody>
                    <a:bodyPr/>
                    <a:lstStyle/>
                    <a:p>
                      <a:pPr marL="0" indent="0" algn="l">
                        <a:buFont typeface="Arial" panose="020B0604020202020204" pitchFamily="34" charset="0"/>
                        <a:buNone/>
                      </a:pPr>
                      <a:endParaRPr lang="en-US" sz="1200" b="0" dirty="0">
                        <a:solidFill>
                          <a:schemeClr val="tx1"/>
                        </a:solidFill>
                        <a:latin typeface="Segoe UI" panose="020B0502040204020203" pitchFamily="34" charset="0"/>
                        <a:cs typeface="Segoe UI" panose="020B0502040204020203" pitchFamily="34" charset="0"/>
                      </a:endParaRPr>
                    </a:p>
                  </a:txBody>
                  <a:tcPr marL="91427" marR="9142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r>
                        <a:rPr lang="en-US" sz="1800" dirty="0">
                          <a:solidFill>
                            <a:schemeClr val="bg1"/>
                          </a:solidFill>
                        </a:rPr>
                        <a:t>2</a:t>
                      </a:r>
                    </a:p>
                  </a:txBody>
                  <a:tcPr marL="91427" marR="9142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2"/>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txBody>
                  <a:tcPr marL="91427" marR="9142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r>
                        <a:rPr lang="en-US" sz="1800" dirty="0">
                          <a:solidFill>
                            <a:schemeClr val="bg1"/>
                          </a:solidFill>
                        </a:rPr>
                        <a:t>3</a:t>
                      </a:r>
                    </a:p>
                  </a:txBody>
                  <a:tcPr marL="91427" marR="9142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2"/>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txBody>
                  <a:tcPr marL="91427" marR="9142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2296024"/>
                  </a:ext>
                </a:extLst>
              </a:tr>
            </a:tbl>
          </a:graphicData>
        </a:graphic>
      </p:graphicFrame>
      <p:sp>
        <p:nvSpPr>
          <p:cNvPr id="4" name="Rectangle 3">
            <a:extLst>
              <a:ext uri="{FF2B5EF4-FFF2-40B4-BE49-F238E27FC236}">
                <a16:creationId xmlns:a16="http://schemas.microsoft.com/office/drawing/2014/main" id="{E0AD6D0A-0B93-4FDA-8794-74E05AF3986D}"/>
              </a:ext>
            </a:extLst>
          </p:cNvPr>
          <p:cNvSpPr/>
          <p:nvPr userDrawn="1"/>
        </p:nvSpPr>
        <p:spPr>
          <a:xfrm>
            <a:off x="6227164" y="2843719"/>
            <a:ext cx="5743075" cy="2266594"/>
          </a:xfrm>
          <a:prstGeom prst="rect">
            <a:avLst/>
          </a:prstGeom>
          <a:solidFill>
            <a:schemeClr val="bg1"/>
          </a:solidFill>
          <a:ln w="31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70" tIns="137141" rIns="68570" bIns="34285" numCol="1" spcCol="0" rtlCol="0" fromWordArt="0" anchor="t" anchorCtr="0" forceAA="0" compatLnSpc="1">
            <a:prstTxWarp prst="textNoShape">
              <a:avLst/>
            </a:prstTxWarp>
            <a:noAutofit/>
          </a:bodyPr>
          <a:lstStyle/>
          <a:p>
            <a:pPr marL="214271" indent="-214271">
              <a:buFont typeface="+mj-lt"/>
              <a:buAutoNum type="arabicPeriod"/>
            </a:pPr>
            <a:endParaRPr lang="en-US" sz="900" dirty="0">
              <a:solidFill>
                <a:schemeClr val="tx1"/>
              </a:solidFill>
              <a:latin typeface="Segoe UI" panose="020B0502040204020203" pitchFamily="34" charset="0"/>
              <a:cs typeface="Segoe UI" panose="020B0502040204020203" pitchFamily="34" charset="0"/>
            </a:endParaRPr>
          </a:p>
        </p:txBody>
      </p:sp>
      <p:sp>
        <p:nvSpPr>
          <p:cNvPr id="5" name="Rectangle 4">
            <a:extLst>
              <a:ext uri="{FF2B5EF4-FFF2-40B4-BE49-F238E27FC236}">
                <a16:creationId xmlns:a16="http://schemas.microsoft.com/office/drawing/2014/main" id="{AE569D99-EA10-4A5E-A210-0C0CFB1784DA}"/>
              </a:ext>
            </a:extLst>
          </p:cNvPr>
          <p:cNvSpPr/>
          <p:nvPr userDrawn="1"/>
        </p:nvSpPr>
        <p:spPr>
          <a:xfrm>
            <a:off x="226539" y="5453548"/>
            <a:ext cx="11731967" cy="1158475"/>
          </a:xfrm>
          <a:prstGeom prst="rect">
            <a:avLst/>
          </a:prstGeom>
          <a:solidFill>
            <a:schemeClr val="bg1"/>
          </a:solidFill>
          <a:ln w="31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70" tIns="137141" rIns="68570" bIns="34285" numCol="1" spcCol="0" rtlCol="0" fromWordArt="0" anchor="t" anchorCtr="0" forceAA="0" compatLnSpc="1">
            <a:prstTxWarp prst="textNoShape">
              <a:avLst/>
            </a:prstTxWarp>
            <a:noAutofit/>
          </a:bodyPr>
          <a:lstStyle/>
          <a:p>
            <a:pPr marL="214271" indent="-214271">
              <a:buFont typeface="+mj-lt"/>
              <a:buAutoNum type="arabicPeriod"/>
            </a:pPr>
            <a:endParaRPr lang="en-US" sz="900" dirty="0">
              <a:solidFill>
                <a:schemeClr val="tx1"/>
              </a:solidFill>
              <a:latin typeface="Segoe UI" panose="020B0502040204020203" pitchFamily="34" charset="0"/>
              <a:cs typeface="Segoe UI" panose="020B0502040204020203" pitchFamily="34" charset="0"/>
            </a:endParaRPr>
          </a:p>
        </p:txBody>
      </p:sp>
      <p:sp>
        <p:nvSpPr>
          <p:cNvPr id="6" name="Rectangle 5">
            <a:extLst>
              <a:ext uri="{FF2B5EF4-FFF2-40B4-BE49-F238E27FC236}">
                <a16:creationId xmlns:a16="http://schemas.microsoft.com/office/drawing/2014/main" id="{25343C9A-BA04-485B-85B2-7C39B7490E88}"/>
              </a:ext>
            </a:extLst>
          </p:cNvPr>
          <p:cNvSpPr/>
          <p:nvPr userDrawn="1"/>
        </p:nvSpPr>
        <p:spPr>
          <a:xfrm>
            <a:off x="226541" y="2843719"/>
            <a:ext cx="5743075" cy="2266594"/>
          </a:xfrm>
          <a:prstGeom prst="rect">
            <a:avLst/>
          </a:prstGeom>
          <a:solidFill>
            <a:schemeClr val="bg1"/>
          </a:solidFill>
          <a:ln w="31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tIns="137141" rtlCol="0" anchor="t"/>
          <a:lstStyle/>
          <a:p>
            <a:pPr marL="214271" indent="-214271">
              <a:buFont typeface="+mj-lt"/>
              <a:buAutoNum type="arabicPeriod"/>
            </a:pPr>
            <a:endParaRPr lang="en-US" sz="900" dirty="0">
              <a:solidFill>
                <a:schemeClr val="tx1"/>
              </a:solidFill>
              <a:latin typeface="Segoe UI" panose="020B0502040204020203" pitchFamily="34" charset="0"/>
              <a:cs typeface="Segoe UI" panose="020B0502040204020203" pitchFamily="34" charset="0"/>
            </a:endParaRPr>
          </a:p>
        </p:txBody>
      </p:sp>
      <p:sp>
        <p:nvSpPr>
          <p:cNvPr id="7" name="TextBox 6">
            <a:extLst>
              <a:ext uri="{FF2B5EF4-FFF2-40B4-BE49-F238E27FC236}">
                <a16:creationId xmlns:a16="http://schemas.microsoft.com/office/drawing/2014/main" id="{92028F83-BC57-46B6-AE4F-F363D917BFB5}"/>
              </a:ext>
            </a:extLst>
          </p:cNvPr>
          <p:cNvSpPr txBox="1"/>
          <p:nvPr userDrawn="1"/>
        </p:nvSpPr>
        <p:spPr>
          <a:xfrm>
            <a:off x="6226435" y="2707892"/>
            <a:ext cx="2090991" cy="271654"/>
          </a:xfrm>
          <a:prstGeom prst="rect">
            <a:avLst/>
          </a:prstGeom>
          <a:solidFill>
            <a:schemeClr val="bg1"/>
          </a:solidFill>
          <a:ln w="12700">
            <a:solidFill>
              <a:schemeClr val="tx1"/>
            </a:solidFill>
          </a:ln>
        </p:spPr>
        <p:txBody>
          <a:bodyPr wrap="square" lIns="68570" tIns="34285" rIns="68570" bIns="34285" rtlCol="0" anchor="ctr">
            <a:noAutofit/>
          </a:bodyPr>
          <a:lstStyle>
            <a:defPPr>
              <a:defRPr lang="en-US"/>
            </a:defPPr>
            <a:lvl1pPr>
              <a:defRPr sz="2400">
                <a:solidFill>
                  <a:srgbClr val="0078D7"/>
                </a:solidFill>
                <a:latin typeface="+mj-lt"/>
              </a:defRPr>
            </a:lvl1pPr>
          </a:lstStyle>
          <a:p>
            <a:pPr defTabSz="685669">
              <a:defRPr/>
            </a:pPr>
            <a:r>
              <a:rPr lang="en-US" sz="1050" b="1" dirty="0">
                <a:solidFill>
                  <a:schemeClr val="accent1"/>
                </a:solidFill>
                <a:latin typeface="Segoe UI Light"/>
              </a:rPr>
              <a:t>Actions to Take</a:t>
            </a:r>
          </a:p>
        </p:txBody>
      </p:sp>
      <p:sp>
        <p:nvSpPr>
          <p:cNvPr id="8" name="TextBox 7">
            <a:extLst>
              <a:ext uri="{FF2B5EF4-FFF2-40B4-BE49-F238E27FC236}">
                <a16:creationId xmlns:a16="http://schemas.microsoft.com/office/drawing/2014/main" id="{1B2D9789-D165-4BDB-A460-2343E7F13D54}"/>
              </a:ext>
            </a:extLst>
          </p:cNvPr>
          <p:cNvSpPr txBox="1"/>
          <p:nvPr userDrawn="1"/>
        </p:nvSpPr>
        <p:spPr>
          <a:xfrm>
            <a:off x="226541" y="5308480"/>
            <a:ext cx="2087136" cy="271654"/>
          </a:xfrm>
          <a:prstGeom prst="rect">
            <a:avLst/>
          </a:prstGeom>
          <a:solidFill>
            <a:schemeClr val="bg1"/>
          </a:solidFill>
          <a:ln w="12700">
            <a:solidFill>
              <a:schemeClr val="tx1"/>
            </a:solidFill>
          </a:ln>
        </p:spPr>
        <p:txBody>
          <a:bodyPr wrap="square" lIns="68570" tIns="34285" rIns="68570" bIns="34285" rtlCol="0" anchor="ctr">
            <a:noAutofit/>
          </a:bodyPr>
          <a:lstStyle>
            <a:defPPr>
              <a:defRPr lang="en-US"/>
            </a:defPPr>
            <a:lvl1pPr>
              <a:defRPr sz="2400">
                <a:solidFill>
                  <a:srgbClr val="0078D7"/>
                </a:solidFill>
                <a:latin typeface="+mj-lt"/>
              </a:defRPr>
            </a:lvl1pPr>
          </a:lstStyle>
          <a:p>
            <a:pPr defTabSz="685669">
              <a:defRPr/>
            </a:pPr>
            <a:r>
              <a:rPr lang="en-US" sz="1050" b="1" dirty="0">
                <a:solidFill>
                  <a:schemeClr val="accent1"/>
                </a:solidFill>
                <a:latin typeface="Segoe UI Light"/>
              </a:rPr>
              <a:t>Resources</a:t>
            </a:r>
          </a:p>
        </p:txBody>
      </p:sp>
      <p:sp>
        <p:nvSpPr>
          <p:cNvPr id="9" name="TextBox 8">
            <a:extLst>
              <a:ext uri="{FF2B5EF4-FFF2-40B4-BE49-F238E27FC236}">
                <a16:creationId xmlns:a16="http://schemas.microsoft.com/office/drawing/2014/main" id="{CCF24501-8757-48AA-B9DD-ED5BECE78DDC}"/>
              </a:ext>
            </a:extLst>
          </p:cNvPr>
          <p:cNvSpPr txBox="1"/>
          <p:nvPr userDrawn="1"/>
        </p:nvSpPr>
        <p:spPr>
          <a:xfrm>
            <a:off x="226542" y="2707892"/>
            <a:ext cx="2090991" cy="271654"/>
          </a:xfrm>
          <a:prstGeom prst="rect">
            <a:avLst/>
          </a:prstGeom>
          <a:solidFill>
            <a:schemeClr val="bg1"/>
          </a:solidFill>
          <a:ln w="12700">
            <a:solidFill>
              <a:schemeClr val="tx1"/>
            </a:solidFill>
          </a:ln>
        </p:spPr>
        <p:txBody>
          <a:bodyPr wrap="square" lIns="68570" tIns="34285" rIns="68570" bIns="34285" rtlCol="0" anchor="ctr">
            <a:noAutofit/>
          </a:bodyPr>
          <a:lstStyle>
            <a:defPPr>
              <a:defRPr lang="en-US"/>
            </a:defPPr>
            <a:lvl1pPr>
              <a:defRPr sz="2400">
                <a:solidFill>
                  <a:srgbClr val="0078D7"/>
                </a:solidFill>
                <a:latin typeface="+mj-lt"/>
              </a:defRPr>
            </a:lvl1pPr>
          </a:lstStyle>
          <a:p>
            <a:pPr defTabSz="685669">
              <a:defRPr/>
            </a:pPr>
            <a:r>
              <a:rPr lang="en-US" sz="1050" b="1" dirty="0">
                <a:solidFill>
                  <a:schemeClr val="accent1"/>
                </a:solidFill>
                <a:latin typeface="Segoe UI Light"/>
              </a:rPr>
              <a:t>Questions to Ask</a:t>
            </a:r>
          </a:p>
        </p:txBody>
      </p:sp>
      <p:sp>
        <p:nvSpPr>
          <p:cNvPr id="10" name="TextBox 9">
            <a:extLst>
              <a:ext uri="{FF2B5EF4-FFF2-40B4-BE49-F238E27FC236}">
                <a16:creationId xmlns:a16="http://schemas.microsoft.com/office/drawing/2014/main" id="{2A40F325-ADB0-41C7-9EF7-7E36EF2381D6}"/>
              </a:ext>
            </a:extLst>
          </p:cNvPr>
          <p:cNvSpPr txBox="1"/>
          <p:nvPr userDrawn="1"/>
        </p:nvSpPr>
        <p:spPr>
          <a:xfrm>
            <a:off x="226539" y="1456607"/>
            <a:ext cx="2090992" cy="271654"/>
          </a:xfrm>
          <a:prstGeom prst="rect">
            <a:avLst/>
          </a:prstGeom>
          <a:solidFill>
            <a:schemeClr val="bg1"/>
          </a:solidFill>
          <a:ln w="12700">
            <a:solidFill>
              <a:schemeClr val="tx1"/>
            </a:solidFill>
          </a:ln>
        </p:spPr>
        <p:txBody>
          <a:bodyPr wrap="square" lIns="68570" tIns="34285" rIns="68570" bIns="34285" rtlCol="0" anchor="ctr">
            <a:noAutofit/>
          </a:bodyPr>
          <a:lstStyle>
            <a:defPPr>
              <a:defRPr lang="en-US"/>
            </a:defPPr>
            <a:lvl1pPr>
              <a:defRPr sz="2400">
                <a:solidFill>
                  <a:srgbClr val="0078D7"/>
                </a:solidFill>
                <a:latin typeface="+mj-lt"/>
              </a:defRPr>
            </a:lvl1pPr>
          </a:lstStyle>
          <a:p>
            <a:pPr defTabSz="685669">
              <a:defRPr/>
            </a:pPr>
            <a:r>
              <a:rPr lang="en-US" sz="1050" b="1" dirty="0">
                <a:solidFill>
                  <a:schemeClr val="accent1"/>
                </a:solidFill>
                <a:latin typeface="Segoe UI Light"/>
              </a:rPr>
              <a:t>Goals</a:t>
            </a:r>
          </a:p>
        </p:txBody>
      </p:sp>
      <p:sp>
        <p:nvSpPr>
          <p:cNvPr id="11" name="Arrow: Down 10">
            <a:extLst>
              <a:ext uri="{FF2B5EF4-FFF2-40B4-BE49-F238E27FC236}">
                <a16:creationId xmlns:a16="http://schemas.microsoft.com/office/drawing/2014/main" id="{F67E61E6-AA38-485B-AE09-CD08BBD8FABF}"/>
              </a:ext>
            </a:extLst>
          </p:cNvPr>
          <p:cNvSpPr/>
          <p:nvPr userDrawn="1"/>
        </p:nvSpPr>
        <p:spPr bwMode="auto">
          <a:xfrm rot="16200000">
            <a:off x="3981248" y="935490"/>
            <a:ext cx="470385" cy="3805519"/>
          </a:xfrm>
          <a:prstGeom prst="downArrow">
            <a:avLst>
              <a:gd name="adj1" fmla="val 31468"/>
              <a:gd name="adj2" fmla="val 37425"/>
            </a:avLst>
          </a:prstGeom>
          <a:gradFill flip="none" rotWithShape="1">
            <a:gsLst>
              <a:gs pos="0">
                <a:srgbClr val="0078D7">
                  <a:lumMod val="0"/>
                  <a:lumOff val="100000"/>
                  <a:alpha val="0"/>
                </a:srgbClr>
              </a:gs>
              <a:gs pos="100000">
                <a:srgbClr val="0078D7">
                  <a:lumMod val="45000"/>
                  <a:lumOff val="55000"/>
                </a:srgbClr>
              </a:gs>
              <a:gs pos="100000">
                <a:schemeClr val="accent6"/>
              </a:gs>
            </a:gsLst>
            <a:lin ang="5400000" scaled="1"/>
            <a:tileRect/>
          </a:gradFill>
          <a:ln>
            <a:noFill/>
          </a:ln>
          <a:effectLst/>
        </p:spPr>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20" fontAlgn="base">
              <a:lnSpc>
                <a:spcPct val="90000"/>
              </a:lnSpc>
              <a:spcBef>
                <a:spcPct val="0"/>
              </a:spcBef>
              <a:spcAft>
                <a:spcPct val="0"/>
              </a:spcAft>
              <a:defRPr/>
            </a:pPr>
            <a:endParaRPr lang="en-US" sz="18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3695690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7"/>
            <a:ext cx="9859116" cy="917880"/>
          </a:xfrm>
          <a:noFill/>
        </p:spPr>
        <p:txBody>
          <a:bodyPr tIns="91440" bIns="91440" anchor="t" anchorCtr="0">
            <a:spAutoFit/>
          </a:bodyPr>
          <a:lstStyle>
            <a:lvl1pPr>
              <a:defRPr sz="5294" spc="-74"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5" cy="621324"/>
          </a:xfrm>
          <a:noFill/>
        </p:spPr>
        <p:txBody>
          <a:bodyPr lIns="182880" tIns="146304" rIns="182880" bIns="146304">
            <a:spAutoFit/>
          </a:bodyPr>
          <a:lstStyle>
            <a:lvl1pPr marL="0" indent="0">
              <a:spcBef>
                <a:spcPts val="0"/>
              </a:spcBef>
              <a:buNone/>
              <a:defRPr sz="2353"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1448562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87"/>
            <a:ext cx="9859116" cy="917880"/>
          </a:xfrm>
          <a:noFill/>
        </p:spPr>
        <p:txBody>
          <a:bodyPr tIns="91440" bIns="91440" anchor="t" anchorCtr="0">
            <a:spAutoFit/>
          </a:bodyPr>
          <a:lstStyle>
            <a:lvl1pPr>
              <a:defRPr lang="en-US" sz="5294" b="0" kern="1200" cap="none" spc="-74"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18132163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917880"/>
          </a:xfrm>
          <a:noFill/>
        </p:spPr>
        <p:txBody>
          <a:bodyPr tIns="91440" bIns="91440" anchor="t" anchorCtr="0">
            <a:spAutoFit/>
          </a:bodyPr>
          <a:lstStyle>
            <a:lvl1pPr>
              <a:defRPr sz="5294" spc="-74"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179556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917880"/>
          </a:xfrm>
          <a:noFill/>
        </p:spPr>
        <p:txBody>
          <a:bodyPr tIns="91440" bIns="91440" anchor="t" anchorCtr="0">
            <a:spAutoFit/>
          </a:bodyPr>
          <a:lstStyle>
            <a:lvl1pPr>
              <a:defRPr sz="5294" spc="-74"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6565354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92273"/>
            <a:ext cx="4795873" cy="673454"/>
          </a:xfrm>
        </p:spPr>
        <p:txBody>
          <a:bodyPr wrap="square" anchor="ctr">
            <a:spAutoFit/>
          </a:bodyPr>
          <a:lstStyle>
            <a:lvl1pPr>
              <a:defRPr sz="3529"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49" y="0"/>
            <a:ext cx="6857651" cy="6856100"/>
          </a:xfrm>
          <a:prstGeom prst="rect">
            <a:avLst/>
          </a:prstGeom>
          <a:blipFill>
            <a:blip r:embed="rId2"/>
            <a:stretch>
              <a:fillRect/>
            </a:stretch>
          </a:blipFill>
        </p:spPr>
        <p:txBody>
          <a:bodyPr tIns="548640" anchor="ctr" anchorCtr="0">
            <a:noAutofit/>
          </a:bodyPr>
          <a:lstStyle>
            <a:lvl1pPr marL="0" indent="0" algn="ctr">
              <a:buNone/>
              <a:defRPr sz="1176"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443169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9137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43739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34292" rIns="34292" bIns="34292" numCol="1" spcCol="0" rtlCol="0" fromWordArt="0" anchor="ctr" anchorCtr="0" forceAA="0" compatLnSpc="1">
            <a:prstTxWarp prst="textNoShape">
              <a:avLst/>
            </a:prstTxWarp>
            <a:noAutofit/>
          </a:bodyPr>
          <a:lstStyle/>
          <a:p>
            <a:pPr algn="ctr" defTabSz="685577" fontAlgn="base">
              <a:spcBef>
                <a:spcPct val="0"/>
              </a:spcBef>
              <a:spcAft>
                <a:spcPct val="0"/>
              </a:spcAft>
            </a:pPr>
            <a:endParaRPr lang="en-US" sz="1324"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3"/>
            <a:ext cx="11653523" cy="1715791"/>
          </a:xfrm>
        </p:spPr>
        <p:txBody>
          <a:bodyPr/>
          <a:lstStyle>
            <a:lvl1pPr marL="0" indent="0">
              <a:buNone/>
              <a:defRPr sz="2426">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25479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429818"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59888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772719"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02827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1" y="6099191"/>
            <a:ext cx="4482124" cy="350807"/>
          </a:xfrm>
          <a:prstGeom prst="rect">
            <a:avLst/>
          </a:prstGeom>
          <a:noFill/>
          <a:ln w="12700">
            <a:noFill/>
            <a:miter lim="800000"/>
            <a:headEnd type="none" w="sm" len="sm"/>
            <a:tailEnd type="none" w="sm" len="sm"/>
          </a:ln>
          <a:effectLst/>
        </p:spPr>
        <p:txBody>
          <a:bodyPr vert="horz" wrap="square" lIns="134464" tIns="134464" rIns="134464" bIns="134464" numCol="1" anchor="t" anchorCtr="0" compatLnSpc="1">
            <a:prstTxWarp prst="textNoShape">
              <a:avLst/>
            </a:prstTxWarp>
            <a:spAutoFit/>
          </a:bodyPr>
          <a:lstStyle/>
          <a:p>
            <a:pPr defTabSz="685443" eaLnBrk="0" hangingPunct="0"/>
            <a:r>
              <a:rPr lang="en-US" sz="515"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51634" y="470067"/>
            <a:ext cx="1423303" cy="304828"/>
          </a:xfrm>
          <a:prstGeom prst="rect">
            <a:avLst/>
          </a:prstGeom>
        </p:spPr>
      </p:pic>
    </p:spTree>
    <p:extLst>
      <p:ext uri="{BB962C8B-B14F-4D97-AF65-F5344CB8AC3E}">
        <p14:creationId xmlns:p14="http://schemas.microsoft.com/office/powerpoint/2010/main" val="21646525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11718" y="992188"/>
            <a:ext cx="5065183" cy="43862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80101" y="992188"/>
            <a:ext cx="5067300" cy="43862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18656667"/>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1845826"/>
          </a:xfrm>
          <a:prstGeom prst="rect">
            <a:avLst/>
          </a:prstGeom>
        </p:spPr>
        <p:txBody>
          <a:bodyPr/>
          <a:lstStyle>
            <a:lvl1pPr marL="213593" indent="-213593">
              <a:buClr>
                <a:schemeClr val="tx1"/>
              </a:buClr>
              <a:buSzPct val="90000"/>
              <a:buFont typeface="Arial" pitchFamily="34" charset="0"/>
              <a:buChar char="•"/>
              <a:defRPr sz="264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20181" indent="-20659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33773" indent="-213593">
              <a:buClr>
                <a:schemeClr val="tx1"/>
              </a:buClr>
              <a:buSzPct val="90000"/>
              <a:buFont typeface="Arial" pitchFamily="34" charset="0"/>
              <a:buChar char="•"/>
              <a:defRPr sz="2059">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01846" indent="-168073">
              <a:buClr>
                <a:schemeClr val="tx1"/>
              </a:buClr>
              <a:buSzPct val="90000"/>
              <a:buFont typeface="Arial" pitchFamily="34" charset="0"/>
              <a:buChar char="•"/>
              <a:defRPr sz="1765">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969919" indent="-168073">
              <a:buClr>
                <a:schemeClr val="tx1"/>
              </a:buClr>
              <a:buSzPct val="90000"/>
              <a:buFont typeface="Arial" pitchFamily="34" charset="0"/>
              <a:buChar char="•"/>
              <a:defRPr sz="147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8"/>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2720"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5715605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1.xml><?xml version="1.0" encoding="utf-8"?>
<p:sldLayout xmlns:a="http://schemas.openxmlformats.org/drawingml/2006/main" xmlns:r="http://schemas.openxmlformats.org/officeDocument/2006/relationships" xmlns:p="http://schemas.openxmlformats.org/presentationml/2006/main" type="obj" preserve="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01592" y="353551"/>
            <a:ext cx="11778205" cy="878350"/>
          </a:xfrm>
        </p:spPr>
        <p:txBody>
          <a:bodyPr/>
          <a:lstStyle/>
          <a:p>
            <a:r>
              <a:rPr lang="en-US"/>
              <a:t>Click to edit Master title style</a:t>
            </a:r>
            <a:endParaRPr lang="en-US" dirty="0"/>
          </a:p>
        </p:txBody>
      </p:sp>
      <p:sp>
        <p:nvSpPr>
          <p:cNvPr id="3" name="Content Placeholder 2"/>
          <p:cNvSpPr>
            <a:spLocks noGrp="1"/>
          </p:cNvSpPr>
          <p:nvPr>
            <p:ph idx="1"/>
          </p:nvPr>
        </p:nvSpPr>
        <p:spPr>
          <a:xfrm>
            <a:off x="201592" y="1231903"/>
            <a:ext cx="11778205" cy="5423281"/>
          </a:xfrm>
        </p:spPr>
        <p:txBody>
          <a:bodyPr>
            <a:normAutofit/>
          </a:bodyPr>
          <a:lstStyle>
            <a:lvl1pPr marL="0" indent="0">
              <a:buFontTx/>
              <a:buNone/>
              <a:defRPr sz="2700"/>
            </a:lvl1pPr>
            <a:lvl2pPr marL="342900" indent="0">
              <a:buFontTx/>
              <a:buNone/>
              <a:defRPr sz="2400"/>
            </a:lvl2pPr>
            <a:lvl3pPr marL="685800" indent="0">
              <a:buFontTx/>
              <a:buNone/>
              <a:defRPr sz="2100"/>
            </a:lvl3pPr>
            <a:lvl4pPr marL="1028700" indent="0">
              <a:buFontTx/>
              <a:buNone/>
              <a:defRPr sz="1800"/>
            </a:lvl4pPr>
            <a:lvl5pPr marL="1371600" indent="0">
              <a:buFontTx/>
              <a:buNone/>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66561436"/>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Exam Tip">
    <p:bg>
      <p:bgPr>
        <a:solidFill>
          <a:srgbClr val="92D0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525520" y="347874"/>
            <a:ext cx="7259320" cy="923330"/>
          </a:xfrm>
        </p:spPr>
        <p:txBody>
          <a:bodyPr>
            <a:normAutofit/>
          </a:bodyPr>
          <a:lstStyle>
            <a:lvl1pPr algn="l" defTabSz="685800" rtl="0" eaLnBrk="1" latinLnBrk="0" hangingPunct="1">
              <a:lnSpc>
                <a:spcPct val="90000"/>
              </a:lnSpc>
              <a:spcBef>
                <a:spcPct val="0"/>
              </a:spcBef>
              <a:buNone/>
              <a:defRPr lang="en-US" sz="4050" b="1" i="1" u="none" kern="1200" baseline="0" dirty="0">
                <a:solidFill>
                  <a:schemeClr val="tx1"/>
                </a:solidFill>
                <a:latin typeface="+mj-lt"/>
                <a:ea typeface="+mj-ea"/>
                <a:cs typeface="+mj-cs"/>
              </a:defRPr>
            </a:lvl1pPr>
          </a:lstStyle>
          <a:p>
            <a:endParaRPr lang="en-US" dirty="0"/>
          </a:p>
        </p:txBody>
      </p:sp>
      <p:sp>
        <p:nvSpPr>
          <p:cNvPr id="4" name="Text Placeholder 3"/>
          <p:cNvSpPr>
            <a:spLocks noGrp="1"/>
          </p:cNvSpPr>
          <p:nvPr>
            <p:ph type="body" sz="quarter" idx="11"/>
          </p:nvPr>
        </p:nvSpPr>
        <p:spPr>
          <a:xfrm>
            <a:off x="268080" y="1271204"/>
            <a:ext cx="11655840" cy="4641916"/>
          </a:xfrm>
        </p:spPr>
        <p:txBody>
          <a:bodyPr>
            <a:noAutofit/>
          </a:bodyPr>
          <a:lstStyle>
            <a:lvl1pPr marL="0" indent="0">
              <a:buNone/>
              <a:defRPr sz="3000"/>
            </a:lvl1pPr>
            <a:lvl2pPr marL="21009" indent="0">
              <a:buNone/>
              <a:defRPr sz="1471"/>
            </a:lvl2pPr>
            <a:lvl3pPr marL="164571" indent="0">
              <a:buNone/>
              <a:defRPr sz="1471"/>
            </a:lvl3pPr>
            <a:lvl4pPr marL="350151" indent="0">
              <a:buNone/>
              <a:defRPr sz="1324"/>
            </a:lvl4pPr>
            <a:lvl5pPr marL="543901" indent="0">
              <a:buNone/>
              <a:defRPr sz="1324"/>
            </a:lvl5pPr>
          </a:lstStyle>
          <a:p>
            <a:pPr lvl="0"/>
            <a:endParaRPr lang="en-US" dirty="0"/>
          </a:p>
        </p:txBody>
      </p:sp>
      <p:sp>
        <p:nvSpPr>
          <p:cNvPr id="5" name="Rectangle 4"/>
          <p:cNvSpPr/>
          <p:nvPr userDrawn="1"/>
        </p:nvSpPr>
        <p:spPr>
          <a:xfrm>
            <a:off x="268080" y="347875"/>
            <a:ext cx="2448106" cy="715581"/>
          </a:xfrm>
          <a:prstGeom prst="rect">
            <a:avLst/>
          </a:prstGeom>
        </p:spPr>
        <p:txBody>
          <a:bodyPr wrap="none">
            <a:spAutoFit/>
          </a:bodyPr>
          <a:lstStyle/>
          <a:p>
            <a:pPr algn="l"/>
            <a:r>
              <a:rPr lang="en-US" sz="4050" b="1" dirty="0"/>
              <a:t>EXAM TIP!</a:t>
            </a:r>
          </a:p>
        </p:txBody>
      </p:sp>
    </p:spTree>
    <p:extLst>
      <p:ext uri="{BB962C8B-B14F-4D97-AF65-F5344CB8AC3E}">
        <p14:creationId xmlns:p14="http://schemas.microsoft.com/office/powerpoint/2010/main" val="398453145"/>
      </p:ext>
    </p:extLst>
  </p:cSld>
  <p:clrMapOvr>
    <a:masterClrMapping/>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type="obj" preserve="1">
  <p:cSld name="Lab">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640113" y="2"/>
            <a:ext cx="10339683" cy="1231901"/>
          </a:xfrm>
        </p:spPr>
        <p:txBody>
          <a:bodyPr/>
          <a:lstStyle>
            <a:lvl1pPr>
              <a:defRPr/>
            </a:lvl1pPr>
          </a:lstStyle>
          <a:p>
            <a:r>
              <a:rPr lang="en-US" dirty="0"/>
              <a:t>Click to edit Lab title</a:t>
            </a:r>
          </a:p>
        </p:txBody>
      </p:sp>
      <p:sp>
        <p:nvSpPr>
          <p:cNvPr id="3" name="Content Placeholder 2"/>
          <p:cNvSpPr>
            <a:spLocks noGrp="1"/>
          </p:cNvSpPr>
          <p:nvPr>
            <p:ph idx="1" hasCustomPrompt="1"/>
          </p:nvPr>
        </p:nvSpPr>
        <p:spPr>
          <a:xfrm>
            <a:off x="201592" y="1231903"/>
            <a:ext cx="11778205" cy="4933487"/>
          </a:xfrm>
        </p:spPr>
        <p:txBody>
          <a:bodyPr>
            <a:normAutofit/>
          </a:bodyPr>
          <a:lstStyle>
            <a:lvl1pPr marL="0" indent="0">
              <a:buFontTx/>
              <a:buNone/>
              <a:defRPr sz="2700"/>
            </a:lvl1pPr>
            <a:lvl2pPr marL="342900" indent="0">
              <a:buFontTx/>
              <a:buNone/>
              <a:defRPr sz="2400"/>
            </a:lvl2pPr>
            <a:lvl3pPr marL="685800" indent="0">
              <a:buFontTx/>
              <a:buNone/>
              <a:defRPr sz="2100"/>
            </a:lvl3pPr>
            <a:lvl4pPr marL="1028700" indent="0">
              <a:buFontTx/>
              <a:buNone/>
              <a:defRPr sz="1800"/>
            </a:lvl4pPr>
            <a:lvl5pPr marL="1371600" indent="0">
              <a:buFontTx/>
              <a:buNone/>
              <a:defRPr sz="1800"/>
            </a:lvl5pPr>
          </a:lstStyle>
          <a:p>
            <a:pPr lvl="0"/>
            <a:r>
              <a:rPr lang="en-US" dirty="0"/>
              <a:t>Click to edit Master text styles</a:t>
            </a:r>
          </a:p>
          <a:p>
            <a:pPr lvl="1"/>
            <a:r>
              <a:rPr lang="en-US" dirty="0"/>
              <a:t>Second level </a:t>
            </a:r>
          </a:p>
          <a:p>
            <a:pPr lvl="1"/>
            <a:r>
              <a:rPr lang="en-US" dirty="0"/>
              <a:t>	Third level</a:t>
            </a:r>
          </a:p>
          <a:p>
            <a:pPr lvl="3"/>
            <a:r>
              <a:rPr lang="en-US" dirty="0"/>
              <a:t>Fourth level</a:t>
            </a:r>
          </a:p>
          <a:p>
            <a:pPr lvl="4"/>
            <a:r>
              <a:rPr lang="en-US" dirty="0"/>
              <a:t>Fifth level</a:t>
            </a:r>
          </a:p>
        </p:txBody>
      </p:sp>
      <p:sp>
        <p:nvSpPr>
          <p:cNvPr id="7" name="Rectangle 6">
            <a:extLst>
              <a:ext uri="{FF2B5EF4-FFF2-40B4-BE49-F238E27FC236}">
                <a16:creationId xmlns:a16="http://schemas.microsoft.com/office/drawing/2014/main" id="{36E8BE26-ED1E-4BC3-AABB-33679E13D11C}"/>
              </a:ext>
            </a:extLst>
          </p:cNvPr>
          <p:cNvSpPr/>
          <p:nvPr userDrawn="1"/>
        </p:nvSpPr>
        <p:spPr>
          <a:xfrm>
            <a:off x="211266" y="117610"/>
            <a:ext cx="984565" cy="715581"/>
          </a:xfrm>
          <a:prstGeom prst="rect">
            <a:avLst/>
          </a:prstGeom>
        </p:spPr>
        <p:txBody>
          <a:bodyPr wrap="none">
            <a:spAutoFit/>
          </a:bodyPr>
          <a:lstStyle/>
          <a:p>
            <a:r>
              <a:rPr lang="en-US" sz="4050" dirty="0"/>
              <a:t>LAB</a:t>
            </a:r>
          </a:p>
        </p:txBody>
      </p:sp>
      <p:sp>
        <p:nvSpPr>
          <p:cNvPr id="9" name="Title 1">
            <a:extLst>
              <a:ext uri="{FF2B5EF4-FFF2-40B4-BE49-F238E27FC236}">
                <a16:creationId xmlns:a16="http://schemas.microsoft.com/office/drawing/2014/main" id="{C610877B-30C7-48C5-8BDA-CA0DB0C7F805}"/>
              </a:ext>
            </a:extLst>
          </p:cNvPr>
          <p:cNvSpPr txBox="1">
            <a:spLocks/>
          </p:cNvSpPr>
          <p:nvPr userDrawn="1"/>
        </p:nvSpPr>
        <p:spPr>
          <a:xfrm>
            <a:off x="201592" y="6219373"/>
            <a:ext cx="11778205" cy="587829"/>
          </a:xfrm>
          <a:prstGeom prst="rect">
            <a:avLst/>
          </a:prstGeom>
          <a:solidFill>
            <a:schemeClr val="bg1"/>
          </a:solidFill>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500" u="sng" dirty="0">
                <a:solidFill>
                  <a:srgbClr val="0070C0"/>
                </a:solidFill>
              </a:rPr>
              <a:t>Click to edit Lab URL</a:t>
            </a:r>
          </a:p>
        </p:txBody>
      </p:sp>
    </p:spTree>
    <p:extLst>
      <p:ext uri="{BB962C8B-B14F-4D97-AF65-F5344CB8AC3E}">
        <p14:creationId xmlns:p14="http://schemas.microsoft.com/office/powerpoint/2010/main" val="1623398550"/>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2_Question &amp; Answ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591" y="220717"/>
            <a:ext cx="11778205" cy="1308538"/>
          </a:xfrm>
          <a:solidFill>
            <a:schemeClr val="accent4">
              <a:lumMod val="40000"/>
              <a:lumOff val="60000"/>
            </a:schemeClr>
          </a:solidFill>
        </p:spPr>
        <p:txBody>
          <a:bodyPr>
            <a:normAutofit/>
          </a:bodyPr>
          <a:lstStyle>
            <a:lvl1pPr>
              <a:defRPr sz="2700"/>
            </a:lvl1pPr>
          </a:lstStyle>
          <a:p>
            <a:r>
              <a:rPr lang="en-US" dirty="0"/>
              <a:t>Click to edit Question style</a:t>
            </a:r>
          </a:p>
        </p:txBody>
      </p:sp>
      <p:sp>
        <p:nvSpPr>
          <p:cNvPr id="3" name="Content Placeholder 2"/>
          <p:cNvSpPr>
            <a:spLocks noGrp="1"/>
          </p:cNvSpPr>
          <p:nvPr>
            <p:ph idx="1" hasCustomPrompt="1"/>
          </p:nvPr>
        </p:nvSpPr>
        <p:spPr>
          <a:xfrm>
            <a:off x="201592" y="1529257"/>
            <a:ext cx="11778205" cy="5123793"/>
          </a:xfrm>
        </p:spPr>
        <p:txBody>
          <a:bodyPr>
            <a:normAutofit/>
          </a:bodyPr>
          <a:lstStyle>
            <a:lvl1pPr marL="557213" indent="-557213">
              <a:buFont typeface="+mj-lt"/>
              <a:buAutoNum type="arabicParenR"/>
              <a:defRPr sz="2700"/>
            </a:lvl1pPr>
            <a:lvl2pPr marL="728663" indent="-385763">
              <a:buFont typeface="+mj-lt"/>
              <a:buAutoNum type="alphaUcPeriod"/>
              <a:defRPr sz="2400"/>
            </a:lvl2pPr>
            <a:lvl3pPr marL="1114425" indent="-428625">
              <a:buFont typeface="+mj-lt"/>
              <a:buAutoNum type="romanLcPeriod"/>
              <a:defRPr sz="2100"/>
            </a:lvl3pPr>
            <a:lvl4pPr marL="1371600" indent="-342900">
              <a:buFont typeface="+mj-lt"/>
              <a:buAutoNum type="alphaLcPeriod"/>
              <a:defRPr sz="1800"/>
            </a:lvl4pPr>
            <a:lvl5pPr marL="1714500" indent="-342900">
              <a:buFont typeface="+mj-lt"/>
              <a:buAutoNum type="arabicPeriod"/>
              <a:defRPr sz="1800"/>
            </a:lvl5pPr>
          </a:lstStyle>
          <a:p>
            <a:pPr lvl="0"/>
            <a:r>
              <a:rPr lang="en-US" dirty="0"/>
              <a:t>Click to edit Question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0" hasCustomPrompt="1"/>
          </p:nvPr>
        </p:nvSpPr>
        <p:spPr>
          <a:xfrm>
            <a:off x="467503" y="1843937"/>
            <a:ext cx="11778205" cy="5123793"/>
          </a:xfrm>
        </p:spPr>
        <p:txBody>
          <a:bodyPr>
            <a:normAutofit/>
          </a:bodyPr>
          <a:lstStyle>
            <a:lvl1pPr marL="557213" indent="-557213">
              <a:buFont typeface="+mj-lt"/>
              <a:buAutoNum type="arabicParenR"/>
              <a:defRPr sz="2700"/>
            </a:lvl1pPr>
            <a:lvl2pPr marL="728663" indent="-385763">
              <a:buFont typeface="+mj-lt"/>
              <a:buAutoNum type="alphaUcPeriod"/>
              <a:defRPr sz="2400"/>
            </a:lvl2pPr>
            <a:lvl3pPr marL="1114425" indent="-428625">
              <a:buFont typeface="+mj-lt"/>
              <a:buAutoNum type="romanLcPeriod"/>
              <a:defRPr sz="2100"/>
            </a:lvl3pPr>
            <a:lvl4pPr marL="1371600" indent="-342900">
              <a:buFont typeface="+mj-lt"/>
              <a:buAutoNum type="alphaLcPeriod"/>
              <a:defRPr sz="1800"/>
            </a:lvl4pPr>
            <a:lvl5pPr marL="1714500" indent="-342900">
              <a:buFont typeface="+mj-lt"/>
              <a:buAutoNum type="arabicPeriod"/>
              <a:defRPr sz="1800"/>
            </a:lvl5pPr>
          </a:lstStyle>
          <a:p>
            <a:pPr lvl="0"/>
            <a:r>
              <a:rPr lang="en-US" dirty="0"/>
              <a:t>Click to edit Answer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79217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par>
                                <p:cTn id="7" presetID="42" presetClass="path" presetSubtype="0" accel="50000" decel="50000" fill="hold" grpId="1" nodeType="withEffect">
                                  <p:stCondLst>
                                    <p:cond delay="0"/>
                                  </p:stCondLst>
                                  <p:childTnLst>
                                    <p:animMotion origin="layout" path="M -4.16667E-6 -1.11111E-6 L -0.02187 -0.04537 " pathEditMode="relative" rAng="0" ptsTypes="AA">
                                      <p:cBhvr>
                                        <p:cTn id="8" dur="500" fill="hold"/>
                                        <p:tgtEl>
                                          <p:spTgt spid="7"/>
                                        </p:tgtEl>
                                        <p:attrNameLst>
                                          <p:attrName>ppt_x</p:attrName>
                                          <p:attrName>ppt_y</p:attrName>
                                        </p:attrNameLst>
                                      </p:cBhvr>
                                      <p:rCtr x="-1094" y="-2269"/>
                                    </p:animMotion>
                                  </p:childTnLst>
                                </p:cTn>
                              </p:par>
                              <p:par>
                                <p:cTn id="9" presetID="14" presetClass="entr" presetSubtype="1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randombar(horizontal)">
                                      <p:cBhvr>
                                        <p:cTn id="1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tmplLst>
          <p:tmpl>
            <p:tnLst>
              <p:par>
                <p:cTn presetID="1" presetClass="exit" presetSubtype="0" fill="hold" nodeType="clickEffect">
                  <p:stCondLst>
                    <p:cond delay="0"/>
                  </p:stCondLst>
                  <p:childTnLst>
                    <p:set>
                      <p:cBhvr>
                        <p:cTn dur="1" fill="hold">
                          <p:stCondLst>
                            <p:cond delay="0"/>
                          </p:stCondLst>
                        </p:cTn>
                        <p:tgtEl>
                          <p:spTgt spid="3"/>
                        </p:tgtEl>
                        <p:attrNameLst>
                          <p:attrName>style.visibility</p:attrName>
                        </p:attrNameLst>
                      </p:cBhvr>
                      <p:to>
                        <p:strVal val="hidden"/>
                      </p:to>
                    </p:set>
                  </p:childTnLst>
                </p:cTn>
              </p:par>
            </p:tnLst>
          </p:tmpl>
        </p:tmplLst>
      </p:bldP>
      <p:bldP spid="7" grpId="0">
        <p:tmplLst>
          <p:tmpl>
            <p:tnLst>
              <p:par>
                <p:cTn presetID="14" presetClass="entr" presetSubtype="10"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randombar(horizontal)">
                      <p:cBhvr>
                        <p:cTn dur="500"/>
                        <p:tgtEl>
                          <p:spTgt spid="7"/>
                        </p:tgtEl>
                      </p:cBhvr>
                    </p:animEffect>
                  </p:childTnLst>
                </p:cTn>
              </p:par>
            </p:tnLst>
          </p:tmpl>
        </p:tmplLst>
      </p:bldP>
      <p:bldP spid="7" grpId="1">
        <p:tmplLst>
          <p:tmpl>
            <p:tnLst>
              <p:par>
                <p:cTn presetID="42" presetClass="path" presetSubtype="0" accel="50000" decel="50000" fill="hold" nodeType="withEffect">
                  <p:stCondLst>
                    <p:cond delay="0"/>
                  </p:stCondLst>
                  <p:childTnLst>
                    <p:animMotion origin="layout" path="M -4.16667E-6 -1.11111E-6 L -0.02187 -0.04537 " pathEditMode="relative" rAng="0" ptsTypes="AA">
                      <p:cBhvr>
                        <p:cTn dur="500" fill="hold"/>
                        <p:tgtEl>
                          <p:spTgt spid="7"/>
                        </p:tgtEl>
                        <p:attrNameLst>
                          <p:attrName>ppt_x</p:attrName>
                          <p:attrName>ppt_y</p:attrName>
                        </p:attrNameLst>
                      </p:cBhvr>
                      <p:rCtr x="-1094" y="-2269"/>
                    </p:animMotion>
                  </p:childTnLst>
                </p:cTn>
              </p:par>
            </p:tnLst>
          </p:tmpl>
        </p:tmplLst>
      </p:bldP>
    </p:bldLst>
  </p:timing>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Q&amp;A Build Question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591" y="220717"/>
            <a:ext cx="11778205" cy="1308538"/>
          </a:xfrm>
          <a:solidFill>
            <a:schemeClr val="accent4">
              <a:lumMod val="40000"/>
              <a:lumOff val="60000"/>
            </a:schemeClr>
          </a:solidFill>
        </p:spPr>
        <p:txBody>
          <a:bodyPr>
            <a:normAutofit/>
          </a:bodyPr>
          <a:lstStyle>
            <a:lvl1pPr>
              <a:defRPr sz="2700"/>
            </a:lvl1pPr>
          </a:lstStyle>
          <a:p>
            <a:r>
              <a:rPr lang="en-US" dirty="0"/>
              <a:t>Click to edit Question style</a:t>
            </a:r>
          </a:p>
        </p:txBody>
      </p:sp>
      <p:sp>
        <p:nvSpPr>
          <p:cNvPr id="5" name="Content Placeholder 2">
            <a:extLst>
              <a:ext uri="{FF2B5EF4-FFF2-40B4-BE49-F238E27FC236}">
                <a16:creationId xmlns:a16="http://schemas.microsoft.com/office/drawing/2014/main" id="{06B996C4-8066-4A72-B952-804423A9CEDF}"/>
              </a:ext>
            </a:extLst>
          </p:cNvPr>
          <p:cNvSpPr>
            <a:spLocks noGrp="1"/>
          </p:cNvSpPr>
          <p:nvPr>
            <p:ph idx="1" hasCustomPrompt="1"/>
          </p:nvPr>
        </p:nvSpPr>
        <p:spPr>
          <a:xfrm>
            <a:off x="201592" y="1529257"/>
            <a:ext cx="11778205" cy="5123793"/>
          </a:xfrm>
        </p:spPr>
        <p:txBody>
          <a:bodyPr>
            <a:normAutofit/>
          </a:bodyPr>
          <a:lstStyle>
            <a:lvl1pPr marL="557213" indent="-557213">
              <a:buFont typeface="+mj-lt"/>
              <a:buAutoNum type="arabicParenR"/>
              <a:defRPr sz="2700"/>
            </a:lvl1pPr>
            <a:lvl2pPr marL="728663" indent="-385763">
              <a:buFont typeface="+mj-lt"/>
              <a:buAutoNum type="alphaUcPeriod"/>
              <a:defRPr sz="2400"/>
            </a:lvl2pPr>
            <a:lvl3pPr marL="1114425" indent="-428625">
              <a:buFont typeface="+mj-lt"/>
              <a:buAutoNum type="romanLcPeriod"/>
              <a:defRPr sz="2100"/>
            </a:lvl3pPr>
            <a:lvl4pPr marL="1371600" indent="-342900">
              <a:buFont typeface="+mj-lt"/>
              <a:buAutoNum type="alphaLcPeriod"/>
              <a:defRPr sz="1800"/>
            </a:lvl4pPr>
            <a:lvl5pPr marL="1714500" indent="-342900">
              <a:buFont typeface="+mj-lt"/>
              <a:buAutoNum type="arabicPeriod"/>
              <a:defRPr sz="1800"/>
            </a:lvl5pPr>
          </a:lstStyle>
          <a:p>
            <a:pPr lvl="0"/>
            <a:r>
              <a:rPr lang="en-US" dirty="0"/>
              <a:t>Click to edit Question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2">
            <a:extLst>
              <a:ext uri="{FF2B5EF4-FFF2-40B4-BE49-F238E27FC236}">
                <a16:creationId xmlns:a16="http://schemas.microsoft.com/office/drawing/2014/main" id="{CAED92D3-AA60-42C1-98A2-FAE9D3F269CB}"/>
              </a:ext>
            </a:extLst>
          </p:cNvPr>
          <p:cNvSpPr>
            <a:spLocks noGrp="1"/>
          </p:cNvSpPr>
          <p:nvPr>
            <p:ph idx="10" hasCustomPrompt="1"/>
          </p:nvPr>
        </p:nvSpPr>
        <p:spPr>
          <a:xfrm>
            <a:off x="467503" y="1843937"/>
            <a:ext cx="11778205" cy="5123793"/>
          </a:xfrm>
        </p:spPr>
        <p:txBody>
          <a:bodyPr>
            <a:normAutofit/>
          </a:bodyPr>
          <a:lstStyle>
            <a:lvl1pPr marL="557213" indent="-557213">
              <a:buFont typeface="+mj-lt"/>
              <a:buAutoNum type="arabicParenR"/>
              <a:defRPr sz="2700"/>
            </a:lvl1pPr>
            <a:lvl2pPr marL="728663" indent="-385763">
              <a:buFont typeface="+mj-lt"/>
              <a:buAutoNum type="alphaUcPeriod"/>
              <a:defRPr sz="2400"/>
            </a:lvl2pPr>
            <a:lvl3pPr marL="1114425" indent="-428625">
              <a:buFont typeface="+mj-lt"/>
              <a:buAutoNum type="romanLcPeriod"/>
              <a:defRPr sz="2100"/>
            </a:lvl3pPr>
            <a:lvl4pPr marL="1371600" indent="-342900">
              <a:buFont typeface="+mj-lt"/>
              <a:buAutoNum type="alphaLcPeriod"/>
              <a:defRPr sz="1800"/>
            </a:lvl4pPr>
            <a:lvl5pPr marL="1714500" indent="-342900">
              <a:buFont typeface="+mj-lt"/>
              <a:buAutoNum type="arabicPeriod"/>
              <a:defRPr sz="1800"/>
            </a:lvl5pPr>
          </a:lstStyle>
          <a:p>
            <a:pPr lvl="0"/>
            <a:r>
              <a:rPr lang="en-US" dirty="0"/>
              <a:t>Click to edit Answer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05182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1"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1000"/>
                                        <p:tgtEl>
                                          <p:spTgt spid="5">
                                            <p:txEl>
                                              <p:pRg st="0" end="0"/>
                                            </p:txEl>
                                          </p:spTgt>
                                        </p:tgtEl>
                                      </p:cBhvr>
                                    </p:animEffect>
                                    <p:anim calcmode="lin" valueType="num">
                                      <p:cBhvr>
                                        <p:cTn id="8"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1" nodeType="clickEffect">
                                  <p:stCondLst>
                                    <p:cond delay="0"/>
                                  </p:stCondLst>
                                  <p:childTnLst>
                                    <p:set>
                                      <p:cBhvr>
                                        <p:cTn id="13" dur="1" fill="hold">
                                          <p:stCondLst>
                                            <p:cond delay="0"/>
                                          </p:stCondLst>
                                        </p:cTn>
                                        <p:tgtEl>
                                          <p:spTgt spid="5">
                                            <p:txEl>
                                              <p:pRg st="1" end="1"/>
                                            </p:txEl>
                                          </p:spTgt>
                                        </p:tgtEl>
                                        <p:attrNameLst>
                                          <p:attrName>style.visibility</p:attrName>
                                        </p:attrNameLst>
                                      </p:cBhvr>
                                      <p:to>
                                        <p:strVal val="visible"/>
                                      </p:to>
                                    </p:set>
                                    <p:animEffect transition="in" filter="fade">
                                      <p:cBhvr>
                                        <p:cTn id="14" dur="1000"/>
                                        <p:tgtEl>
                                          <p:spTgt spid="5">
                                            <p:txEl>
                                              <p:pRg st="1" end="1"/>
                                            </p:txEl>
                                          </p:spTgt>
                                        </p:tgtEl>
                                      </p:cBhvr>
                                    </p:animEffect>
                                    <p:anim calcmode="lin" valueType="num">
                                      <p:cBhvr>
                                        <p:cTn id="15" dur="1000" fill="hold"/>
                                        <p:tgtEl>
                                          <p:spTgt spid="5">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5">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1" nodeType="clickEffect">
                                  <p:stCondLst>
                                    <p:cond delay="0"/>
                                  </p:stCondLst>
                                  <p:childTnLst>
                                    <p:set>
                                      <p:cBhvr>
                                        <p:cTn id="20" dur="1" fill="hold">
                                          <p:stCondLst>
                                            <p:cond delay="0"/>
                                          </p:stCondLst>
                                        </p:cTn>
                                        <p:tgtEl>
                                          <p:spTgt spid="5">
                                            <p:txEl>
                                              <p:pRg st="2" end="2"/>
                                            </p:txEl>
                                          </p:spTgt>
                                        </p:tgtEl>
                                        <p:attrNameLst>
                                          <p:attrName>style.visibility</p:attrName>
                                        </p:attrNameLst>
                                      </p:cBhvr>
                                      <p:to>
                                        <p:strVal val="visible"/>
                                      </p:to>
                                    </p:set>
                                    <p:animEffect transition="in" filter="fade">
                                      <p:cBhvr>
                                        <p:cTn id="21" dur="1000"/>
                                        <p:tgtEl>
                                          <p:spTgt spid="5">
                                            <p:txEl>
                                              <p:pRg st="2" end="2"/>
                                            </p:txEl>
                                          </p:spTgt>
                                        </p:tgtEl>
                                      </p:cBhvr>
                                    </p:animEffect>
                                    <p:anim calcmode="lin" valueType="num">
                                      <p:cBhvr>
                                        <p:cTn id="22" dur="1000" fill="hold"/>
                                        <p:tgtEl>
                                          <p:spTgt spid="5">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5">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1" nodeType="clickEffect">
                                  <p:stCondLst>
                                    <p:cond delay="0"/>
                                  </p:stCondLst>
                                  <p:childTnLst>
                                    <p:set>
                                      <p:cBhvr>
                                        <p:cTn id="27" dur="1" fill="hold">
                                          <p:stCondLst>
                                            <p:cond delay="0"/>
                                          </p:stCondLst>
                                        </p:cTn>
                                        <p:tgtEl>
                                          <p:spTgt spid="5">
                                            <p:txEl>
                                              <p:pRg st="3" end="3"/>
                                            </p:txEl>
                                          </p:spTgt>
                                        </p:tgtEl>
                                        <p:attrNameLst>
                                          <p:attrName>style.visibility</p:attrName>
                                        </p:attrNameLst>
                                      </p:cBhvr>
                                      <p:to>
                                        <p:strVal val="visible"/>
                                      </p:to>
                                    </p:set>
                                    <p:animEffect transition="in" filter="fade">
                                      <p:cBhvr>
                                        <p:cTn id="28" dur="1000"/>
                                        <p:tgtEl>
                                          <p:spTgt spid="5">
                                            <p:txEl>
                                              <p:pRg st="3" end="3"/>
                                            </p:txEl>
                                          </p:spTgt>
                                        </p:tgtEl>
                                      </p:cBhvr>
                                    </p:animEffect>
                                    <p:anim calcmode="lin" valueType="num">
                                      <p:cBhvr>
                                        <p:cTn id="29" dur="1000" fill="hold"/>
                                        <p:tgtEl>
                                          <p:spTgt spid="5">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5">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1" nodeType="clickEffect">
                                  <p:stCondLst>
                                    <p:cond delay="0"/>
                                  </p:stCondLst>
                                  <p:childTnLst>
                                    <p:set>
                                      <p:cBhvr>
                                        <p:cTn id="34" dur="1" fill="hold">
                                          <p:stCondLst>
                                            <p:cond delay="0"/>
                                          </p:stCondLst>
                                        </p:cTn>
                                        <p:tgtEl>
                                          <p:spTgt spid="5">
                                            <p:txEl>
                                              <p:pRg st="4" end="4"/>
                                            </p:txEl>
                                          </p:spTgt>
                                        </p:tgtEl>
                                        <p:attrNameLst>
                                          <p:attrName>style.visibility</p:attrName>
                                        </p:attrNameLst>
                                      </p:cBhvr>
                                      <p:to>
                                        <p:strVal val="visible"/>
                                      </p:to>
                                    </p:set>
                                    <p:animEffect transition="in" filter="fade">
                                      <p:cBhvr>
                                        <p:cTn id="35" dur="1000"/>
                                        <p:tgtEl>
                                          <p:spTgt spid="5">
                                            <p:txEl>
                                              <p:pRg st="4" end="4"/>
                                            </p:txEl>
                                          </p:spTgt>
                                        </p:tgtEl>
                                      </p:cBhvr>
                                    </p:animEffect>
                                    <p:anim calcmode="lin" valueType="num">
                                      <p:cBhvr>
                                        <p:cTn id="36" dur="1000" fill="hold"/>
                                        <p:tgtEl>
                                          <p:spTgt spid="5">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5">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1" presetClass="exit" presetSubtype="0" fill="hold" grpId="0" nodeType="clickEffect">
                                  <p:stCondLst>
                                    <p:cond delay="0"/>
                                  </p:stCondLst>
                                  <p:childTnLst>
                                    <p:set>
                                      <p:cBhvr>
                                        <p:cTn id="41" dur="1" fill="hold">
                                          <p:stCondLst>
                                            <p:cond delay="0"/>
                                          </p:stCondLst>
                                        </p:cTn>
                                        <p:tgtEl>
                                          <p:spTgt spid="5">
                                            <p:txEl>
                                              <p:pRg st="0" end="0"/>
                                            </p:txEl>
                                          </p:spTgt>
                                        </p:tgtEl>
                                        <p:attrNameLst>
                                          <p:attrName>style.visibility</p:attrName>
                                        </p:attrNameLst>
                                      </p:cBhvr>
                                      <p:to>
                                        <p:strVal val="hidden"/>
                                      </p:to>
                                    </p:set>
                                  </p:childTnLst>
                                </p:cTn>
                              </p:par>
                              <p:par>
                                <p:cTn id="42" presetID="1" presetClass="exit" presetSubtype="0" fill="hold" grpId="0" nodeType="withEffect">
                                  <p:stCondLst>
                                    <p:cond delay="0"/>
                                  </p:stCondLst>
                                  <p:childTnLst>
                                    <p:set>
                                      <p:cBhvr>
                                        <p:cTn id="43" dur="1" fill="hold">
                                          <p:stCondLst>
                                            <p:cond delay="0"/>
                                          </p:stCondLst>
                                        </p:cTn>
                                        <p:tgtEl>
                                          <p:spTgt spid="5">
                                            <p:txEl>
                                              <p:pRg st="1" end="1"/>
                                            </p:txEl>
                                          </p:spTgt>
                                        </p:tgtEl>
                                        <p:attrNameLst>
                                          <p:attrName>style.visibility</p:attrName>
                                        </p:attrNameLst>
                                      </p:cBhvr>
                                      <p:to>
                                        <p:strVal val="hidden"/>
                                      </p:to>
                                    </p:set>
                                  </p:childTnLst>
                                </p:cTn>
                              </p:par>
                              <p:par>
                                <p:cTn id="44" presetID="1" presetClass="exit" presetSubtype="0" fill="hold" grpId="0" nodeType="withEffect">
                                  <p:stCondLst>
                                    <p:cond delay="0"/>
                                  </p:stCondLst>
                                  <p:childTnLst>
                                    <p:set>
                                      <p:cBhvr>
                                        <p:cTn id="45" dur="1" fill="hold">
                                          <p:stCondLst>
                                            <p:cond delay="0"/>
                                          </p:stCondLst>
                                        </p:cTn>
                                        <p:tgtEl>
                                          <p:spTgt spid="5">
                                            <p:txEl>
                                              <p:pRg st="2" end="2"/>
                                            </p:txEl>
                                          </p:spTgt>
                                        </p:tgtEl>
                                        <p:attrNameLst>
                                          <p:attrName>style.visibility</p:attrName>
                                        </p:attrNameLst>
                                      </p:cBhvr>
                                      <p:to>
                                        <p:strVal val="hidden"/>
                                      </p:to>
                                    </p:set>
                                  </p:childTnLst>
                                </p:cTn>
                              </p:par>
                              <p:par>
                                <p:cTn id="46" presetID="1" presetClass="exit" presetSubtype="0" fill="hold" grpId="0" nodeType="withEffect">
                                  <p:stCondLst>
                                    <p:cond delay="0"/>
                                  </p:stCondLst>
                                  <p:childTnLst>
                                    <p:set>
                                      <p:cBhvr>
                                        <p:cTn id="47" dur="1" fill="hold">
                                          <p:stCondLst>
                                            <p:cond delay="0"/>
                                          </p:stCondLst>
                                        </p:cTn>
                                        <p:tgtEl>
                                          <p:spTgt spid="5">
                                            <p:txEl>
                                              <p:pRg st="3" end="3"/>
                                            </p:txEl>
                                          </p:spTgt>
                                        </p:tgtEl>
                                        <p:attrNameLst>
                                          <p:attrName>style.visibility</p:attrName>
                                        </p:attrNameLst>
                                      </p:cBhvr>
                                      <p:to>
                                        <p:strVal val="hidden"/>
                                      </p:to>
                                    </p:set>
                                  </p:childTnLst>
                                </p:cTn>
                              </p:par>
                              <p:par>
                                <p:cTn id="48" presetID="1" presetClass="exit" presetSubtype="0" fill="hold" grpId="0" nodeType="withEffect">
                                  <p:stCondLst>
                                    <p:cond delay="0"/>
                                  </p:stCondLst>
                                  <p:childTnLst>
                                    <p:set>
                                      <p:cBhvr>
                                        <p:cTn id="49" dur="1" fill="hold">
                                          <p:stCondLst>
                                            <p:cond delay="0"/>
                                          </p:stCondLst>
                                        </p:cTn>
                                        <p:tgtEl>
                                          <p:spTgt spid="5">
                                            <p:txEl>
                                              <p:pRg st="4" end="4"/>
                                            </p:txEl>
                                          </p:spTgt>
                                        </p:tgtEl>
                                        <p:attrNameLst>
                                          <p:attrName>style.visibility</p:attrName>
                                        </p:attrNameLst>
                                      </p:cBhvr>
                                      <p:to>
                                        <p:strVal val="hidden"/>
                                      </p:to>
                                    </p:set>
                                  </p:childTnLst>
                                </p:cTn>
                              </p:par>
                            </p:childTnLst>
                          </p:cTn>
                        </p:par>
                        <p:par>
                          <p:cTn id="50" fill="hold">
                            <p:stCondLst>
                              <p:cond delay="0"/>
                            </p:stCondLst>
                            <p:childTnLst>
                              <p:par>
                                <p:cTn id="51" presetID="42" presetClass="path" presetSubtype="0" accel="50000" decel="50000" fill="hold" grpId="1" nodeType="afterEffect">
                                  <p:stCondLst>
                                    <p:cond delay="0"/>
                                  </p:stCondLst>
                                  <p:childTnLst>
                                    <p:animMotion origin="layout" path="M -4.16667E-6 -1.11111E-6 L -0.02187 -0.04537 " pathEditMode="relative" rAng="0" ptsTypes="AA">
                                      <p:cBhvr>
                                        <p:cTn id="52" dur="500" fill="hold"/>
                                        <p:tgtEl>
                                          <p:spTgt spid="6"/>
                                        </p:tgtEl>
                                        <p:attrNameLst>
                                          <p:attrName>ppt_x</p:attrName>
                                          <p:attrName>ppt_y</p:attrName>
                                        </p:attrNameLst>
                                      </p:cBhvr>
                                      <p:rCtr x="-1094" y="-2269"/>
                                    </p:animMotion>
                                  </p:childTnLst>
                                </p:cTn>
                              </p:par>
                            </p:childTnLst>
                          </p:cTn>
                        </p:par>
                        <p:par>
                          <p:cTn id="53" fill="hold">
                            <p:stCondLst>
                              <p:cond delay="500"/>
                            </p:stCondLst>
                            <p:childTnLst>
                              <p:par>
                                <p:cTn id="54" presetID="14" presetClass="entr" presetSubtype="10" fill="hold" grpId="0" nodeType="afterEffect">
                                  <p:stCondLst>
                                    <p:cond delay="0"/>
                                  </p:stCondLst>
                                  <p:childTnLst>
                                    <p:set>
                                      <p:cBhvr>
                                        <p:cTn id="55" dur="1" fill="hold">
                                          <p:stCondLst>
                                            <p:cond delay="0"/>
                                          </p:stCondLst>
                                        </p:cTn>
                                        <p:tgtEl>
                                          <p:spTgt spid="6"/>
                                        </p:tgtEl>
                                        <p:attrNameLst>
                                          <p:attrName>style.visibility</p:attrName>
                                        </p:attrNameLst>
                                      </p:cBhvr>
                                      <p:to>
                                        <p:strVal val="visible"/>
                                      </p:to>
                                    </p:set>
                                    <p:animEffect transition="in" filter="randombar(horizontal)">
                                      <p:cBhvr>
                                        <p:cTn id="5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allAtOnce">
        <p:tmplLst>
          <p:tmpl lvl="1">
            <p:tnLst>
              <p:par>
                <p:cTn presetID="1" presetClass="exit" presetSubtype="0" fill="hold" nodeType="clickEffect">
                  <p:stCondLst>
                    <p:cond delay="0"/>
                  </p:stCondLst>
                  <p:childTnLst>
                    <p:set>
                      <p:cBhvr>
                        <p:cTn dur="1" fill="hold">
                          <p:stCondLst>
                            <p:cond delay="0"/>
                          </p:stCondLst>
                        </p:cTn>
                        <p:tgtEl>
                          <p:spTgt spid="5"/>
                        </p:tgtEl>
                        <p:attrNameLst>
                          <p:attrName>style.visibility</p:attrName>
                        </p:attrNameLst>
                      </p:cBhvr>
                      <p:to>
                        <p:strVal val="hidden"/>
                      </p:to>
                    </p:set>
                  </p:childTnLst>
                </p:cTn>
              </p:par>
            </p:tnLst>
          </p:tmpl>
          <p:tmpl lvl="2">
            <p:tnLst>
              <p:par>
                <p:cTn presetID="1" presetClass="exit" presetSubtype="0" fill="hold" nodeType="withEffect">
                  <p:stCondLst>
                    <p:cond delay="0"/>
                  </p:stCondLst>
                  <p:childTnLst>
                    <p:set>
                      <p:cBhvr>
                        <p:cTn dur="1" fill="hold">
                          <p:stCondLst>
                            <p:cond delay="0"/>
                          </p:stCondLst>
                        </p:cTn>
                        <p:tgtEl>
                          <p:spTgt spid="5"/>
                        </p:tgtEl>
                        <p:attrNameLst>
                          <p:attrName>style.visibility</p:attrName>
                        </p:attrNameLst>
                      </p:cBhvr>
                      <p:to>
                        <p:strVal val="hidden"/>
                      </p:to>
                    </p:set>
                  </p:childTnLst>
                </p:cTn>
              </p:par>
            </p:tnLst>
          </p:tmpl>
          <p:tmpl lvl="3">
            <p:tnLst>
              <p:par>
                <p:cTn presetID="1" presetClass="exit" presetSubtype="0" fill="hold" nodeType="withEffect">
                  <p:stCondLst>
                    <p:cond delay="0"/>
                  </p:stCondLst>
                  <p:childTnLst>
                    <p:set>
                      <p:cBhvr>
                        <p:cTn dur="1" fill="hold">
                          <p:stCondLst>
                            <p:cond delay="0"/>
                          </p:stCondLst>
                        </p:cTn>
                        <p:tgtEl>
                          <p:spTgt spid="5"/>
                        </p:tgtEl>
                        <p:attrNameLst>
                          <p:attrName>style.visibility</p:attrName>
                        </p:attrNameLst>
                      </p:cBhvr>
                      <p:to>
                        <p:strVal val="hidden"/>
                      </p:to>
                    </p:set>
                  </p:childTnLst>
                </p:cTn>
              </p:par>
            </p:tnLst>
          </p:tmpl>
          <p:tmpl lvl="4">
            <p:tnLst>
              <p:par>
                <p:cTn presetID="1" presetClass="exit" presetSubtype="0" fill="hold" nodeType="withEffect">
                  <p:stCondLst>
                    <p:cond delay="0"/>
                  </p:stCondLst>
                  <p:childTnLst>
                    <p:set>
                      <p:cBhvr>
                        <p:cTn dur="1" fill="hold">
                          <p:stCondLst>
                            <p:cond delay="0"/>
                          </p:stCondLst>
                        </p:cTn>
                        <p:tgtEl>
                          <p:spTgt spid="5"/>
                        </p:tgtEl>
                        <p:attrNameLst>
                          <p:attrName>style.visibility</p:attrName>
                        </p:attrNameLst>
                      </p:cBhvr>
                      <p:to>
                        <p:strVal val="hidden"/>
                      </p:to>
                    </p:set>
                  </p:childTnLst>
                </p:cTn>
              </p:par>
            </p:tnLst>
          </p:tmpl>
          <p:tmpl lvl="5">
            <p:tnLst>
              <p:par>
                <p:cTn presetID="1" presetClass="exit" presetSubtype="0" fill="hold" nodeType="withEffect">
                  <p:stCondLst>
                    <p:cond delay="0"/>
                  </p:stCondLst>
                  <p:childTnLst>
                    <p:set>
                      <p:cBhvr>
                        <p:cTn dur="1" fill="hold">
                          <p:stCondLst>
                            <p:cond delay="0"/>
                          </p:stCondLst>
                        </p:cTn>
                        <p:tgtEl>
                          <p:spTgt spid="5"/>
                        </p:tgtEl>
                        <p:attrNameLst>
                          <p:attrName>style.visibility</p:attrName>
                        </p:attrNameLst>
                      </p:cBhvr>
                      <p:to>
                        <p:strVal val="hidden"/>
                      </p:to>
                    </p:set>
                  </p:childTnLst>
                </p:cTn>
              </p:par>
            </p:tnLst>
          </p:tmpl>
        </p:tmplLst>
      </p:bldP>
      <p:bldP spid="5" grpId="1" build="p">
        <p:tmplLst>
          <p:tmpl lvl="1">
            <p:tnLst>
              <p:par>
                <p:cTn presetID="42" presetClass="entr" presetSubtype="0" fill="hold" nodeType="click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1000"/>
                        <p:tgtEl>
                          <p:spTgt spid="5"/>
                        </p:tgtEl>
                      </p:cBhvr>
                    </p:animEffect>
                    <p:anim calcmode="lin" valueType="num">
                      <p:cBhvr>
                        <p:cTn dur="1000" fill="hold"/>
                        <p:tgtEl>
                          <p:spTgt spid="5"/>
                        </p:tgtEl>
                        <p:attrNameLst>
                          <p:attrName>ppt_x</p:attrName>
                        </p:attrNameLst>
                      </p:cBhvr>
                      <p:tavLst>
                        <p:tav tm="0">
                          <p:val>
                            <p:strVal val="#ppt_x"/>
                          </p:val>
                        </p:tav>
                        <p:tav tm="100000">
                          <p:val>
                            <p:strVal val="#ppt_x"/>
                          </p:val>
                        </p:tav>
                      </p:tavLst>
                    </p:anim>
                    <p:anim calcmode="lin" valueType="num">
                      <p:cBhvr>
                        <p:cTn dur="1000" fill="hold"/>
                        <p:tgtEl>
                          <p:spTgt spid="5"/>
                        </p:tgtEl>
                        <p:attrNameLst>
                          <p:attrName>ppt_y</p:attrName>
                        </p:attrNameLst>
                      </p:cBhvr>
                      <p:tavLst>
                        <p:tav tm="0">
                          <p:val>
                            <p:strVal val="#ppt_y+.1"/>
                          </p:val>
                        </p:tav>
                        <p:tav tm="100000">
                          <p:val>
                            <p:strVal val="#ppt_y"/>
                          </p:val>
                        </p:tav>
                      </p:tavLst>
                    </p:anim>
                  </p:childTnLst>
                </p:cTn>
              </p:par>
            </p:tnLst>
          </p:tmpl>
          <p:tmpl lvl="2">
            <p:tnLst>
              <p:par>
                <p:cTn presetID="42" presetClass="entr" presetSubtype="0" fill="hold" nodeType="click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1000"/>
                        <p:tgtEl>
                          <p:spTgt spid="5"/>
                        </p:tgtEl>
                      </p:cBhvr>
                    </p:animEffect>
                    <p:anim calcmode="lin" valueType="num">
                      <p:cBhvr>
                        <p:cTn dur="1000" fill="hold"/>
                        <p:tgtEl>
                          <p:spTgt spid="5"/>
                        </p:tgtEl>
                        <p:attrNameLst>
                          <p:attrName>ppt_x</p:attrName>
                        </p:attrNameLst>
                      </p:cBhvr>
                      <p:tavLst>
                        <p:tav tm="0">
                          <p:val>
                            <p:strVal val="#ppt_x"/>
                          </p:val>
                        </p:tav>
                        <p:tav tm="100000">
                          <p:val>
                            <p:strVal val="#ppt_x"/>
                          </p:val>
                        </p:tav>
                      </p:tavLst>
                    </p:anim>
                    <p:anim calcmode="lin" valueType="num">
                      <p:cBhvr>
                        <p:cTn dur="1000" fill="hold"/>
                        <p:tgtEl>
                          <p:spTgt spid="5"/>
                        </p:tgtEl>
                        <p:attrNameLst>
                          <p:attrName>ppt_y</p:attrName>
                        </p:attrNameLst>
                      </p:cBhvr>
                      <p:tavLst>
                        <p:tav tm="0">
                          <p:val>
                            <p:strVal val="#ppt_y+.1"/>
                          </p:val>
                        </p:tav>
                        <p:tav tm="100000">
                          <p:val>
                            <p:strVal val="#ppt_y"/>
                          </p:val>
                        </p:tav>
                      </p:tavLst>
                    </p:anim>
                  </p:childTnLst>
                </p:cTn>
              </p:par>
            </p:tnLst>
          </p:tmpl>
          <p:tmpl lvl="3">
            <p:tnLst>
              <p:par>
                <p:cTn presetID="42" presetClass="entr" presetSubtype="0" fill="hold" nodeType="click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1000"/>
                        <p:tgtEl>
                          <p:spTgt spid="5"/>
                        </p:tgtEl>
                      </p:cBhvr>
                    </p:animEffect>
                    <p:anim calcmode="lin" valueType="num">
                      <p:cBhvr>
                        <p:cTn dur="1000" fill="hold"/>
                        <p:tgtEl>
                          <p:spTgt spid="5"/>
                        </p:tgtEl>
                        <p:attrNameLst>
                          <p:attrName>ppt_x</p:attrName>
                        </p:attrNameLst>
                      </p:cBhvr>
                      <p:tavLst>
                        <p:tav tm="0">
                          <p:val>
                            <p:strVal val="#ppt_x"/>
                          </p:val>
                        </p:tav>
                        <p:tav tm="100000">
                          <p:val>
                            <p:strVal val="#ppt_x"/>
                          </p:val>
                        </p:tav>
                      </p:tavLst>
                    </p:anim>
                    <p:anim calcmode="lin" valueType="num">
                      <p:cBhvr>
                        <p:cTn dur="1000" fill="hold"/>
                        <p:tgtEl>
                          <p:spTgt spid="5"/>
                        </p:tgtEl>
                        <p:attrNameLst>
                          <p:attrName>ppt_y</p:attrName>
                        </p:attrNameLst>
                      </p:cBhvr>
                      <p:tavLst>
                        <p:tav tm="0">
                          <p:val>
                            <p:strVal val="#ppt_y+.1"/>
                          </p:val>
                        </p:tav>
                        <p:tav tm="100000">
                          <p:val>
                            <p:strVal val="#ppt_y"/>
                          </p:val>
                        </p:tav>
                      </p:tavLst>
                    </p:anim>
                  </p:childTnLst>
                </p:cTn>
              </p:par>
            </p:tnLst>
          </p:tmpl>
          <p:tmpl lvl="4">
            <p:tnLst>
              <p:par>
                <p:cTn presetID="42" presetClass="entr" presetSubtype="0" fill="hold" nodeType="click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1000"/>
                        <p:tgtEl>
                          <p:spTgt spid="5"/>
                        </p:tgtEl>
                      </p:cBhvr>
                    </p:animEffect>
                    <p:anim calcmode="lin" valueType="num">
                      <p:cBhvr>
                        <p:cTn dur="1000" fill="hold"/>
                        <p:tgtEl>
                          <p:spTgt spid="5"/>
                        </p:tgtEl>
                        <p:attrNameLst>
                          <p:attrName>ppt_x</p:attrName>
                        </p:attrNameLst>
                      </p:cBhvr>
                      <p:tavLst>
                        <p:tav tm="0">
                          <p:val>
                            <p:strVal val="#ppt_x"/>
                          </p:val>
                        </p:tav>
                        <p:tav tm="100000">
                          <p:val>
                            <p:strVal val="#ppt_x"/>
                          </p:val>
                        </p:tav>
                      </p:tavLst>
                    </p:anim>
                    <p:anim calcmode="lin" valueType="num">
                      <p:cBhvr>
                        <p:cTn dur="1000" fill="hold"/>
                        <p:tgtEl>
                          <p:spTgt spid="5"/>
                        </p:tgtEl>
                        <p:attrNameLst>
                          <p:attrName>ppt_y</p:attrName>
                        </p:attrNameLst>
                      </p:cBhvr>
                      <p:tavLst>
                        <p:tav tm="0">
                          <p:val>
                            <p:strVal val="#ppt_y+.1"/>
                          </p:val>
                        </p:tav>
                        <p:tav tm="100000">
                          <p:val>
                            <p:strVal val="#ppt_y"/>
                          </p:val>
                        </p:tav>
                      </p:tavLst>
                    </p:anim>
                  </p:childTnLst>
                </p:cTn>
              </p:par>
            </p:tnLst>
          </p:tmpl>
          <p:tmpl lvl="5">
            <p:tnLst>
              <p:par>
                <p:cTn presetID="42" presetClass="entr" presetSubtype="0" fill="hold" nodeType="click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1000"/>
                        <p:tgtEl>
                          <p:spTgt spid="5"/>
                        </p:tgtEl>
                      </p:cBhvr>
                    </p:animEffect>
                    <p:anim calcmode="lin" valueType="num">
                      <p:cBhvr>
                        <p:cTn dur="1000" fill="hold"/>
                        <p:tgtEl>
                          <p:spTgt spid="5"/>
                        </p:tgtEl>
                        <p:attrNameLst>
                          <p:attrName>ppt_x</p:attrName>
                        </p:attrNameLst>
                      </p:cBhvr>
                      <p:tavLst>
                        <p:tav tm="0">
                          <p:val>
                            <p:strVal val="#ppt_x"/>
                          </p:val>
                        </p:tav>
                        <p:tav tm="100000">
                          <p:val>
                            <p:strVal val="#ppt_x"/>
                          </p:val>
                        </p:tav>
                      </p:tavLst>
                    </p:anim>
                    <p:anim calcmode="lin" valueType="num">
                      <p:cBhvr>
                        <p:cTn dur="1000" fill="hold"/>
                        <p:tgtEl>
                          <p:spTgt spid="5"/>
                        </p:tgtEl>
                        <p:attrNameLst>
                          <p:attrName>ppt_y</p:attrName>
                        </p:attrNameLst>
                      </p:cBhvr>
                      <p:tavLst>
                        <p:tav tm="0">
                          <p:val>
                            <p:strVal val="#ppt_y+.1"/>
                          </p:val>
                        </p:tav>
                        <p:tav tm="100000">
                          <p:val>
                            <p:strVal val="#ppt_y"/>
                          </p:val>
                        </p:tav>
                      </p:tavLst>
                    </p:anim>
                  </p:childTnLst>
                </p:cTn>
              </p:par>
            </p:tnLst>
          </p:tmpl>
        </p:tmplLst>
      </p:bldP>
      <p:bldP spid="6" grpId="0">
        <p:tmplLst>
          <p:tmpl>
            <p:tnLst>
              <p:par>
                <p:cTn presetID="14" presetClass="entr" presetSubtype="10"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randombar(horizontal)">
                      <p:cBhvr>
                        <p:cTn dur="500"/>
                        <p:tgtEl>
                          <p:spTgt spid="6"/>
                        </p:tgtEl>
                      </p:cBhvr>
                    </p:animEffect>
                  </p:childTnLst>
                </p:cTn>
              </p:par>
            </p:tnLst>
          </p:tmpl>
        </p:tmplLst>
      </p:bldP>
      <p:bldP spid="6" grpId="1">
        <p:tmplLst>
          <p:tmpl>
            <p:tnLst>
              <p:par>
                <p:cTn presetID="42" presetClass="path" presetSubtype="0" accel="50000" decel="50000" fill="hold" nodeType="afterEffect">
                  <p:stCondLst>
                    <p:cond delay="0"/>
                  </p:stCondLst>
                  <p:childTnLst>
                    <p:animMotion origin="layout" path="M -4.16667E-6 -1.11111E-6 L -0.02187 -0.04537 " pathEditMode="relative" rAng="0" ptsTypes="AA">
                      <p:cBhvr>
                        <p:cTn dur="500" fill="hold"/>
                        <p:tgtEl>
                          <p:spTgt spid="6"/>
                        </p:tgtEl>
                        <p:attrNameLst>
                          <p:attrName>ppt_x</p:attrName>
                          <p:attrName>ppt_y</p:attrName>
                        </p:attrNameLst>
                      </p:cBhvr>
                      <p:rCtr x="-1094" y="-2269"/>
                    </p:animMotion>
                  </p:childTnLst>
                </p:cTn>
              </p:par>
            </p:tnLst>
          </p:tmpl>
        </p:tmplLst>
      </p:bldP>
    </p:bldLst>
  </p:timing>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Content &amp; Code">
    <p:spTree>
      <p:nvGrpSpPr>
        <p:cNvPr id="1" name=""/>
        <p:cNvGrpSpPr/>
        <p:nvPr/>
      </p:nvGrpSpPr>
      <p:grpSpPr>
        <a:xfrm>
          <a:off x="0" y="0"/>
          <a:ext cx="0" cy="0"/>
          <a:chOff x="0" y="0"/>
          <a:chExt cx="0" cy="0"/>
        </a:xfrm>
      </p:grpSpPr>
      <p:sp>
        <p:nvSpPr>
          <p:cNvPr id="2" name="Title 1"/>
          <p:cNvSpPr>
            <a:spLocks noGrp="1"/>
          </p:cNvSpPr>
          <p:nvPr>
            <p:ph type="title"/>
          </p:nvPr>
        </p:nvSpPr>
        <p:spPr>
          <a:xfrm>
            <a:off x="201592" y="353551"/>
            <a:ext cx="11778205" cy="878350"/>
          </a:xfrm>
        </p:spPr>
        <p:txBody>
          <a:bodyPr/>
          <a:lstStyle/>
          <a:p>
            <a:r>
              <a:rPr lang="en-US" dirty="0"/>
              <a:t>Click to edit Master title style</a:t>
            </a:r>
          </a:p>
        </p:txBody>
      </p:sp>
      <p:sp>
        <p:nvSpPr>
          <p:cNvPr id="3" name="Content Placeholder 2"/>
          <p:cNvSpPr>
            <a:spLocks noGrp="1"/>
          </p:cNvSpPr>
          <p:nvPr>
            <p:ph idx="1"/>
          </p:nvPr>
        </p:nvSpPr>
        <p:spPr>
          <a:xfrm>
            <a:off x="201592" y="1231902"/>
            <a:ext cx="11778205" cy="2421204"/>
          </a:xfrm>
        </p:spPr>
        <p:txBody>
          <a:bodyPr>
            <a:normAutofit/>
          </a:bodyPr>
          <a:lstStyle>
            <a:lvl1pPr marL="0" indent="0">
              <a:buFont typeface="Arial" panose="020B0604020202020204" pitchFamily="34" charset="0"/>
              <a:buNone/>
              <a:defRPr sz="2100"/>
            </a:lvl1pPr>
            <a:lvl2pPr marL="342900" indent="0">
              <a:buFont typeface="Arial" panose="020B0604020202020204" pitchFamily="34" charset="0"/>
              <a:buNone/>
              <a:defRPr sz="1800"/>
            </a:lvl2pPr>
            <a:lvl3pPr marL="685800" indent="0">
              <a:buFont typeface="Arial" panose="020B0604020202020204" pitchFamily="34" charset="0"/>
              <a:buNone/>
              <a:defRPr sz="1500"/>
            </a:lvl3pPr>
            <a:lvl4pPr marL="1028700" indent="0">
              <a:buFont typeface="Arial" panose="020B0604020202020204" pitchFamily="34" charset="0"/>
              <a:buNone/>
              <a:defRPr sz="1350"/>
            </a:lvl4pPr>
            <a:lvl5pPr marL="1371600" indent="0">
              <a:buFont typeface="Arial" panose="020B0604020202020204" pitchFamily="34" charset="0"/>
              <a:buNone/>
              <a:defRPr sz="135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a:extLst>
              <a:ext uri="{FF2B5EF4-FFF2-40B4-BE49-F238E27FC236}">
                <a16:creationId xmlns:a16="http://schemas.microsoft.com/office/drawing/2014/main" id="{06833DA2-9089-4E59-9B9D-7F3A29DCE61C}"/>
              </a:ext>
            </a:extLst>
          </p:cNvPr>
          <p:cNvSpPr/>
          <p:nvPr userDrawn="1"/>
        </p:nvSpPr>
        <p:spPr bwMode="auto">
          <a:xfrm>
            <a:off x="45133" y="3653109"/>
            <a:ext cx="12027033" cy="3129417"/>
          </a:xfrm>
          <a:prstGeom prst="rect">
            <a:avLst/>
          </a:prstGeom>
          <a:solidFill>
            <a:schemeClr val="accent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577" fontAlgn="base">
              <a:spcBef>
                <a:spcPct val="0"/>
              </a:spcBef>
              <a:spcAft>
                <a:spcPct val="0"/>
              </a:spcAft>
            </a:pPr>
            <a:endParaRPr lang="en-US" sz="1471" dirty="0">
              <a:gradFill>
                <a:gsLst>
                  <a:gs pos="0">
                    <a:srgbClr val="FFFFFF"/>
                  </a:gs>
                  <a:gs pos="100000">
                    <a:srgbClr val="FFFFFF"/>
                  </a:gs>
                </a:gsLst>
                <a:lin ang="5400000" scaled="0"/>
              </a:gradFill>
            </a:endParaRPr>
          </a:p>
        </p:txBody>
      </p:sp>
      <p:sp>
        <p:nvSpPr>
          <p:cNvPr id="10" name="Content Placeholder 2">
            <a:extLst>
              <a:ext uri="{FF2B5EF4-FFF2-40B4-BE49-F238E27FC236}">
                <a16:creationId xmlns:a16="http://schemas.microsoft.com/office/drawing/2014/main" id="{A7A07890-C86B-4334-9F28-D4C01C01B9F8}"/>
              </a:ext>
            </a:extLst>
          </p:cNvPr>
          <p:cNvSpPr>
            <a:spLocks noGrp="1"/>
          </p:cNvSpPr>
          <p:nvPr>
            <p:ph idx="10" hasCustomPrompt="1"/>
          </p:nvPr>
        </p:nvSpPr>
        <p:spPr>
          <a:xfrm>
            <a:off x="201592" y="3795486"/>
            <a:ext cx="11778205" cy="2910114"/>
          </a:xfrm>
          <a:solidFill>
            <a:schemeClr val="bg1"/>
          </a:solidFill>
        </p:spPr>
        <p:txBody>
          <a:bodyPr>
            <a:normAutofit/>
          </a:bodyPr>
          <a:lstStyle>
            <a:lvl1pPr marL="0" indent="0" defTabSz="0">
              <a:buFont typeface="Arial" panose="020B0604020202020204" pitchFamily="34" charset="0"/>
              <a:buNone/>
              <a:defRPr sz="750">
                <a:latin typeface="Courier New" panose="02070309020205020404" pitchFamily="49" charset="0"/>
                <a:cs typeface="Courier New" panose="02070309020205020404" pitchFamily="49" charset="0"/>
              </a:defRPr>
            </a:lvl1pPr>
            <a:lvl2pPr marL="342900" indent="0" defTabSz="0">
              <a:buFont typeface="Arial" panose="020B0604020202020204" pitchFamily="34" charset="0"/>
              <a:buNone/>
              <a:defRPr sz="750">
                <a:latin typeface="Courier New" panose="02070309020205020404" pitchFamily="49" charset="0"/>
                <a:cs typeface="Courier New" panose="02070309020205020404" pitchFamily="49" charset="0"/>
              </a:defRPr>
            </a:lvl2pPr>
            <a:lvl3pPr marL="685800" indent="0" defTabSz="0">
              <a:buFont typeface="Arial" panose="020B0604020202020204" pitchFamily="34" charset="0"/>
              <a:buNone/>
              <a:defRPr sz="750">
                <a:latin typeface="Courier New" panose="02070309020205020404" pitchFamily="49" charset="0"/>
                <a:cs typeface="Courier New" panose="02070309020205020404" pitchFamily="49" charset="0"/>
              </a:defRPr>
            </a:lvl3pPr>
            <a:lvl4pPr marL="1028700" indent="0" defTabSz="0">
              <a:buFont typeface="Arial" panose="020B0604020202020204" pitchFamily="34" charset="0"/>
              <a:buNone/>
              <a:defRPr sz="750">
                <a:latin typeface="Courier New" panose="02070309020205020404" pitchFamily="49" charset="0"/>
                <a:cs typeface="Courier New" panose="02070309020205020404" pitchFamily="49" charset="0"/>
              </a:defRPr>
            </a:lvl4pPr>
            <a:lvl5pPr marL="1371600" indent="0" defTabSz="0">
              <a:buFont typeface="Arial" panose="020B0604020202020204" pitchFamily="34" charset="0"/>
              <a:buNone/>
              <a:defRPr sz="750">
                <a:latin typeface="Courier New" panose="02070309020205020404" pitchFamily="49" charset="0"/>
                <a:cs typeface="Courier New" panose="02070309020205020404" pitchFamily="49" charset="0"/>
              </a:defRPr>
            </a:lvl5pPr>
          </a:lstStyle>
          <a:p>
            <a:pPr lvl="0"/>
            <a:r>
              <a:rPr lang="en-US" dirty="0"/>
              <a:t>Click to Edit</a:t>
            </a:r>
            <a:r>
              <a:rPr lang="en-US"/>
              <a:t>/Paste/Insert </a:t>
            </a:r>
            <a:r>
              <a:rPr lang="en-US" dirty="0"/>
              <a:t>Code or Paste/Insert Screenshot</a:t>
            </a:r>
          </a:p>
          <a:p>
            <a:pPr lvl="1"/>
            <a:r>
              <a:rPr lang="en-US" dirty="0"/>
              <a:t>	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77522001"/>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45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9/18/2018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071851226"/>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01592" y="353551"/>
            <a:ext cx="11778205" cy="878350"/>
          </a:xfrm>
        </p:spPr>
        <p:txBody>
          <a:bodyPr/>
          <a:lstStyle/>
          <a:p>
            <a:r>
              <a:rPr lang="en-US"/>
              <a:t>Click to edit Master title style</a:t>
            </a:r>
            <a:endParaRPr lang="en-US" dirty="0"/>
          </a:p>
        </p:txBody>
      </p:sp>
      <p:sp>
        <p:nvSpPr>
          <p:cNvPr id="3" name="Content Placeholder 2"/>
          <p:cNvSpPr>
            <a:spLocks noGrp="1"/>
          </p:cNvSpPr>
          <p:nvPr>
            <p:ph idx="1"/>
          </p:nvPr>
        </p:nvSpPr>
        <p:spPr>
          <a:xfrm>
            <a:off x="201592" y="1231903"/>
            <a:ext cx="11778205" cy="4933487"/>
          </a:xfrm>
        </p:spPr>
        <p:txBody>
          <a:bodyPr>
            <a:normAutofit/>
          </a:bodyPr>
          <a:lstStyle>
            <a:lvl1pPr marL="0" indent="0">
              <a:buFontTx/>
              <a:buNone/>
              <a:defRPr sz="2700"/>
            </a:lvl1pPr>
            <a:lvl2pPr marL="342900" indent="0">
              <a:buFontTx/>
              <a:buNone/>
              <a:defRPr sz="2400"/>
            </a:lvl2pPr>
            <a:lvl3pPr marL="685800" indent="0">
              <a:buFontTx/>
              <a:buNone/>
              <a:defRPr sz="2100"/>
            </a:lvl3pPr>
            <a:lvl4pPr marL="1028700" indent="0">
              <a:buFontTx/>
              <a:buNone/>
              <a:defRPr sz="1800"/>
            </a:lvl4pPr>
            <a:lvl5pPr marL="1371600" indent="0">
              <a:buFontTx/>
              <a:buNone/>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764DE79-268F-4C1A-8933-263129D2AF90}" type="datetimeFigureOut">
              <a:rPr lang="en-US" dirty="0"/>
              <a:t>9/18/2018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815569832"/>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92703" y="358017"/>
            <a:ext cx="10515600" cy="2275854"/>
          </a:xfrm>
        </p:spPr>
        <p:txBody>
          <a:bodyPr anchor="b"/>
          <a:lstStyle>
            <a:lvl1pPr>
              <a:defRPr sz="4500"/>
            </a:lvl1pPr>
          </a:lstStyle>
          <a:p>
            <a:r>
              <a:rPr lang="en-US"/>
              <a:t>Click to edit Master title style</a:t>
            </a:r>
            <a:endParaRPr lang="en-US" dirty="0"/>
          </a:p>
        </p:txBody>
      </p:sp>
      <p:sp>
        <p:nvSpPr>
          <p:cNvPr id="3" name="Text Placeholder 2"/>
          <p:cNvSpPr>
            <a:spLocks noGrp="1"/>
          </p:cNvSpPr>
          <p:nvPr>
            <p:ph type="body" idx="1"/>
          </p:nvPr>
        </p:nvSpPr>
        <p:spPr>
          <a:xfrm>
            <a:off x="692703" y="2994923"/>
            <a:ext cx="10515600" cy="1500187"/>
          </a:xfrm>
        </p:spPr>
        <p:txBody>
          <a:bodyPr/>
          <a:lstStyle>
            <a:lvl1pPr marL="0" indent="0">
              <a:buNone/>
              <a:defRPr sz="1800" baseline="0">
                <a:solidFill>
                  <a:srgbClr val="0070C0"/>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9/18/2018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pic>
        <p:nvPicPr>
          <p:cNvPr id="7" name="Picture 6"/>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323" y="6061768"/>
            <a:ext cx="1522404" cy="326167"/>
          </a:xfrm>
          <a:prstGeom prst="rect">
            <a:avLst/>
          </a:prstGeom>
        </p:spPr>
      </p:pic>
    </p:spTree>
    <p:extLst>
      <p:ext uri="{BB962C8B-B14F-4D97-AF65-F5344CB8AC3E}">
        <p14:creationId xmlns:p14="http://schemas.microsoft.com/office/powerpoint/2010/main" val="3585681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9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950"/>
                                        <p:tgtEl>
                                          <p:spTgt spid="7"/>
                                        </p:tgtEl>
                                      </p:cBhvr>
                                    </p:animEffect>
                                  </p:childTnLst>
                                </p:cTn>
                              </p:par>
                              <p:par>
                                <p:cTn id="8" presetID="63" presetClass="path" presetSubtype="0" decel="100000" fill="hold" nodeType="withEffect">
                                  <p:stCondLst>
                                    <p:cond delay="900"/>
                                  </p:stCondLst>
                                  <p:childTnLst>
                                    <p:animMotion origin="layout" path="M -0.01455 -1.34362E-6 L -3.90605E-7 -1.34362E-6 " pathEditMode="relative" rAng="0" ptsTypes="AA">
                                      <p:cBhvr>
                                        <p:cTn id="9" dur="950" fill="hold"/>
                                        <p:tgtEl>
                                          <p:spTgt spid="7"/>
                                        </p:tgtEl>
                                        <p:attrNameLst>
                                          <p:attrName>ppt_x</p:attrName>
                                          <p:attrName>ppt_y</p:attrName>
                                        </p:attrNameLst>
                                      </p:cBhvr>
                                      <p:rCtr x="728" y="0"/>
                                    </p:animMotion>
                                  </p:childTnLst>
                                </p:cTn>
                              </p:par>
                              <p:par>
                                <p:cTn id="10" presetID="6" presetClass="emph" presetSubtype="0" accel="100000" autoRev="1" fill="hold" nodeType="withEffect">
                                  <p:stCondLst>
                                    <p:cond delay="200"/>
                                  </p:stCondLst>
                                  <p:childTnLst>
                                    <p:animScale>
                                      <p:cBhvr>
                                        <p:cTn id="11" dur="500" fill="hold"/>
                                        <p:tgtEl>
                                          <p:spTgt spid="7"/>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0"/>
            <a:ext cx="10972800" cy="80772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t"/>
          <a:lstStyle>
            <a:lvl1pPr marL="0" indent="0">
              <a:buNone/>
              <a:defRPr sz="2400" b="0">
                <a:solidFill>
                  <a:srgbClr val="0070C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93368" y="1535113"/>
            <a:ext cx="5389033" cy="639762"/>
          </a:xfrm>
        </p:spPr>
        <p:txBody>
          <a:bodyPr anchor="t"/>
          <a:lstStyle>
            <a:lvl1pPr marL="0" indent="0">
              <a:buNone/>
              <a:defRPr sz="2400" b="0">
                <a:solidFill>
                  <a:srgbClr val="0070C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84666151"/>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secHead" preserve="1">
  <p:cSld name="1_Section Header">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4500"/>
            </a:lvl1pPr>
          </a:lstStyle>
          <a:p>
            <a:r>
              <a:rPr lang="en-US"/>
              <a:t>Click to edit Master title style</a:t>
            </a:r>
            <a:endParaRPr lang="en-US" dirty="0"/>
          </a:p>
        </p:txBody>
      </p:sp>
      <p:sp>
        <p:nvSpPr>
          <p:cNvPr id="3" name="Text Placeholder 2"/>
          <p:cNvSpPr>
            <a:spLocks noGrp="1"/>
          </p:cNvSpPr>
          <p:nvPr>
            <p:ph type="body" idx="1"/>
          </p:nvPr>
        </p:nvSpPr>
        <p:spPr>
          <a:xfrm>
            <a:off x="831851" y="4589465"/>
            <a:ext cx="105156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9/18/2018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524272984"/>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219620"/>
            <a:ext cx="10515600" cy="90537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223520" y="1279526"/>
            <a:ext cx="5699760" cy="496887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344920" y="1279526"/>
            <a:ext cx="5699760" cy="4968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dirty="0"/>
              <a:t>9/18/2018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491059284"/>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9" y="1681163"/>
            <a:ext cx="5157787"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6172201"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dirty="0"/>
              <a:t>9/18/2018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389163704"/>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04800" y="174627"/>
            <a:ext cx="11049000" cy="993775"/>
          </a:xfrm>
        </p:spPr>
        <p:txBody>
          <a:bodyPr>
            <a:normAutofit/>
          </a:bodyPr>
          <a:lstStyle>
            <a:lvl1pPr>
              <a:defRPr sz="4050"/>
            </a:lvl1pPr>
          </a:lstStyle>
          <a:p>
            <a:r>
              <a:rPr lang="en-US" dirty="0"/>
              <a:t>Click to edit Master title style</a:t>
            </a:r>
          </a:p>
        </p:txBody>
      </p:sp>
      <p:sp>
        <p:nvSpPr>
          <p:cNvPr id="3" name="Date Placeholder 2"/>
          <p:cNvSpPr>
            <a:spLocks noGrp="1"/>
          </p:cNvSpPr>
          <p:nvPr>
            <p:ph type="dt" sz="half" idx="10"/>
          </p:nvPr>
        </p:nvSpPr>
        <p:spPr/>
        <p:txBody>
          <a:bodyPr/>
          <a:lstStyle/>
          <a:p>
            <a:fld id="{C764DE79-268F-4C1A-8933-263129D2AF90}" type="datetimeFigureOut">
              <a:rPr lang="en-US" dirty="0"/>
              <a:t>9/18/2018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672413153"/>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9/18/2018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065126111"/>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5183188" y="987427"/>
            <a:ext cx="617220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9/18/2018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820283455"/>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7"/>
            <a:ext cx="6172200" cy="4873625"/>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9/18/2018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665453779"/>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9/18/2018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171804700"/>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9/18/2018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488718186"/>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userDrawn="1">
  <p:cSld name="Title Slide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14" y="4309990"/>
            <a:ext cx="12188887" cy="2551127"/>
          </a:xfrm>
          <a:prstGeom prst="rect">
            <a:avLst/>
          </a:prstGeom>
          <a:solidFill>
            <a:srgbClr val="4DA0E2"/>
          </a:solidFill>
          <a:ln>
            <a:noFill/>
          </a:ln>
        </p:spPr>
        <p:txBody>
          <a:bodyPr vert="horz" wrap="square" lIns="67232" tIns="33616" rIns="67232" bIns="33616" numCol="1" anchor="t" anchorCtr="0" compatLnSpc="1">
            <a:prstTxWarp prst="textNoShape">
              <a:avLst/>
            </a:prstTxWarp>
          </a:bodyPr>
          <a:lstStyle/>
          <a:p>
            <a:endParaRPr lang="en-US" sz="1324"/>
          </a:p>
        </p:txBody>
      </p:sp>
      <p:sp>
        <p:nvSpPr>
          <p:cNvPr id="10" name="Rectangle 7"/>
          <p:cNvSpPr>
            <a:spLocks noChangeArrowheads="1"/>
          </p:cNvSpPr>
          <p:nvPr userDrawn="1"/>
        </p:nvSpPr>
        <p:spPr bwMode="auto">
          <a:xfrm>
            <a:off x="1" y="5729528"/>
            <a:ext cx="12188888" cy="1131586"/>
          </a:xfrm>
          <a:prstGeom prst="rect">
            <a:avLst/>
          </a:prstGeom>
          <a:solidFill>
            <a:srgbClr val="00188F"/>
          </a:solidFill>
          <a:ln>
            <a:noFill/>
          </a:ln>
          <a:extLst/>
        </p:spPr>
        <p:txBody>
          <a:bodyPr vert="horz" wrap="square" lIns="67232" tIns="33616" rIns="67232" bIns="33616" numCol="1" anchor="t" anchorCtr="0" compatLnSpc="1">
            <a:prstTxWarp prst="textNoShape">
              <a:avLst/>
            </a:prstTxWarp>
          </a:bodyPr>
          <a:lstStyle/>
          <a:p>
            <a:endParaRPr lang="en-US" sz="1324"/>
          </a:p>
        </p:txBody>
      </p:sp>
      <p:sp>
        <p:nvSpPr>
          <p:cNvPr id="11" name="Rectangle 8"/>
          <p:cNvSpPr>
            <a:spLocks noChangeArrowheads="1"/>
          </p:cNvSpPr>
          <p:nvPr userDrawn="1"/>
        </p:nvSpPr>
        <p:spPr bwMode="auto">
          <a:xfrm>
            <a:off x="3114" y="3343394"/>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endParaRPr lang="en-US" sz="1324"/>
          </a:p>
        </p:txBody>
      </p:sp>
      <p:sp>
        <p:nvSpPr>
          <p:cNvPr id="13" name="Rectangle 12"/>
          <p:cNvSpPr/>
          <p:nvPr userDrawn="1"/>
        </p:nvSpPr>
        <p:spPr bwMode="white">
          <a:xfrm>
            <a:off x="1" y="-312"/>
            <a:ext cx="12191377" cy="685862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104" y="3877273"/>
            <a:ext cx="6273419" cy="1794661"/>
          </a:xfrm>
          <a:noFill/>
        </p:spPr>
        <p:txBody>
          <a:bodyPr lIns="146304" tIns="109728" rIns="146304" bIns="109728">
            <a:noAutofit/>
          </a:bodyPr>
          <a:lstStyle>
            <a:lvl1pPr marL="0" indent="0">
              <a:spcBef>
                <a:spcPts val="0"/>
              </a:spcBef>
              <a:buNone/>
              <a:defRPr sz="264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1" cy="1801436"/>
          </a:xfrm>
          <a:noFill/>
        </p:spPr>
        <p:txBody>
          <a:bodyPr lIns="146304" tIns="91440" rIns="146304" bIns="91440" anchor="t" anchorCtr="0"/>
          <a:lstStyle>
            <a:lvl1pPr>
              <a:defRPr sz="4412" spc="-74"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323" y="6061768"/>
            <a:ext cx="1522404" cy="326167"/>
          </a:xfrm>
          <a:prstGeom prst="rect">
            <a:avLst/>
          </a:prstGeom>
        </p:spPr>
      </p:pic>
      <p:sp>
        <p:nvSpPr>
          <p:cNvPr id="8" name="Rectangle 6"/>
          <p:cNvSpPr>
            <a:spLocks noChangeArrowheads="1"/>
          </p:cNvSpPr>
          <p:nvPr userDrawn="1"/>
        </p:nvSpPr>
        <p:spPr bwMode="auto">
          <a:xfrm>
            <a:off x="3114" y="4309990"/>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endParaRPr lang="en-US" sz="1324"/>
          </a:p>
        </p:txBody>
      </p:sp>
    </p:spTree>
    <p:extLst>
      <p:ext uri="{BB962C8B-B14F-4D97-AF65-F5344CB8AC3E}">
        <p14:creationId xmlns:p14="http://schemas.microsoft.com/office/powerpoint/2010/main" val="333991264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11555182"/>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4"/>
            <a:ext cx="11653523" cy="1796217"/>
          </a:xfrm>
          <a:noFill/>
        </p:spPr>
        <p:txBody>
          <a:bodyPr tIns="91440" bIns="91440" anchor="t" anchorCtr="0"/>
          <a:lstStyle>
            <a:lvl1pPr>
              <a:defRPr sz="6470" spc="-74"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white">
          <a:xfrm>
            <a:off x="4772400" y="6586707"/>
            <a:ext cx="2647199" cy="11881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772" spc="110" dirty="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1775945777"/>
      </p:ext>
    </p:extLst>
  </p:cSld>
  <p:clrMapOvr>
    <a:masterClrMapping/>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9"/>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471"/>
            </a:lvl2pPr>
            <a:lvl3pPr marL="168073" indent="0">
              <a:buNone/>
              <a:defRPr/>
            </a:lvl3pPr>
            <a:lvl4pPr marL="336145" indent="0">
              <a:buNone/>
              <a:defRPr/>
            </a:lvl4pPr>
            <a:lvl5pPr marL="504218"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11749209"/>
      </p:ext>
    </p:extLst>
  </p:cSld>
  <p:clrMapOvr>
    <a:masterClrMapping/>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userDrawn="1">
  <p:cSld name="1_Question &amp; Answ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591" y="220717"/>
            <a:ext cx="11778205" cy="1308538"/>
          </a:xfrm>
          <a:solidFill>
            <a:schemeClr val="accent4">
              <a:lumMod val="40000"/>
              <a:lumOff val="60000"/>
            </a:schemeClr>
          </a:solidFill>
        </p:spPr>
        <p:txBody>
          <a:bodyPr>
            <a:normAutofit/>
          </a:bodyPr>
          <a:lstStyle>
            <a:lvl1pPr>
              <a:defRPr sz="2700"/>
            </a:lvl1pPr>
          </a:lstStyle>
          <a:p>
            <a:r>
              <a:rPr lang="en-US" dirty="0"/>
              <a:t>Click to edit Question style</a:t>
            </a:r>
          </a:p>
        </p:txBody>
      </p:sp>
      <p:sp>
        <p:nvSpPr>
          <p:cNvPr id="3" name="Content Placeholder 2"/>
          <p:cNvSpPr>
            <a:spLocks noGrp="1"/>
          </p:cNvSpPr>
          <p:nvPr>
            <p:ph idx="1" hasCustomPrompt="1"/>
          </p:nvPr>
        </p:nvSpPr>
        <p:spPr>
          <a:xfrm>
            <a:off x="201592" y="1529257"/>
            <a:ext cx="11778205" cy="5123793"/>
          </a:xfrm>
        </p:spPr>
        <p:txBody>
          <a:bodyPr>
            <a:normAutofit/>
          </a:bodyPr>
          <a:lstStyle>
            <a:lvl1pPr marL="557213" indent="-557213">
              <a:buFont typeface="+mj-lt"/>
              <a:buAutoNum type="arabicParenR"/>
              <a:defRPr sz="2700"/>
            </a:lvl1pPr>
            <a:lvl2pPr marL="728663" indent="-385763">
              <a:buFont typeface="+mj-lt"/>
              <a:buAutoNum type="alphaUcPeriod"/>
              <a:defRPr sz="2400"/>
            </a:lvl2pPr>
            <a:lvl3pPr marL="1114425" indent="-428625">
              <a:buFont typeface="+mj-lt"/>
              <a:buAutoNum type="romanLcPeriod"/>
              <a:defRPr sz="2100"/>
            </a:lvl3pPr>
            <a:lvl4pPr marL="1371600" indent="-342900">
              <a:buFont typeface="+mj-lt"/>
              <a:buAutoNum type="alphaLcPeriod"/>
              <a:defRPr sz="1800"/>
            </a:lvl4pPr>
            <a:lvl5pPr marL="1714500" indent="-342900">
              <a:buFont typeface="+mj-lt"/>
              <a:buAutoNum type="arabicPeriod"/>
              <a:defRPr sz="1800"/>
            </a:lvl5pPr>
          </a:lstStyle>
          <a:p>
            <a:pPr lvl="0"/>
            <a:r>
              <a:rPr lang="en-US" dirty="0"/>
              <a:t>Click to edit Question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0" hasCustomPrompt="1"/>
          </p:nvPr>
        </p:nvSpPr>
        <p:spPr>
          <a:xfrm>
            <a:off x="467503" y="1843937"/>
            <a:ext cx="11778205" cy="5123793"/>
          </a:xfrm>
        </p:spPr>
        <p:txBody>
          <a:bodyPr>
            <a:normAutofit/>
          </a:bodyPr>
          <a:lstStyle>
            <a:lvl1pPr marL="557213" indent="-557213">
              <a:buFont typeface="+mj-lt"/>
              <a:buAutoNum type="arabicParenR"/>
              <a:defRPr sz="2700"/>
            </a:lvl1pPr>
            <a:lvl2pPr marL="728663" indent="-385763">
              <a:buFont typeface="+mj-lt"/>
              <a:buAutoNum type="alphaUcPeriod"/>
              <a:defRPr sz="2400"/>
            </a:lvl2pPr>
            <a:lvl3pPr marL="1114425" indent="-428625">
              <a:buFont typeface="+mj-lt"/>
              <a:buAutoNum type="romanLcPeriod"/>
              <a:defRPr sz="2100"/>
            </a:lvl3pPr>
            <a:lvl4pPr marL="1371600" indent="-342900">
              <a:buFont typeface="+mj-lt"/>
              <a:buAutoNum type="alphaLcPeriod"/>
              <a:defRPr sz="1800"/>
            </a:lvl4pPr>
            <a:lvl5pPr marL="1714500" indent="-342900">
              <a:buFont typeface="+mj-lt"/>
              <a:buAutoNum type="arabicPeriod"/>
              <a:defRPr sz="1800"/>
            </a:lvl5pPr>
          </a:lstStyle>
          <a:p>
            <a:pPr lvl="0"/>
            <a:r>
              <a:rPr lang="en-US" dirty="0"/>
              <a:t>Click to edit Answer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22897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hidden"/>
                                      </p:to>
                                    </p:set>
                                  </p:childTnLst>
                                </p:cTn>
                              </p:par>
                            </p:childTnLst>
                          </p:cTn>
                        </p:par>
                        <p:par>
                          <p:cTn id="23" fill="hold">
                            <p:stCondLst>
                              <p:cond delay="0"/>
                            </p:stCondLst>
                            <p:childTnLst>
                              <p:par>
                                <p:cTn id="24" presetID="14" presetClass="entr" presetSubtype="10" fill="hold" grpId="0" nodeType="after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randombar(horizontal)">
                                      <p:cBhvr>
                                        <p:cTn id="2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 presetClass="exit" presetSubtype="0" fill="hold" nodeType="clickEffect">
                  <p:stCondLst>
                    <p:cond delay="0"/>
                  </p:stCondLst>
                  <p:childTnLst>
                    <p:set>
                      <p:cBhvr>
                        <p:cTn dur="1" fill="hold">
                          <p:stCondLst>
                            <p:cond delay="0"/>
                          </p:stCondLst>
                        </p:cTn>
                        <p:tgtEl>
                          <p:spTgt spid="3"/>
                        </p:tgtEl>
                        <p:attrNameLst>
                          <p:attrName>style.visibility</p:attrName>
                        </p:attrNameLst>
                      </p:cBhvr>
                      <p:to>
                        <p:strVal val="hidden"/>
                      </p:to>
                    </p:set>
                  </p:childTnLst>
                </p:cTn>
              </p:par>
            </p:tnLst>
          </p:tmpl>
          <p:tmpl lvl="2">
            <p:tnLst>
              <p:par>
                <p:cTn presetID="1" presetClass="exit" presetSubtype="0" fill="hold" nodeType="clickEffect">
                  <p:stCondLst>
                    <p:cond delay="0"/>
                  </p:stCondLst>
                  <p:childTnLst>
                    <p:set>
                      <p:cBhvr>
                        <p:cTn dur="1" fill="hold">
                          <p:stCondLst>
                            <p:cond delay="0"/>
                          </p:stCondLst>
                        </p:cTn>
                        <p:tgtEl>
                          <p:spTgt spid="3"/>
                        </p:tgtEl>
                        <p:attrNameLst>
                          <p:attrName>style.visibility</p:attrName>
                        </p:attrNameLst>
                      </p:cBhvr>
                      <p:to>
                        <p:strVal val="hidden"/>
                      </p:to>
                    </p:set>
                  </p:childTnLst>
                </p:cTn>
              </p:par>
            </p:tnLst>
          </p:tmpl>
          <p:tmpl lvl="3">
            <p:tnLst>
              <p:par>
                <p:cTn presetID="1" presetClass="exit" presetSubtype="0" fill="hold" nodeType="clickEffect">
                  <p:stCondLst>
                    <p:cond delay="0"/>
                  </p:stCondLst>
                  <p:childTnLst>
                    <p:set>
                      <p:cBhvr>
                        <p:cTn dur="1" fill="hold">
                          <p:stCondLst>
                            <p:cond delay="0"/>
                          </p:stCondLst>
                        </p:cTn>
                        <p:tgtEl>
                          <p:spTgt spid="3"/>
                        </p:tgtEl>
                        <p:attrNameLst>
                          <p:attrName>style.visibility</p:attrName>
                        </p:attrNameLst>
                      </p:cBhvr>
                      <p:to>
                        <p:strVal val="hidden"/>
                      </p:to>
                    </p:set>
                  </p:childTnLst>
                </p:cTn>
              </p:par>
            </p:tnLst>
          </p:tmpl>
          <p:tmpl lvl="4">
            <p:tnLst>
              <p:par>
                <p:cTn presetID="1" presetClass="exit" presetSubtype="0" fill="hold" nodeType="clickEffect">
                  <p:stCondLst>
                    <p:cond delay="0"/>
                  </p:stCondLst>
                  <p:childTnLst>
                    <p:set>
                      <p:cBhvr>
                        <p:cTn dur="1" fill="hold">
                          <p:stCondLst>
                            <p:cond delay="0"/>
                          </p:stCondLst>
                        </p:cTn>
                        <p:tgtEl>
                          <p:spTgt spid="3"/>
                        </p:tgtEl>
                        <p:attrNameLst>
                          <p:attrName>style.visibility</p:attrName>
                        </p:attrNameLst>
                      </p:cBhvr>
                      <p:to>
                        <p:strVal val="hidden"/>
                      </p:to>
                    </p:set>
                  </p:childTnLst>
                </p:cTn>
              </p:par>
            </p:tnLst>
          </p:tmpl>
          <p:tmpl lvl="5">
            <p:tnLst>
              <p:par>
                <p:cTn presetID="1" presetClass="exit" presetSubtype="0" fill="hold" nodeType="clickEffect">
                  <p:stCondLst>
                    <p:cond delay="0"/>
                  </p:stCondLst>
                  <p:childTnLst>
                    <p:set>
                      <p:cBhvr>
                        <p:cTn dur="1" fill="hold">
                          <p:stCondLst>
                            <p:cond delay="0"/>
                          </p:stCondLst>
                        </p:cTn>
                        <p:tgtEl>
                          <p:spTgt spid="3"/>
                        </p:tgtEl>
                        <p:attrNameLst>
                          <p:attrName>style.visibility</p:attrName>
                        </p:attrNameLst>
                      </p:cBhvr>
                      <p:to>
                        <p:strVal val="hidden"/>
                      </p:to>
                    </p:set>
                  </p:childTnLst>
                </p:cTn>
              </p:par>
            </p:tnLst>
          </p:tmpl>
        </p:tmplLst>
      </p:bldP>
      <p:bldP spid="7" grpId="0">
        <p:tmplLst>
          <p:tmpl>
            <p:tnLst>
              <p:par>
                <p:cTn presetID="14" presetClass="entr" presetSubtype="1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randombar(horizontal)">
                      <p:cBhvr>
                        <p:cTn dur="500"/>
                        <p:tgtEl>
                          <p:spTgt spid="7"/>
                        </p:tgtEl>
                      </p:cBhvr>
                    </p:animEffect>
                  </p:childTnLst>
                </p:cTn>
              </p:par>
            </p:tnLst>
          </p:tmpl>
        </p:tmplLst>
      </p:bldP>
    </p:bldLst>
  </p:timing>
</p:sldLayout>
</file>

<file path=ppt/slideLayouts/slideLayout183.xml><?xml version="1.0" encoding="utf-8"?>
<p:sldLayout xmlns:a="http://schemas.openxmlformats.org/drawingml/2006/main" xmlns:r="http://schemas.openxmlformats.org/officeDocument/2006/relationships" xmlns:p="http://schemas.openxmlformats.org/presentationml/2006/main" userDrawn="1">
  <p:cSld name="2_Exam Tip">
    <p:bg>
      <p:bgPr>
        <a:solidFill>
          <a:srgbClr val="92D0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525520" y="347874"/>
            <a:ext cx="8398400" cy="923330"/>
          </a:xfrm>
        </p:spPr>
        <p:txBody>
          <a:bodyPr>
            <a:normAutofit/>
          </a:bodyPr>
          <a:lstStyle>
            <a:lvl1pPr algn="l" defTabSz="685800" rtl="0" eaLnBrk="1" latinLnBrk="0" hangingPunct="1">
              <a:lnSpc>
                <a:spcPct val="90000"/>
              </a:lnSpc>
              <a:spcBef>
                <a:spcPct val="0"/>
              </a:spcBef>
              <a:buNone/>
              <a:defRPr lang="en-US" sz="4050" b="1" i="1" u="none" kern="1200" baseline="0" dirty="0">
                <a:solidFill>
                  <a:schemeClr val="tx1"/>
                </a:solidFill>
                <a:latin typeface="+mj-lt"/>
                <a:ea typeface="+mj-ea"/>
                <a:cs typeface="+mj-cs"/>
              </a:defRPr>
            </a:lvl1pPr>
          </a:lstStyle>
          <a:p>
            <a:endParaRPr lang="en-US" dirty="0"/>
          </a:p>
        </p:txBody>
      </p:sp>
      <p:sp>
        <p:nvSpPr>
          <p:cNvPr id="4" name="Text Placeholder 3"/>
          <p:cNvSpPr>
            <a:spLocks noGrp="1"/>
          </p:cNvSpPr>
          <p:nvPr>
            <p:ph type="body" sz="quarter" idx="11"/>
          </p:nvPr>
        </p:nvSpPr>
        <p:spPr>
          <a:xfrm>
            <a:off x="268080" y="1271204"/>
            <a:ext cx="11655840" cy="4641916"/>
          </a:xfrm>
        </p:spPr>
        <p:txBody>
          <a:bodyPr>
            <a:noAutofit/>
          </a:bodyPr>
          <a:lstStyle>
            <a:lvl1pPr marL="0" indent="0">
              <a:buNone/>
              <a:defRPr sz="3000"/>
            </a:lvl1pPr>
            <a:lvl2pPr marL="21009" indent="0">
              <a:buNone/>
              <a:defRPr sz="1471"/>
            </a:lvl2pPr>
            <a:lvl3pPr marL="164571" indent="0">
              <a:buNone/>
              <a:defRPr sz="1471"/>
            </a:lvl3pPr>
            <a:lvl4pPr marL="350151" indent="0">
              <a:buNone/>
              <a:defRPr sz="1324"/>
            </a:lvl4pPr>
            <a:lvl5pPr marL="543901" indent="0">
              <a:buNone/>
              <a:defRPr sz="1324"/>
            </a:lvl5pPr>
          </a:lstStyle>
          <a:p>
            <a:pPr lvl="0"/>
            <a:endParaRPr lang="en-US" dirty="0"/>
          </a:p>
        </p:txBody>
      </p:sp>
      <p:sp>
        <p:nvSpPr>
          <p:cNvPr id="5" name="Rectangle 4"/>
          <p:cNvSpPr/>
          <p:nvPr userDrawn="1"/>
        </p:nvSpPr>
        <p:spPr>
          <a:xfrm>
            <a:off x="268080" y="347875"/>
            <a:ext cx="2448106" cy="715581"/>
          </a:xfrm>
          <a:prstGeom prst="rect">
            <a:avLst/>
          </a:prstGeom>
        </p:spPr>
        <p:txBody>
          <a:bodyPr wrap="none">
            <a:spAutoFit/>
          </a:bodyPr>
          <a:lstStyle/>
          <a:p>
            <a:pPr algn="l"/>
            <a:r>
              <a:rPr lang="en-US" sz="4050" b="1" dirty="0"/>
              <a:t>EXAM TIP!</a:t>
            </a:r>
          </a:p>
        </p:txBody>
      </p:sp>
      <p:sp>
        <p:nvSpPr>
          <p:cNvPr id="6" name="Text Placeholder 4">
            <a:extLst>
              <a:ext uri="{FF2B5EF4-FFF2-40B4-BE49-F238E27FC236}">
                <a16:creationId xmlns:a16="http://schemas.microsoft.com/office/drawing/2014/main" id="{380C91C6-C6AF-40A3-AE50-C2507708BECF}"/>
              </a:ext>
            </a:extLst>
          </p:cNvPr>
          <p:cNvSpPr>
            <a:spLocks noGrp="1"/>
          </p:cNvSpPr>
          <p:nvPr>
            <p:ph type="body" sz="quarter" idx="10" hasCustomPrompt="1"/>
          </p:nvPr>
        </p:nvSpPr>
        <p:spPr>
          <a:xfrm>
            <a:off x="211139" y="5987143"/>
            <a:ext cx="9784739" cy="823460"/>
          </a:xfrm>
          <a:solidFill>
            <a:srgbClr val="92D050"/>
          </a:solidFill>
        </p:spPr>
        <p:txBody>
          <a:bodyPr>
            <a:noAutofit/>
          </a:bodyPr>
          <a:lstStyle>
            <a:lvl1pPr marL="0" indent="0">
              <a:buFontTx/>
              <a:buNone/>
              <a:defRPr sz="1500" u="sng">
                <a:solidFill>
                  <a:srgbClr val="0070C0"/>
                </a:solidFill>
              </a:defRPr>
            </a:lvl1pPr>
            <a:lvl2pPr marL="342900" indent="0">
              <a:buFontTx/>
              <a:buNone/>
              <a:defRPr sz="1500" u="sng">
                <a:solidFill>
                  <a:srgbClr val="0070C0"/>
                </a:solidFill>
              </a:defRPr>
            </a:lvl2pPr>
            <a:lvl3pPr marL="685800" indent="0">
              <a:buFontTx/>
              <a:buNone/>
              <a:defRPr sz="1500" u="sng">
                <a:solidFill>
                  <a:srgbClr val="0070C0"/>
                </a:solidFill>
              </a:defRPr>
            </a:lvl3pPr>
            <a:lvl4pPr marL="1028700" indent="0">
              <a:buFontTx/>
              <a:buNone/>
              <a:defRPr sz="1500" u="sng">
                <a:solidFill>
                  <a:srgbClr val="0070C0"/>
                </a:solidFill>
              </a:defRPr>
            </a:lvl4pPr>
            <a:lvl5pPr marL="1371600" indent="0">
              <a:buFontTx/>
              <a:buNone/>
              <a:defRPr sz="1500" u="sng">
                <a:solidFill>
                  <a:srgbClr val="0070C0"/>
                </a:solidFill>
              </a:defRPr>
            </a:lvl5pPr>
          </a:lstStyle>
          <a:p>
            <a:pPr lvl="0"/>
            <a:r>
              <a:rPr lang="en-US" dirty="0"/>
              <a:t>Edit Source URL</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25252014"/>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486154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91D4C-33A2-45C9-AA04-1BA4674A353F}"/>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C80A9571-B620-470A-90DA-952F108A77A7}"/>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61F93598-81ED-4515-91D9-405DAD8BFE9A}"/>
              </a:ext>
            </a:extLst>
          </p:cNvPr>
          <p:cNvSpPr>
            <a:spLocks noGrp="1"/>
          </p:cNvSpPr>
          <p:nvPr>
            <p:ph type="dt" sz="half" idx="10"/>
          </p:nvPr>
        </p:nvSpPr>
        <p:spPr/>
        <p:txBody>
          <a:bodyPr/>
          <a:lstStyle/>
          <a:p>
            <a:fld id="{A2FCA643-6AFC-4417-8705-C2A18CA53792}" type="datetimeFigureOut">
              <a:rPr lang="en-GB" smtClean="0"/>
              <a:t>18/09/2018</a:t>
            </a:fld>
            <a:endParaRPr lang="en-GB"/>
          </a:p>
        </p:txBody>
      </p:sp>
      <p:sp>
        <p:nvSpPr>
          <p:cNvPr id="5" name="Footer Placeholder 4">
            <a:extLst>
              <a:ext uri="{FF2B5EF4-FFF2-40B4-BE49-F238E27FC236}">
                <a16:creationId xmlns:a16="http://schemas.microsoft.com/office/drawing/2014/main" id="{5640363B-3563-4F49-89E6-62DF78BF08B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BF922E5-6FAA-4807-8FAE-A9CECDB46D1E}"/>
              </a:ext>
            </a:extLst>
          </p:cNvPr>
          <p:cNvSpPr>
            <a:spLocks noGrp="1"/>
          </p:cNvSpPr>
          <p:nvPr>
            <p:ph type="sldNum" sz="quarter" idx="12"/>
          </p:nvPr>
        </p:nvSpPr>
        <p:spPr/>
        <p:txBody>
          <a:bodyPr/>
          <a:lstStyle/>
          <a:p>
            <a:fld id="{F935184B-C2B9-4170-90E8-CAABB0A3EC40}" type="slidenum">
              <a:rPr lang="en-GB" smtClean="0"/>
              <a:t>‹#›</a:t>
            </a:fld>
            <a:endParaRPr lang="en-GB"/>
          </a:p>
        </p:txBody>
      </p:sp>
    </p:spTree>
    <p:extLst>
      <p:ext uri="{BB962C8B-B14F-4D97-AF65-F5344CB8AC3E}">
        <p14:creationId xmlns:p14="http://schemas.microsoft.com/office/powerpoint/2010/main" val="186680183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t"/>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4766733" y="273051"/>
            <a:ext cx="6815667" cy="5853113"/>
          </a:xfrm>
        </p:spPr>
        <p:txBody>
          <a:bodyPr/>
          <a:lstStyle>
            <a:lvl1pPr>
              <a:defRPr sz="3200">
                <a:solidFill>
                  <a:schemeClr val="bg1"/>
                </a:solidFill>
              </a:defRPr>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Tree>
    <p:extLst>
      <p:ext uri="{BB962C8B-B14F-4D97-AF65-F5344CB8AC3E}">
        <p14:creationId xmlns:p14="http://schemas.microsoft.com/office/powerpoint/2010/main" val="59425643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a:t>Click icon to add picture</a:t>
            </a:r>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Tree>
    <p:extLst>
      <p:ext uri="{BB962C8B-B14F-4D97-AF65-F5344CB8AC3E}">
        <p14:creationId xmlns:p14="http://schemas.microsoft.com/office/powerpoint/2010/main" val="337269376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6135042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88351" y="0"/>
            <a:ext cx="2590800" cy="537845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11718" y="0"/>
            <a:ext cx="7573433" cy="537845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1487464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A23B05-8E0B-49A8-B833-A9A2F90E42A8}"/>
              </a:ext>
            </a:extLst>
          </p:cNvPr>
          <p:cNvSpPr>
            <a:spLocks noGrp="1"/>
          </p:cNvSpPr>
          <p:nvPr>
            <p:ph type="title"/>
          </p:nvPr>
        </p:nvSpPr>
        <p:spPr/>
        <p:txBody>
          <a:bodyPr/>
          <a:lstStyle/>
          <a:p>
            <a:r>
              <a:rPr lang="en-US"/>
              <a:t>Click to edit Master title style</a:t>
            </a:r>
          </a:p>
        </p:txBody>
      </p:sp>
      <p:sp>
        <p:nvSpPr>
          <p:cNvPr id="3" name="Text Placeholder 2">
            <a:extLst>
              <a:ext uri="{FF2B5EF4-FFF2-40B4-BE49-F238E27FC236}">
                <a16:creationId xmlns:a16="http://schemas.microsoft.com/office/drawing/2014/main" id="{D5077C41-446E-43DE-9F87-81F92D43215C}"/>
              </a:ext>
            </a:extLst>
          </p:cNvPr>
          <p:cNvSpPr>
            <a:spLocks noGrp="1"/>
          </p:cNvSpPr>
          <p:nvPr>
            <p:ph type="body"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6379126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_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4">
            <a:extLst>
              <a:ext uri="{FF2B5EF4-FFF2-40B4-BE49-F238E27FC236}">
                <a16:creationId xmlns:a16="http://schemas.microsoft.com/office/drawing/2014/main" id="{1E308FE5-C3CD-4C2B-84FD-DAE006C3200F}"/>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59093529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2_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idx="1"/>
          </p:nvPr>
        </p:nvSpPr>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4">
            <a:extLst>
              <a:ext uri="{FF2B5EF4-FFF2-40B4-BE49-F238E27FC236}">
                <a16:creationId xmlns:a16="http://schemas.microsoft.com/office/drawing/2014/main" id="{1E308FE5-C3CD-4C2B-84FD-DAE006C3200F}"/>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361673112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Speaker Intro">
    <p:bg>
      <p:bgPr>
        <a:solidFill>
          <a:srgbClr val="0070C0"/>
        </a:solidFill>
        <a:effectLst/>
      </p:bgPr>
    </p:bg>
    <p:spTree>
      <p:nvGrpSpPr>
        <p:cNvPr id="1" name=""/>
        <p:cNvGrpSpPr/>
        <p:nvPr/>
      </p:nvGrpSpPr>
      <p:grpSpPr>
        <a:xfrm>
          <a:off x="0" y="0"/>
          <a:ext cx="0" cy="0"/>
          <a:chOff x="0" y="0"/>
          <a:chExt cx="0" cy="0"/>
        </a:xfrm>
      </p:grpSpPr>
      <p:sp>
        <p:nvSpPr>
          <p:cNvPr id="726019" name="Rectangle 3"/>
          <p:cNvSpPr>
            <a:spLocks noGrp="1" noChangeArrowheads="1"/>
          </p:cNvSpPr>
          <p:nvPr>
            <p:ph type="ctrTitle" sz="quarter" hasCustomPrompt="1"/>
          </p:nvPr>
        </p:nvSpPr>
        <p:spPr>
          <a:xfrm>
            <a:off x="796213" y="508962"/>
            <a:ext cx="11172267" cy="1011928"/>
          </a:xfrm>
          <a:solidFill>
            <a:srgbClr val="3399FF"/>
          </a:solidFill>
          <a:ln algn="ctr"/>
        </p:spPr>
        <p:txBody>
          <a:bodyPr wrap="square" tIns="0" rIns="0" bIns="0" anchor="t" anchorCtr="0">
            <a:noAutofit/>
          </a:bodyPr>
          <a:lstStyle>
            <a:lvl1pPr algn="l">
              <a:spcBef>
                <a:spcPct val="60000"/>
              </a:spcBef>
              <a:buClr>
                <a:schemeClr val="hlink"/>
              </a:buClr>
              <a:buSzPct val="90000"/>
              <a:buFontTx/>
              <a:buNone/>
              <a:defRPr sz="3800" baseline="0">
                <a:solidFill>
                  <a:schemeClr val="bg1"/>
                </a:solidFill>
                <a:latin typeface="Segoe UI" pitchFamily="34" charset="0"/>
                <a:ea typeface="Segoe UI" pitchFamily="34" charset="0"/>
                <a:cs typeface="Segoe UI" pitchFamily="34" charset="0"/>
              </a:defRPr>
            </a:lvl1pPr>
          </a:lstStyle>
          <a:p>
            <a:r>
              <a:rPr lang="en-US" dirty="0"/>
              <a:t>Topic</a:t>
            </a:r>
          </a:p>
        </p:txBody>
      </p:sp>
      <p:sp>
        <p:nvSpPr>
          <p:cNvPr id="726020" name="Rectangle 4"/>
          <p:cNvSpPr>
            <a:spLocks noGrp="1" noChangeArrowheads="1"/>
          </p:cNvSpPr>
          <p:nvPr>
            <p:ph type="subTitle" sz="quarter" idx="1" hasCustomPrompt="1"/>
          </p:nvPr>
        </p:nvSpPr>
        <p:spPr>
          <a:xfrm>
            <a:off x="4914123" y="2595282"/>
            <a:ext cx="7054357" cy="3237592"/>
          </a:xfrm>
        </p:spPr>
        <p:txBody>
          <a:bodyPr lIns="91440" tIns="45720" rIns="91440" bIns="45720"/>
          <a:lstStyle>
            <a:lvl1pPr marL="285750" indent="-285750" algn="l">
              <a:lnSpc>
                <a:spcPct val="95000"/>
              </a:lnSpc>
              <a:spcBef>
                <a:spcPct val="60000"/>
              </a:spcBef>
              <a:buClr>
                <a:schemeClr val="bg1"/>
              </a:buClr>
              <a:buFont typeface="Wingdings" panose="05000000000000000000" pitchFamily="2" charset="2"/>
              <a:buChar char="Ø"/>
              <a:defRPr sz="1800">
                <a:solidFill>
                  <a:schemeClr val="bg1"/>
                </a:solidFill>
                <a:latin typeface="Segoe UI" pitchFamily="34" charset="0"/>
                <a:ea typeface="Segoe UI" pitchFamily="34" charset="0"/>
                <a:cs typeface="Segoe UI" pitchFamily="34" charset="0"/>
              </a:defRPr>
            </a:lvl1pPr>
          </a:lstStyle>
          <a:p>
            <a:r>
              <a:rPr lang="en-US" dirty="0"/>
              <a:t>Topic Description</a:t>
            </a:r>
          </a:p>
          <a:p>
            <a:endParaRPr lang="en-US" dirty="0"/>
          </a:p>
        </p:txBody>
      </p:sp>
      <p:sp>
        <p:nvSpPr>
          <p:cNvPr id="7" name="Text Placeholder 6">
            <a:extLst>
              <a:ext uri="{FF2B5EF4-FFF2-40B4-BE49-F238E27FC236}">
                <a16:creationId xmlns:a16="http://schemas.microsoft.com/office/drawing/2014/main" id="{05E1913A-614D-4F38-AB69-5348B29CCD5D}"/>
              </a:ext>
            </a:extLst>
          </p:cNvPr>
          <p:cNvSpPr>
            <a:spLocks noGrp="1"/>
          </p:cNvSpPr>
          <p:nvPr>
            <p:ph type="body" sz="quarter" idx="10" hasCustomPrompt="1"/>
          </p:nvPr>
        </p:nvSpPr>
        <p:spPr>
          <a:xfrm>
            <a:off x="349252" y="2756542"/>
            <a:ext cx="4322233" cy="2851150"/>
          </a:xfrm>
          <a:solidFill>
            <a:schemeClr val="bg1"/>
          </a:solidFill>
        </p:spPr>
        <p:txBody>
          <a:bodyPr/>
          <a:lstStyle>
            <a:lvl1pPr marL="0" indent="0">
              <a:buNone/>
              <a:defRPr sz="2000" baseline="0">
                <a:solidFill>
                  <a:srgbClr val="0070C0"/>
                </a:solidFill>
              </a:defRPr>
            </a:lvl1pPr>
          </a:lstStyle>
          <a:p>
            <a:pPr lvl="0"/>
            <a:r>
              <a:rPr lang="en-US" dirty="0"/>
              <a:t>Speaker Information:</a:t>
            </a:r>
          </a:p>
        </p:txBody>
      </p:sp>
      <p:sp>
        <p:nvSpPr>
          <p:cNvPr id="11" name="Text Placeholder 10">
            <a:extLst>
              <a:ext uri="{FF2B5EF4-FFF2-40B4-BE49-F238E27FC236}">
                <a16:creationId xmlns:a16="http://schemas.microsoft.com/office/drawing/2014/main" id="{6A2AE784-2CA5-4194-B30C-8D50C676A59B}"/>
              </a:ext>
            </a:extLst>
          </p:cNvPr>
          <p:cNvSpPr>
            <a:spLocks noGrp="1"/>
          </p:cNvSpPr>
          <p:nvPr>
            <p:ph type="body" sz="quarter" idx="11" hasCustomPrompt="1"/>
          </p:nvPr>
        </p:nvSpPr>
        <p:spPr>
          <a:xfrm>
            <a:off x="349251" y="6018240"/>
            <a:ext cx="11619228" cy="494654"/>
          </a:xfrm>
          <a:solidFill>
            <a:schemeClr val="bg1"/>
          </a:solidFill>
        </p:spPr>
        <p:txBody>
          <a:bodyPr/>
          <a:lstStyle>
            <a:lvl1pPr marL="0" indent="0">
              <a:buNone/>
              <a:defRPr sz="1400">
                <a:solidFill>
                  <a:srgbClr val="0043C8"/>
                </a:solidFill>
              </a:defRPr>
            </a:lvl1pPr>
            <a:lvl2pPr>
              <a:defRPr>
                <a:solidFill>
                  <a:schemeClr val="bg1">
                    <a:lumMod val="75000"/>
                  </a:schemeClr>
                </a:solidFill>
              </a:defRPr>
            </a:lvl2pPr>
            <a:lvl3pPr>
              <a:defRPr>
                <a:solidFill>
                  <a:schemeClr val="bg1">
                    <a:lumMod val="75000"/>
                  </a:schemeClr>
                </a:solidFill>
              </a:defRPr>
            </a:lvl3pPr>
            <a:lvl4pPr>
              <a:defRPr>
                <a:solidFill>
                  <a:schemeClr val="bg1">
                    <a:lumMod val="75000"/>
                  </a:schemeClr>
                </a:solidFill>
              </a:defRPr>
            </a:lvl4pPr>
            <a:lvl5pPr>
              <a:defRPr>
                <a:solidFill>
                  <a:schemeClr val="bg1">
                    <a:lumMod val="75000"/>
                  </a:schemeClr>
                </a:solidFill>
              </a:defRPr>
            </a:lvl5pPr>
          </a:lstStyle>
          <a:p>
            <a:pPr lvl="0"/>
            <a:r>
              <a:rPr lang="en-US" dirty="0"/>
              <a:t>http://...</a:t>
            </a:r>
          </a:p>
        </p:txBody>
      </p:sp>
      <p:sp>
        <p:nvSpPr>
          <p:cNvPr id="12" name="TextBox 11">
            <a:extLst>
              <a:ext uri="{FF2B5EF4-FFF2-40B4-BE49-F238E27FC236}">
                <a16:creationId xmlns:a16="http://schemas.microsoft.com/office/drawing/2014/main" id="{E1C05B86-1160-4370-A04A-9508198B968C}"/>
              </a:ext>
            </a:extLst>
          </p:cNvPr>
          <p:cNvSpPr txBox="1"/>
          <p:nvPr userDrawn="1"/>
        </p:nvSpPr>
        <p:spPr>
          <a:xfrm>
            <a:off x="8882743" y="6512894"/>
            <a:ext cx="3184855" cy="307777"/>
          </a:xfrm>
          <a:prstGeom prst="rect">
            <a:avLst/>
          </a:prstGeom>
          <a:noFill/>
        </p:spPr>
        <p:txBody>
          <a:bodyPr wrap="square" rtlCol="0">
            <a:spAutoFit/>
          </a:bodyPr>
          <a:lstStyle/>
          <a:p>
            <a:r>
              <a:rPr lang="en-US" sz="1400" dirty="0"/>
              <a:t>#70-535 @ITProGuru</a:t>
            </a:r>
          </a:p>
        </p:txBody>
      </p:sp>
      <p:sp>
        <p:nvSpPr>
          <p:cNvPr id="8" name="Text Placeholder 6">
            <a:extLst>
              <a:ext uri="{FF2B5EF4-FFF2-40B4-BE49-F238E27FC236}">
                <a16:creationId xmlns:a16="http://schemas.microsoft.com/office/drawing/2014/main" id="{02AE59D8-F91B-4102-844E-46CD5A0795C5}"/>
              </a:ext>
            </a:extLst>
          </p:cNvPr>
          <p:cNvSpPr>
            <a:spLocks noGrp="1"/>
          </p:cNvSpPr>
          <p:nvPr>
            <p:ph type="body" sz="quarter" idx="12" hasCustomPrompt="1"/>
          </p:nvPr>
        </p:nvSpPr>
        <p:spPr>
          <a:xfrm>
            <a:off x="367182" y="1689742"/>
            <a:ext cx="11460253" cy="780034"/>
          </a:xfrm>
          <a:noFill/>
        </p:spPr>
        <p:txBody>
          <a:bodyPr/>
          <a:lstStyle>
            <a:lvl1pPr marL="0" indent="0">
              <a:buNone/>
              <a:defRPr sz="2000" baseline="0">
                <a:solidFill>
                  <a:schemeClr val="bg1"/>
                </a:solidFill>
              </a:defRPr>
            </a:lvl1pPr>
          </a:lstStyle>
          <a:p>
            <a:pPr lvl="0"/>
            <a:r>
              <a:rPr lang="en-US" dirty="0" err="1"/>
              <a:t>WiFi</a:t>
            </a:r>
            <a:r>
              <a:rPr lang="en-US" dirty="0"/>
              <a:t>: </a:t>
            </a:r>
            <a:r>
              <a:rPr lang="en-US" dirty="0" err="1"/>
              <a:t>msftguest</a:t>
            </a:r>
            <a:r>
              <a:rPr lang="en-US" dirty="0"/>
              <a:t> =&gt; event code: msevent11lz</a:t>
            </a:r>
          </a:p>
          <a:p>
            <a:pPr lvl="0"/>
            <a:r>
              <a:rPr lang="en-US" dirty="0"/>
              <a:t>Content &amp; Labs: http://github.com/guruskill/70-535</a:t>
            </a:r>
          </a:p>
          <a:p>
            <a:pPr lvl="0"/>
            <a:endParaRPr lang="en-US" dirty="0"/>
          </a:p>
        </p:txBody>
      </p:sp>
    </p:spTree>
    <p:extLst>
      <p:ext uri="{BB962C8B-B14F-4D97-AF65-F5344CB8AC3E}">
        <p14:creationId xmlns:p14="http://schemas.microsoft.com/office/powerpoint/2010/main" val="326499062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rgbClr val="0070C0"/>
        </a:solidFill>
        <a:effectLst/>
      </p:bgPr>
    </p:bg>
    <p:spTree>
      <p:nvGrpSpPr>
        <p:cNvPr id="1" name=""/>
        <p:cNvGrpSpPr/>
        <p:nvPr/>
      </p:nvGrpSpPr>
      <p:grpSpPr>
        <a:xfrm>
          <a:off x="0" y="0"/>
          <a:ext cx="0" cy="0"/>
          <a:chOff x="0" y="0"/>
          <a:chExt cx="0" cy="0"/>
        </a:xfrm>
      </p:grpSpPr>
      <p:sp>
        <p:nvSpPr>
          <p:cNvPr id="726019" name="Rectangle 3"/>
          <p:cNvSpPr>
            <a:spLocks noGrp="1" noChangeArrowheads="1"/>
          </p:cNvSpPr>
          <p:nvPr>
            <p:ph type="ctrTitle" sz="quarter" hasCustomPrompt="1"/>
          </p:nvPr>
        </p:nvSpPr>
        <p:spPr>
          <a:xfrm>
            <a:off x="796213" y="508962"/>
            <a:ext cx="11172267" cy="1011928"/>
          </a:xfrm>
          <a:solidFill>
            <a:srgbClr val="3399FF"/>
          </a:solidFill>
          <a:ln algn="ctr"/>
        </p:spPr>
        <p:txBody>
          <a:bodyPr wrap="square" tIns="0" rIns="0" bIns="0" anchor="t" anchorCtr="0">
            <a:noAutofit/>
          </a:bodyPr>
          <a:lstStyle>
            <a:lvl1pPr algn="l">
              <a:spcBef>
                <a:spcPct val="60000"/>
              </a:spcBef>
              <a:buClr>
                <a:schemeClr val="hlink"/>
              </a:buClr>
              <a:buSzPct val="90000"/>
              <a:buFontTx/>
              <a:buNone/>
              <a:defRPr sz="3800" baseline="0">
                <a:solidFill>
                  <a:schemeClr val="bg1"/>
                </a:solidFill>
                <a:latin typeface="Segoe UI" pitchFamily="34" charset="0"/>
                <a:ea typeface="Segoe UI" pitchFamily="34" charset="0"/>
                <a:cs typeface="Segoe UI" pitchFamily="34" charset="0"/>
              </a:defRPr>
            </a:lvl1pPr>
          </a:lstStyle>
          <a:p>
            <a:r>
              <a:rPr lang="en-US" dirty="0"/>
              <a:t>Topic</a:t>
            </a:r>
          </a:p>
        </p:txBody>
      </p:sp>
      <p:sp>
        <p:nvSpPr>
          <p:cNvPr id="726020" name="Rectangle 4"/>
          <p:cNvSpPr>
            <a:spLocks noGrp="1" noChangeArrowheads="1"/>
          </p:cNvSpPr>
          <p:nvPr>
            <p:ph type="subTitle" sz="quarter" idx="1" hasCustomPrompt="1"/>
          </p:nvPr>
        </p:nvSpPr>
        <p:spPr>
          <a:xfrm>
            <a:off x="4914123" y="2110582"/>
            <a:ext cx="7054357" cy="3722293"/>
          </a:xfrm>
        </p:spPr>
        <p:txBody>
          <a:bodyPr lIns="91440" tIns="45720" rIns="91440" bIns="45720"/>
          <a:lstStyle>
            <a:lvl1pPr marL="285750" indent="-285750" algn="l">
              <a:lnSpc>
                <a:spcPct val="95000"/>
              </a:lnSpc>
              <a:spcBef>
                <a:spcPct val="60000"/>
              </a:spcBef>
              <a:buClr>
                <a:schemeClr val="bg1"/>
              </a:buClr>
              <a:buFont typeface="Wingdings" panose="05000000000000000000" pitchFamily="2" charset="2"/>
              <a:buChar char="Ø"/>
              <a:defRPr sz="1800">
                <a:solidFill>
                  <a:schemeClr val="bg1"/>
                </a:solidFill>
                <a:latin typeface="Segoe UI" pitchFamily="34" charset="0"/>
                <a:ea typeface="Segoe UI" pitchFamily="34" charset="0"/>
                <a:cs typeface="Segoe UI" pitchFamily="34" charset="0"/>
              </a:defRPr>
            </a:lvl1pPr>
          </a:lstStyle>
          <a:p>
            <a:r>
              <a:rPr lang="en-US" dirty="0"/>
              <a:t>Topic Description</a:t>
            </a:r>
          </a:p>
          <a:p>
            <a:endParaRPr lang="en-US" dirty="0"/>
          </a:p>
        </p:txBody>
      </p:sp>
      <p:sp>
        <p:nvSpPr>
          <p:cNvPr id="7" name="Text Placeholder 6">
            <a:extLst>
              <a:ext uri="{FF2B5EF4-FFF2-40B4-BE49-F238E27FC236}">
                <a16:creationId xmlns:a16="http://schemas.microsoft.com/office/drawing/2014/main" id="{05E1913A-614D-4F38-AB69-5348B29CCD5D}"/>
              </a:ext>
            </a:extLst>
          </p:cNvPr>
          <p:cNvSpPr>
            <a:spLocks noGrp="1"/>
          </p:cNvSpPr>
          <p:nvPr>
            <p:ph type="body" sz="quarter" idx="10"/>
          </p:nvPr>
        </p:nvSpPr>
        <p:spPr>
          <a:xfrm>
            <a:off x="349252" y="2756542"/>
            <a:ext cx="4322233" cy="2851150"/>
          </a:xfrm>
        </p:spPr>
        <p:txBody>
          <a:bodyPr/>
          <a:lstStyle>
            <a:lvl1pPr>
              <a:defRPr sz="2000">
                <a:solidFill>
                  <a:schemeClr val="bg1"/>
                </a:solidFill>
              </a:defRPr>
            </a:lvl1pPr>
          </a:lstStyle>
          <a:p>
            <a:pPr lvl="0"/>
            <a:r>
              <a:rPr lang="en-US" dirty="0"/>
              <a:t>Edit Master text</a:t>
            </a:r>
          </a:p>
        </p:txBody>
      </p:sp>
      <p:sp>
        <p:nvSpPr>
          <p:cNvPr id="11" name="Text Placeholder 10">
            <a:extLst>
              <a:ext uri="{FF2B5EF4-FFF2-40B4-BE49-F238E27FC236}">
                <a16:creationId xmlns:a16="http://schemas.microsoft.com/office/drawing/2014/main" id="{6A2AE784-2CA5-4194-B30C-8D50C676A59B}"/>
              </a:ext>
            </a:extLst>
          </p:cNvPr>
          <p:cNvSpPr>
            <a:spLocks noGrp="1"/>
          </p:cNvSpPr>
          <p:nvPr>
            <p:ph type="body" sz="quarter" idx="11" hasCustomPrompt="1"/>
          </p:nvPr>
        </p:nvSpPr>
        <p:spPr>
          <a:xfrm>
            <a:off x="349251" y="6018240"/>
            <a:ext cx="11619228" cy="391882"/>
          </a:xfrm>
          <a:solidFill>
            <a:schemeClr val="bg1"/>
          </a:solidFill>
        </p:spPr>
        <p:txBody>
          <a:bodyPr/>
          <a:lstStyle>
            <a:lvl1pPr marL="0" indent="0">
              <a:buNone/>
              <a:defRPr sz="1400">
                <a:solidFill>
                  <a:srgbClr val="0043C8"/>
                </a:solidFill>
              </a:defRPr>
            </a:lvl1pPr>
            <a:lvl2pPr>
              <a:defRPr>
                <a:solidFill>
                  <a:schemeClr val="bg1">
                    <a:lumMod val="75000"/>
                  </a:schemeClr>
                </a:solidFill>
              </a:defRPr>
            </a:lvl2pPr>
            <a:lvl3pPr>
              <a:defRPr>
                <a:solidFill>
                  <a:schemeClr val="bg1">
                    <a:lumMod val="75000"/>
                  </a:schemeClr>
                </a:solidFill>
              </a:defRPr>
            </a:lvl3pPr>
            <a:lvl4pPr>
              <a:defRPr>
                <a:solidFill>
                  <a:schemeClr val="bg1">
                    <a:lumMod val="75000"/>
                  </a:schemeClr>
                </a:solidFill>
              </a:defRPr>
            </a:lvl4pPr>
            <a:lvl5pPr>
              <a:defRPr>
                <a:solidFill>
                  <a:schemeClr val="bg1">
                    <a:lumMod val="75000"/>
                  </a:schemeClr>
                </a:solidFill>
              </a:defRPr>
            </a:lvl5pPr>
          </a:lstStyle>
          <a:p>
            <a:pPr lvl="0"/>
            <a:r>
              <a:rPr lang="en-US" dirty="0"/>
              <a:t>http://...</a:t>
            </a:r>
          </a:p>
        </p:txBody>
      </p:sp>
      <p:sp>
        <p:nvSpPr>
          <p:cNvPr id="12" name="TextBox 11">
            <a:extLst>
              <a:ext uri="{FF2B5EF4-FFF2-40B4-BE49-F238E27FC236}">
                <a16:creationId xmlns:a16="http://schemas.microsoft.com/office/drawing/2014/main" id="{E1C05B86-1160-4370-A04A-9508198B968C}"/>
              </a:ext>
            </a:extLst>
          </p:cNvPr>
          <p:cNvSpPr txBox="1"/>
          <p:nvPr userDrawn="1"/>
        </p:nvSpPr>
        <p:spPr>
          <a:xfrm>
            <a:off x="8882743" y="6512894"/>
            <a:ext cx="3184855" cy="307777"/>
          </a:xfrm>
          <a:prstGeom prst="rect">
            <a:avLst/>
          </a:prstGeom>
          <a:noFill/>
        </p:spPr>
        <p:txBody>
          <a:bodyPr wrap="square" rtlCol="0">
            <a:spAutoFit/>
          </a:bodyPr>
          <a:lstStyle/>
          <a:p>
            <a:r>
              <a:rPr lang="en-US" sz="1400" dirty="0"/>
              <a:t>#70-535 @ITProGuru</a:t>
            </a:r>
          </a:p>
        </p:txBody>
      </p:sp>
    </p:spTree>
    <p:extLst>
      <p:ext uri="{BB962C8B-B14F-4D97-AF65-F5344CB8AC3E}">
        <p14:creationId xmlns:p14="http://schemas.microsoft.com/office/powerpoint/2010/main" val="367994933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87570" y="-3"/>
            <a:ext cx="11893593" cy="896817"/>
          </a:xfrm>
        </p:spPr>
        <p:txBody>
          <a:bodyPr/>
          <a:lstStyle>
            <a:lvl1pPr>
              <a:defRPr/>
            </a:lvl1pPr>
          </a:lstStyle>
          <a:p>
            <a:r>
              <a:rPr lang="en-US" dirty="0"/>
              <a:t>Click to edit CONTENT title style</a:t>
            </a:r>
          </a:p>
        </p:txBody>
      </p:sp>
      <p:sp>
        <p:nvSpPr>
          <p:cNvPr id="3" name="Content Placeholder 2"/>
          <p:cNvSpPr>
            <a:spLocks noGrp="1"/>
          </p:cNvSpPr>
          <p:nvPr>
            <p:ph idx="1" hasCustomPrompt="1"/>
          </p:nvPr>
        </p:nvSpPr>
        <p:spPr/>
        <p:txBody>
          <a:bodyPr/>
          <a:lstStyle>
            <a:lvl1pPr>
              <a:defRPr/>
            </a:lvl1pPr>
          </a:lstStyle>
          <a:p>
            <a:pPr lvl="0"/>
            <a:r>
              <a:rPr lang="en-US" dirty="0"/>
              <a:t>Edit Content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4">
            <a:extLst>
              <a:ext uri="{FF2B5EF4-FFF2-40B4-BE49-F238E27FC236}">
                <a16:creationId xmlns:a16="http://schemas.microsoft.com/office/drawing/2014/main" id="{9146F062-CB39-4EE2-BF38-33F62C9E5028}"/>
              </a:ext>
            </a:extLst>
          </p:cNvPr>
          <p:cNvSpPr>
            <a:spLocks noGrp="1"/>
          </p:cNvSpPr>
          <p:nvPr>
            <p:ph type="body" sz="quarter" idx="13"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2223694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8901E6-3656-4AEB-AEE9-C7CC64E9285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118D04FB-3A76-4F9B-8E9D-5C59DBCD2EB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C0C0DF0F-AFC5-43EC-B7AA-80977D01E928}"/>
              </a:ext>
            </a:extLst>
          </p:cNvPr>
          <p:cNvSpPr>
            <a:spLocks noGrp="1"/>
          </p:cNvSpPr>
          <p:nvPr>
            <p:ph type="dt" sz="half" idx="10"/>
          </p:nvPr>
        </p:nvSpPr>
        <p:spPr/>
        <p:txBody>
          <a:bodyPr/>
          <a:lstStyle/>
          <a:p>
            <a:fld id="{A2FCA643-6AFC-4417-8705-C2A18CA53792}" type="datetimeFigureOut">
              <a:rPr lang="en-GB" smtClean="0"/>
              <a:t>18/09/2018</a:t>
            </a:fld>
            <a:endParaRPr lang="en-GB"/>
          </a:p>
        </p:txBody>
      </p:sp>
      <p:sp>
        <p:nvSpPr>
          <p:cNvPr id="5" name="Footer Placeholder 4">
            <a:extLst>
              <a:ext uri="{FF2B5EF4-FFF2-40B4-BE49-F238E27FC236}">
                <a16:creationId xmlns:a16="http://schemas.microsoft.com/office/drawing/2014/main" id="{A843B3E5-B760-4170-B261-EE1C8228EB3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05D2662-33E5-48B2-A029-890651966090}"/>
              </a:ext>
            </a:extLst>
          </p:cNvPr>
          <p:cNvSpPr>
            <a:spLocks noGrp="1"/>
          </p:cNvSpPr>
          <p:nvPr>
            <p:ph type="sldNum" sz="quarter" idx="12"/>
          </p:nvPr>
        </p:nvSpPr>
        <p:spPr/>
        <p:txBody>
          <a:bodyPr/>
          <a:lstStyle/>
          <a:p>
            <a:fld id="{F935184B-C2B9-4170-90E8-CAABB0A3EC40}" type="slidenum">
              <a:rPr lang="en-GB" smtClean="0"/>
              <a:t>‹#›</a:t>
            </a:fld>
            <a:endParaRPr lang="en-GB"/>
          </a:p>
        </p:txBody>
      </p:sp>
    </p:spTree>
    <p:extLst>
      <p:ext uri="{BB962C8B-B14F-4D97-AF65-F5344CB8AC3E}">
        <p14:creationId xmlns:p14="http://schemas.microsoft.com/office/powerpoint/2010/main" val="150055074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idx="1"/>
          </p:nvPr>
        </p:nvSpPr>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4">
            <a:extLst>
              <a:ext uri="{FF2B5EF4-FFF2-40B4-BE49-F238E27FC236}">
                <a16:creationId xmlns:a16="http://schemas.microsoft.com/office/drawing/2014/main" id="{1E308FE5-C3CD-4C2B-84FD-DAE006C3200F}"/>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solidFill>
                  <a:srgbClr val="0043C8"/>
                </a:solidFill>
              </a:defRPr>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http://URL..</a:t>
            </a:r>
          </a:p>
        </p:txBody>
      </p:sp>
    </p:spTree>
    <p:extLst>
      <p:ext uri="{BB962C8B-B14F-4D97-AF65-F5344CB8AC3E}">
        <p14:creationId xmlns:p14="http://schemas.microsoft.com/office/powerpoint/2010/main" val="222275608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4">
            <a:extLst>
              <a:ext uri="{FF2B5EF4-FFF2-40B4-BE49-F238E27FC236}">
                <a16:creationId xmlns:a16="http://schemas.microsoft.com/office/drawing/2014/main" id="{0FDE037B-5AC3-4803-B046-88D8FAB98146}"/>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solidFill>
                  <a:srgbClr val="0043C8"/>
                </a:solidFill>
              </a:defRPr>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http://...</a:t>
            </a:r>
          </a:p>
        </p:txBody>
      </p:sp>
    </p:spTree>
    <p:extLst>
      <p:ext uri="{BB962C8B-B14F-4D97-AF65-F5344CB8AC3E}">
        <p14:creationId xmlns:p14="http://schemas.microsoft.com/office/powerpoint/2010/main" val="367753544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Exam Tip">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5AA6D59-CBDC-4B28-BD8C-5E1C09B31A46}"/>
              </a:ext>
            </a:extLst>
          </p:cNvPr>
          <p:cNvSpPr/>
          <p:nvPr userDrawn="1"/>
        </p:nvSpPr>
        <p:spPr>
          <a:xfrm>
            <a:off x="0" y="0"/>
            <a:ext cx="12192000" cy="68580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268081" y="639602"/>
            <a:ext cx="11655839" cy="715581"/>
          </a:xfrm>
        </p:spPr>
        <p:txBody>
          <a:bodyPr>
            <a:normAutofit/>
          </a:bodyPr>
          <a:lstStyle>
            <a:lvl1pPr algn="l" defTabSz="685800" rtl="0" eaLnBrk="1" latinLnBrk="0" hangingPunct="1">
              <a:lnSpc>
                <a:spcPct val="90000"/>
              </a:lnSpc>
              <a:spcBef>
                <a:spcPct val="0"/>
              </a:spcBef>
              <a:buNone/>
              <a:defRPr lang="en-US" sz="3200" b="1" i="1" u="none" kern="1200" baseline="0" dirty="0">
                <a:solidFill>
                  <a:schemeClr val="tx1"/>
                </a:solidFill>
                <a:latin typeface="+mj-lt"/>
                <a:ea typeface="+mj-ea"/>
                <a:cs typeface="+mj-cs"/>
              </a:defRPr>
            </a:lvl1pPr>
          </a:lstStyle>
          <a:p>
            <a:r>
              <a:rPr lang="en-US" dirty="0"/>
              <a:t>Click to add Title</a:t>
            </a:r>
          </a:p>
        </p:txBody>
      </p:sp>
      <p:sp>
        <p:nvSpPr>
          <p:cNvPr id="4" name="Text Placeholder 3"/>
          <p:cNvSpPr>
            <a:spLocks noGrp="1"/>
          </p:cNvSpPr>
          <p:nvPr>
            <p:ph type="body" sz="quarter" idx="11" hasCustomPrompt="1"/>
          </p:nvPr>
        </p:nvSpPr>
        <p:spPr>
          <a:xfrm>
            <a:off x="268080" y="1441794"/>
            <a:ext cx="11655840" cy="4471326"/>
          </a:xfrm>
        </p:spPr>
        <p:txBody>
          <a:bodyPr>
            <a:noAutofit/>
          </a:bodyPr>
          <a:lstStyle>
            <a:lvl1pPr marL="0" indent="0">
              <a:buNone/>
              <a:defRPr sz="3000"/>
            </a:lvl1pPr>
            <a:lvl2pPr marL="21009" indent="0">
              <a:buNone/>
              <a:defRPr sz="1471"/>
            </a:lvl2pPr>
            <a:lvl3pPr marL="164571" indent="0">
              <a:buNone/>
              <a:defRPr sz="1471"/>
            </a:lvl3pPr>
            <a:lvl4pPr marL="350151" indent="0">
              <a:buNone/>
              <a:defRPr sz="1324"/>
            </a:lvl4pPr>
            <a:lvl5pPr marL="543901" indent="0">
              <a:buNone/>
              <a:defRPr sz="1324"/>
            </a:lvl5pPr>
          </a:lstStyle>
          <a:p>
            <a:pPr lvl="0"/>
            <a:r>
              <a:rPr lang="en-US" dirty="0"/>
              <a:t>Click to edit</a:t>
            </a:r>
          </a:p>
        </p:txBody>
      </p:sp>
      <p:sp>
        <p:nvSpPr>
          <p:cNvPr id="5" name="Rectangle 4"/>
          <p:cNvSpPr/>
          <p:nvPr userDrawn="1"/>
        </p:nvSpPr>
        <p:spPr>
          <a:xfrm>
            <a:off x="268081" y="86612"/>
            <a:ext cx="3235181" cy="715581"/>
          </a:xfrm>
          <a:prstGeom prst="rect">
            <a:avLst/>
          </a:prstGeom>
        </p:spPr>
        <p:txBody>
          <a:bodyPr wrap="none">
            <a:spAutoFit/>
          </a:bodyPr>
          <a:lstStyle/>
          <a:p>
            <a:pPr algn="l"/>
            <a:r>
              <a:rPr lang="en-US" sz="4050" b="1" dirty="0"/>
              <a:t>EXAM TIP!</a:t>
            </a:r>
          </a:p>
        </p:txBody>
      </p:sp>
      <p:sp>
        <p:nvSpPr>
          <p:cNvPr id="6" name="Text Placeholder 4">
            <a:extLst>
              <a:ext uri="{FF2B5EF4-FFF2-40B4-BE49-F238E27FC236}">
                <a16:creationId xmlns:a16="http://schemas.microsoft.com/office/drawing/2014/main" id="{380C91C6-C6AF-40A3-AE50-C2507708BECF}"/>
              </a:ext>
            </a:extLst>
          </p:cNvPr>
          <p:cNvSpPr>
            <a:spLocks noGrp="1"/>
          </p:cNvSpPr>
          <p:nvPr>
            <p:ph type="body" sz="quarter" idx="10" hasCustomPrompt="1"/>
          </p:nvPr>
        </p:nvSpPr>
        <p:spPr>
          <a:xfrm>
            <a:off x="211139" y="5987143"/>
            <a:ext cx="11712781" cy="823460"/>
          </a:xfrm>
          <a:solidFill>
            <a:srgbClr val="00B050"/>
          </a:solidFill>
        </p:spPr>
        <p:txBody>
          <a:bodyPr>
            <a:noAutofit/>
          </a:bodyPr>
          <a:lstStyle>
            <a:lvl1pPr marL="0" indent="0">
              <a:buFontTx/>
              <a:buNone/>
              <a:defRPr sz="1500" u="sng">
                <a:solidFill>
                  <a:schemeClr val="tx1">
                    <a:lumMod val="95000"/>
                    <a:lumOff val="5000"/>
                  </a:schemeClr>
                </a:solidFill>
              </a:defRPr>
            </a:lvl1pPr>
            <a:lvl2pPr marL="342900" indent="0">
              <a:buFontTx/>
              <a:buNone/>
              <a:defRPr sz="1500" u="sng">
                <a:solidFill>
                  <a:schemeClr val="tx1">
                    <a:lumMod val="95000"/>
                    <a:lumOff val="5000"/>
                  </a:schemeClr>
                </a:solidFill>
              </a:defRPr>
            </a:lvl2pPr>
            <a:lvl3pPr marL="685800" indent="0">
              <a:buFontTx/>
              <a:buNone/>
              <a:defRPr sz="1500" u="sng">
                <a:solidFill>
                  <a:schemeClr val="tx1">
                    <a:lumMod val="95000"/>
                    <a:lumOff val="5000"/>
                  </a:schemeClr>
                </a:solidFill>
              </a:defRPr>
            </a:lvl3pPr>
            <a:lvl4pPr marL="1028700" indent="0">
              <a:buFontTx/>
              <a:buNone/>
              <a:defRPr sz="1500" u="sng">
                <a:solidFill>
                  <a:schemeClr val="tx1">
                    <a:lumMod val="95000"/>
                    <a:lumOff val="5000"/>
                  </a:schemeClr>
                </a:solidFill>
              </a:defRPr>
            </a:lvl4pPr>
            <a:lvl5pPr marL="1371600" indent="0">
              <a:buFontTx/>
              <a:buNone/>
              <a:defRPr sz="1500" u="sng">
                <a:solidFill>
                  <a:schemeClr val="tx1">
                    <a:lumMod val="95000"/>
                    <a:lumOff val="5000"/>
                  </a:schemeClr>
                </a:solidFill>
              </a:defRPr>
            </a:lvl5pPr>
          </a:lstStyle>
          <a:p>
            <a:pPr lvl="0"/>
            <a:r>
              <a:rPr lang="en-US" dirty="0"/>
              <a:t>Edit Source URL</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0210855"/>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ase Study Question">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5B7C354-0C5C-4196-BE29-DBA8ABB17A4F}"/>
              </a:ext>
            </a:extLst>
          </p:cNvPr>
          <p:cNvSpPr/>
          <p:nvPr userDrawn="1"/>
        </p:nvSpPr>
        <p:spPr>
          <a:xfrm>
            <a:off x="0" y="0"/>
            <a:ext cx="12192000" cy="6172200"/>
          </a:xfrm>
          <a:prstGeom prst="rect">
            <a:avLst/>
          </a:prstGeom>
          <a:solidFill>
            <a:srgbClr val="66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7744812-071B-4DDA-A498-60D67CDBA951}"/>
              </a:ext>
            </a:extLst>
          </p:cNvPr>
          <p:cNvSpPr>
            <a:spLocks noGrp="1"/>
          </p:cNvSpPr>
          <p:nvPr>
            <p:ph type="title" hasCustomPrompt="1"/>
          </p:nvPr>
        </p:nvSpPr>
        <p:spPr/>
        <p:txBody>
          <a:bodyPr/>
          <a:lstStyle>
            <a:lvl1pPr>
              <a:defRPr/>
            </a:lvl1pPr>
          </a:lstStyle>
          <a:p>
            <a:r>
              <a:rPr lang="en-US" dirty="0"/>
              <a:t>Click to edit Scenario Case Study Title</a:t>
            </a:r>
          </a:p>
        </p:txBody>
      </p:sp>
      <p:sp>
        <p:nvSpPr>
          <p:cNvPr id="4" name="Content Placeholder 2">
            <a:extLst>
              <a:ext uri="{FF2B5EF4-FFF2-40B4-BE49-F238E27FC236}">
                <a16:creationId xmlns:a16="http://schemas.microsoft.com/office/drawing/2014/main" id="{428BF76E-A867-413D-99D3-38C859FD2EBE}"/>
              </a:ext>
            </a:extLst>
          </p:cNvPr>
          <p:cNvSpPr>
            <a:spLocks noGrp="1"/>
          </p:cNvSpPr>
          <p:nvPr>
            <p:ph idx="1" hasCustomPrompt="1"/>
          </p:nvPr>
        </p:nvSpPr>
        <p:spPr>
          <a:xfrm>
            <a:off x="372634" y="868681"/>
            <a:ext cx="11433116" cy="5212080"/>
          </a:xfrm>
        </p:spPr>
        <p:txBody>
          <a:bodyPr/>
          <a:lstStyle>
            <a:lvl1pPr marL="0" indent="0">
              <a:buFont typeface="+mj-lt"/>
              <a:buNone/>
              <a:defRPr/>
            </a:lvl1pPr>
          </a:lstStyle>
          <a:p>
            <a:pPr lvl="0"/>
            <a:r>
              <a:rPr lang="en-US" dirty="0"/>
              <a:t>Edit Scenario Case Study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4A939B04-3C34-406A-BE95-60EE5E849FD0}"/>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solidFill>
                  <a:srgbClr val="0043C8"/>
                </a:solidFill>
              </a:defRPr>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http://URL..</a:t>
            </a:r>
          </a:p>
        </p:txBody>
      </p:sp>
    </p:spTree>
    <p:extLst>
      <p:ext uri="{BB962C8B-B14F-4D97-AF65-F5344CB8AC3E}">
        <p14:creationId xmlns:p14="http://schemas.microsoft.com/office/powerpoint/2010/main" val="345665871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074CDC-0128-42E8-B232-786D9C2CD277}"/>
              </a:ext>
            </a:extLst>
          </p:cNvPr>
          <p:cNvSpPr/>
          <p:nvPr userDrawn="1"/>
        </p:nvSpPr>
        <p:spPr>
          <a:xfrm>
            <a:off x="0" y="0"/>
            <a:ext cx="12192000" cy="2008094"/>
          </a:xfrm>
          <a:prstGeom prst="rect">
            <a:avLst/>
          </a:prstGeom>
          <a:solidFill>
            <a:srgbClr val="66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124409" y="-4"/>
            <a:ext cx="11781452" cy="1824321"/>
          </a:xfrm>
        </p:spPr>
        <p:txBody>
          <a:bodyPr/>
          <a:lstStyle>
            <a:lvl1pPr>
              <a:defRPr>
                <a:solidFill>
                  <a:schemeClr val="bg1"/>
                </a:solidFill>
              </a:defRPr>
            </a:lvl1pPr>
          </a:lstStyle>
          <a:p>
            <a:r>
              <a:rPr lang="en-US" dirty="0"/>
              <a:t>Question…. This is a test</a:t>
            </a:r>
          </a:p>
        </p:txBody>
      </p:sp>
      <p:sp>
        <p:nvSpPr>
          <p:cNvPr id="3" name="Content Placeholder 2"/>
          <p:cNvSpPr>
            <a:spLocks noGrp="1"/>
          </p:cNvSpPr>
          <p:nvPr>
            <p:ph idx="1" hasCustomPrompt="1"/>
          </p:nvPr>
        </p:nvSpPr>
        <p:spPr>
          <a:xfrm>
            <a:off x="348250" y="2057400"/>
            <a:ext cx="11433116" cy="4138466"/>
          </a:xfrm>
        </p:spPr>
        <p:txBody>
          <a:bodyPr/>
          <a:lstStyle>
            <a:lvl1pPr marL="514350" indent="-514350">
              <a:buFont typeface="+mj-lt"/>
              <a:buAutoNum type="arabicParenR"/>
              <a:defRPr/>
            </a:lvl1pPr>
          </a:lstStyle>
          <a:p>
            <a:pPr lvl="0"/>
            <a:r>
              <a:rPr lang="en-US" dirty="0"/>
              <a:t>Edit Question</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7F35744D-EF33-49FA-9A3C-2D7BFFC7876A}"/>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solidFill>
                  <a:srgbClr val="0043C8"/>
                </a:solidFill>
              </a:defRPr>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http://...</a:t>
            </a:r>
          </a:p>
        </p:txBody>
      </p:sp>
    </p:spTree>
    <p:extLst>
      <p:ext uri="{BB962C8B-B14F-4D97-AF65-F5344CB8AC3E}">
        <p14:creationId xmlns:p14="http://schemas.microsoft.com/office/powerpoint/2010/main" val="266497394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Answ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17D637C-ACFC-4A4F-854E-9FA928AAF434}"/>
              </a:ext>
            </a:extLst>
          </p:cNvPr>
          <p:cNvSpPr/>
          <p:nvPr userDrawn="1"/>
        </p:nvSpPr>
        <p:spPr>
          <a:xfrm>
            <a:off x="0" y="0"/>
            <a:ext cx="12192000" cy="2008094"/>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222739" y="-3"/>
            <a:ext cx="11816861" cy="1931897"/>
          </a:xfrm>
        </p:spPr>
        <p:txBody>
          <a:bodyPr/>
          <a:lstStyle>
            <a:lvl1pPr>
              <a:defRPr sz="2400">
                <a:solidFill>
                  <a:schemeClr val="bg1"/>
                </a:solidFill>
              </a:defRPr>
            </a:lvl1pPr>
          </a:lstStyle>
          <a:p>
            <a:r>
              <a:rPr lang="en-US" dirty="0"/>
              <a:t>Answer Repeat Question Here…</a:t>
            </a:r>
          </a:p>
        </p:txBody>
      </p:sp>
      <p:sp>
        <p:nvSpPr>
          <p:cNvPr id="3" name="Content Placeholder 2"/>
          <p:cNvSpPr>
            <a:spLocks noGrp="1"/>
          </p:cNvSpPr>
          <p:nvPr>
            <p:ph idx="1" hasCustomPrompt="1"/>
          </p:nvPr>
        </p:nvSpPr>
        <p:spPr>
          <a:xfrm>
            <a:off x="348250" y="2061882"/>
            <a:ext cx="11433116" cy="4133984"/>
          </a:xfrm>
        </p:spPr>
        <p:txBody>
          <a:bodyPr/>
          <a:lstStyle>
            <a:lvl1pPr marL="514350" indent="-514350">
              <a:buFont typeface="+mj-lt"/>
              <a:buAutoNum type="arabicParenR"/>
              <a:defRPr/>
            </a:lvl1pPr>
          </a:lstStyle>
          <a:p>
            <a:pPr lvl="0"/>
            <a:r>
              <a:rPr lang="en-US" dirty="0"/>
              <a:t>Paste Answers from Question Slide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7F35744D-EF33-49FA-9A3C-2D7BFFC7876A}"/>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solidFill>
                  <a:srgbClr val="0043C8"/>
                </a:solidFill>
              </a:defRPr>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http://...</a:t>
            </a:r>
          </a:p>
        </p:txBody>
      </p:sp>
    </p:spTree>
    <p:extLst>
      <p:ext uri="{BB962C8B-B14F-4D97-AF65-F5344CB8AC3E}">
        <p14:creationId xmlns:p14="http://schemas.microsoft.com/office/powerpoint/2010/main" val="405876227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Demo">
    <p:bg>
      <p:bgPr>
        <a:solidFill>
          <a:srgbClr val="7030A0"/>
        </a:solidFill>
        <a:effectLst/>
      </p:bgPr>
    </p:bg>
    <p:spTree>
      <p:nvGrpSpPr>
        <p:cNvPr id="1" name=""/>
        <p:cNvGrpSpPr/>
        <p:nvPr/>
      </p:nvGrpSpPr>
      <p:grpSpPr>
        <a:xfrm>
          <a:off x="0" y="0"/>
          <a:ext cx="0" cy="0"/>
          <a:chOff x="0" y="0"/>
          <a:chExt cx="0" cy="0"/>
        </a:xfrm>
      </p:grpSpPr>
      <p:sp>
        <p:nvSpPr>
          <p:cNvPr id="726019" name="Rectangle 3"/>
          <p:cNvSpPr>
            <a:spLocks noGrp="1" noChangeArrowheads="1"/>
          </p:cNvSpPr>
          <p:nvPr>
            <p:ph type="ctrTitle" sz="quarter" hasCustomPrompt="1"/>
          </p:nvPr>
        </p:nvSpPr>
        <p:spPr>
          <a:xfrm>
            <a:off x="410548" y="770219"/>
            <a:ext cx="11172267" cy="1011928"/>
          </a:xfrm>
          <a:solidFill>
            <a:srgbClr val="7030A0"/>
          </a:solidFill>
          <a:ln algn="ctr"/>
        </p:spPr>
        <p:txBody>
          <a:bodyPr wrap="square" tIns="0" rIns="0" bIns="0" anchor="t" anchorCtr="0">
            <a:noAutofit/>
          </a:bodyPr>
          <a:lstStyle>
            <a:lvl1pPr algn="l">
              <a:spcBef>
                <a:spcPct val="60000"/>
              </a:spcBef>
              <a:buClr>
                <a:schemeClr val="hlink"/>
              </a:buClr>
              <a:buSzPct val="90000"/>
              <a:buFontTx/>
              <a:buNone/>
              <a:defRPr sz="3800" baseline="0">
                <a:solidFill>
                  <a:schemeClr val="bg1"/>
                </a:solidFill>
                <a:latin typeface="Segoe UI" pitchFamily="34" charset="0"/>
                <a:ea typeface="Segoe UI" pitchFamily="34" charset="0"/>
                <a:cs typeface="Segoe UI" pitchFamily="34" charset="0"/>
              </a:defRPr>
            </a:lvl1pPr>
          </a:lstStyle>
          <a:p>
            <a:r>
              <a:rPr lang="en-US" dirty="0"/>
              <a:t>Demo Title</a:t>
            </a:r>
          </a:p>
        </p:txBody>
      </p:sp>
      <p:sp>
        <p:nvSpPr>
          <p:cNvPr id="726020" name="Rectangle 4"/>
          <p:cNvSpPr>
            <a:spLocks noGrp="1" noChangeArrowheads="1"/>
          </p:cNvSpPr>
          <p:nvPr>
            <p:ph type="subTitle" sz="quarter" idx="1" hasCustomPrompt="1"/>
          </p:nvPr>
        </p:nvSpPr>
        <p:spPr>
          <a:xfrm>
            <a:off x="4914123" y="2110582"/>
            <a:ext cx="7054357" cy="3722293"/>
          </a:xfrm>
          <a:solidFill>
            <a:srgbClr val="7030A0"/>
          </a:solidFill>
        </p:spPr>
        <p:txBody>
          <a:bodyPr lIns="91440" tIns="45720" rIns="91440" bIns="45720"/>
          <a:lstStyle>
            <a:lvl1pPr marL="285750" indent="-285750" algn="l">
              <a:lnSpc>
                <a:spcPct val="95000"/>
              </a:lnSpc>
              <a:spcBef>
                <a:spcPct val="60000"/>
              </a:spcBef>
              <a:buClr>
                <a:schemeClr val="bg1"/>
              </a:buClr>
              <a:buFont typeface="Wingdings" panose="05000000000000000000" pitchFamily="2" charset="2"/>
              <a:buChar char="Ø"/>
              <a:defRPr sz="1800">
                <a:solidFill>
                  <a:schemeClr val="bg1"/>
                </a:solidFill>
                <a:latin typeface="Segoe UI" pitchFamily="34" charset="0"/>
                <a:ea typeface="Segoe UI" pitchFamily="34" charset="0"/>
                <a:cs typeface="Segoe UI" pitchFamily="34" charset="0"/>
              </a:defRPr>
            </a:lvl1pPr>
            <a:lvl2pPr marL="288925" indent="0">
              <a:buNone/>
              <a:defRPr/>
            </a:lvl2pPr>
          </a:lstStyle>
          <a:p>
            <a:r>
              <a:rPr lang="en-US" dirty="0"/>
              <a:t>Enter Description(s)</a:t>
            </a:r>
          </a:p>
          <a:p>
            <a:endParaRPr lang="en-US" dirty="0"/>
          </a:p>
        </p:txBody>
      </p:sp>
      <p:sp>
        <p:nvSpPr>
          <p:cNvPr id="7" name="Text Placeholder 6">
            <a:extLst>
              <a:ext uri="{FF2B5EF4-FFF2-40B4-BE49-F238E27FC236}">
                <a16:creationId xmlns:a16="http://schemas.microsoft.com/office/drawing/2014/main" id="{05E1913A-614D-4F38-AB69-5348B29CCD5D}"/>
              </a:ext>
            </a:extLst>
          </p:cNvPr>
          <p:cNvSpPr>
            <a:spLocks noGrp="1"/>
          </p:cNvSpPr>
          <p:nvPr>
            <p:ph type="body" sz="quarter" idx="10"/>
          </p:nvPr>
        </p:nvSpPr>
        <p:spPr>
          <a:xfrm>
            <a:off x="349252" y="2756542"/>
            <a:ext cx="4322233" cy="2851150"/>
          </a:xfrm>
        </p:spPr>
        <p:txBody>
          <a:bodyPr/>
          <a:lstStyle>
            <a:lvl1pPr>
              <a:defRPr sz="2000">
                <a:solidFill>
                  <a:schemeClr val="bg1"/>
                </a:solidFill>
              </a:defRPr>
            </a:lvl1pPr>
          </a:lstStyle>
          <a:p>
            <a:pPr lvl="0"/>
            <a:r>
              <a:rPr lang="en-US" dirty="0"/>
              <a:t>Edit Master text</a:t>
            </a:r>
          </a:p>
        </p:txBody>
      </p:sp>
      <p:sp>
        <p:nvSpPr>
          <p:cNvPr id="11" name="Text Placeholder 10">
            <a:extLst>
              <a:ext uri="{FF2B5EF4-FFF2-40B4-BE49-F238E27FC236}">
                <a16:creationId xmlns:a16="http://schemas.microsoft.com/office/drawing/2014/main" id="{6A2AE784-2CA5-4194-B30C-8D50C676A59B}"/>
              </a:ext>
            </a:extLst>
          </p:cNvPr>
          <p:cNvSpPr>
            <a:spLocks noGrp="1"/>
          </p:cNvSpPr>
          <p:nvPr>
            <p:ph type="body" sz="quarter" idx="11" hasCustomPrompt="1"/>
          </p:nvPr>
        </p:nvSpPr>
        <p:spPr>
          <a:xfrm>
            <a:off x="349251" y="6018240"/>
            <a:ext cx="11619228" cy="391882"/>
          </a:xfrm>
          <a:solidFill>
            <a:schemeClr val="bg1"/>
          </a:solidFill>
        </p:spPr>
        <p:txBody>
          <a:bodyPr/>
          <a:lstStyle>
            <a:lvl1pPr marL="0" indent="0">
              <a:buNone/>
              <a:defRPr sz="1400">
                <a:solidFill>
                  <a:srgbClr val="0043C8"/>
                </a:solidFill>
              </a:defRPr>
            </a:lvl1pPr>
            <a:lvl2pPr>
              <a:defRPr>
                <a:solidFill>
                  <a:schemeClr val="bg1">
                    <a:lumMod val="75000"/>
                  </a:schemeClr>
                </a:solidFill>
              </a:defRPr>
            </a:lvl2pPr>
            <a:lvl3pPr>
              <a:defRPr>
                <a:solidFill>
                  <a:schemeClr val="bg1">
                    <a:lumMod val="75000"/>
                  </a:schemeClr>
                </a:solidFill>
              </a:defRPr>
            </a:lvl3pPr>
            <a:lvl4pPr>
              <a:defRPr>
                <a:solidFill>
                  <a:schemeClr val="bg1">
                    <a:lumMod val="75000"/>
                  </a:schemeClr>
                </a:solidFill>
              </a:defRPr>
            </a:lvl4pPr>
            <a:lvl5pPr>
              <a:defRPr>
                <a:solidFill>
                  <a:schemeClr val="bg1">
                    <a:lumMod val="75000"/>
                  </a:schemeClr>
                </a:solidFill>
              </a:defRPr>
            </a:lvl5pPr>
          </a:lstStyle>
          <a:p>
            <a:pPr lvl="0"/>
            <a:r>
              <a:rPr lang="en-US" dirty="0"/>
              <a:t>http://...</a:t>
            </a:r>
          </a:p>
        </p:txBody>
      </p:sp>
      <p:sp>
        <p:nvSpPr>
          <p:cNvPr id="12" name="TextBox 11">
            <a:extLst>
              <a:ext uri="{FF2B5EF4-FFF2-40B4-BE49-F238E27FC236}">
                <a16:creationId xmlns:a16="http://schemas.microsoft.com/office/drawing/2014/main" id="{E1C05B86-1160-4370-A04A-9508198B968C}"/>
              </a:ext>
            </a:extLst>
          </p:cNvPr>
          <p:cNvSpPr txBox="1"/>
          <p:nvPr userDrawn="1"/>
        </p:nvSpPr>
        <p:spPr>
          <a:xfrm>
            <a:off x="8882743" y="6512894"/>
            <a:ext cx="3184855" cy="307777"/>
          </a:xfrm>
          <a:prstGeom prst="rect">
            <a:avLst/>
          </a:prstGeom>
          <a:noFill/>
        </p:spPr>
        <p:txBody>
          <a:bodyPr wrap="square" rtlCol="0">
            <a:spAutoFit/>
          </a:bodyPr>
          <a:lstStyle/>
          <a:p>
            <a:r>
              <a:rPr lang="en-US" sz="1400" dirty="0"/>
              <a:t>#70-533 @ITProGuru</a:t>
            </a:r>
          </a:p>
        </p:txBody>
      </p:sp>
      <p:sp>
        <p:nvSpPr>
          <p:cNvPr id="8" name="Rectangle 7">
            <a:extLst>
              <a:ext uri="{FF2B5EF4-FFF2-40B4-BE49-F238E27FC236}">
                <a16:creationId xmlns:a16="http://schemas.microsoft.com/office/drawing/2014/main" id="{2E5CD9C4-3903-4CFA-9CED-0878686ABD1A}"/>
              </a:ext>
            </a:extLst>
          </p:cNvPr>
          <p:cNvSpPr/>
          <p:nvPr userDrawn="1"/>
        </p:nvSpPr>
        <p:spPr>
          <a:xfrm>
            <a:off x="211266" y="117610"/>
            <a:ext cx="1903085" cy="715581"/>
          </a:xfrm>
          <a:prstGeom prst="rect">
            <a:avLst/>
          </a:prstGeom>
        </p:spPr>
        <p:txBody>
          <a:bodyPr wrap="none">
            <a:spAutoFit/>
          </a:bodyPr>
          <a:lstStyle/>
          <a:p>
            <a:r>
              <a:rPr lang="en-US" sz="4050" dirty="0">
                <a:solidFill>
                  <a:srgbClr val="00B0F0"/>
                </a:solidFill>
              </a:rPr>
              <a:t>DEMO</a:t>
            </a:r>
          </a:p>
        </p:txBody>
      </p:sp>
    </p:spTree>
    <p:extLst>
      <p:ext uri="{BB962C8B-B14F-4D97-AF65-F5344CB8AC3E}">
        <p14:creationId xmlns:p14="http://schemas.microsoft.com/office/powerpoint/2010/main" val="147345302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Lab">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55B8EEB-D399-4AF3-B7D1-E78E1898CC1F}"/>
              </a:ext>
            </a:extLst>
          </p:cNvPr>
          <p:cNvSpPr/>
          <p:nvPr userDrawn="1"/>
        </p:nvSpPr>
        <p:spPr>
          <a:xfrm>
            <a:off x="0" y="0"/>
            <a:ext cx="12192000" cy="13716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1964311" y="2"/>
            <a:ext cx="10015485" cy="1231901"/>
          </a:xfrm>
        </p:spPr>
        <p:txBody>
          <a:bodyPr/>
          <a:lstStyle>
            <a:lvl1pPr>
              <a:defRPr sz="2400"/>
            </a:lvl1pPr>
          </a:lstStyle>
          <a:p>
            <a:r>
              <a:rPr lang="en-US" dirty="0"/>
              <a:t>Click to edit Lab title</a:t>
            </a:r>
          </a:p>
        </p:txBody>
      </p:sp>
      <p:sp>
        <p:nvSpPr>
          <p:cNvPr id="3" name="Content Placeholder 2"/>
          <p:cNvSpPr>
            <a:spLocks noGrp="1"/>
          </p:cNvSpPr>
          <p:nvPr>
            <p:ph idx="1" hasCustomPrompt="1"/>
          </p:nvPr>
        </p:nvSpPr>
        <p:spPr>
          <a:xfrm>
            <a:off x="201592" y="1371601"/>
            <a:ext cx="11778205" cy="4793789"/>
          </a:xfrm>
        </p:spPr>
        <p:txBody>
          <a:bodyPr>
            <a:normAutofit/>
          </a:bodyPr>
          <a:lstStyle>
            <a:lvl1pPr marL="514350" indent="-514350">
              <a:buFont typeface="+mj-lt"/>
              <a:buAutoNum type="arabicParenR"/>
              <a:defRPr sz="2700"/>
            </a:lvl1pPr>
            <a:lvl2pPr marL="800100" indent="-457200">
              <a:buFont typeface="+mj-lt"/>
              <a:buAutoNum type="alphaUcPeriod"/>
              <a:defRPr sz="2400"/>
            </a:lvl2pPr>
            <a:lvl3pPr marL="1200150" indent="-514350">
              <a:buFont typeface="Segoe UI" panose="020B0502040204020203" pitchFamily="34" charset="0"/>
              <a:buChar char="•"/>
              <a:defRPr sz="2100"/>
            </a:lvl3pPr>
            <a:lvl4pPr marL="1028700" indent="0">
              <a:buFontTx/>
              <a:buNone/>
              <a:defRPr sz="1800"/>
            </a:lvl4pPr>
            <a:lvl5pPr marL="1371600" indent="0">
              <a:buFontTx/>
              <a:buNone/>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a:extLst>
              <a:ext uri="{FF2B5EF4-FFF2-40B4-BE49-F238E27FC236}">
                <a16:creationId xmlns:a16="http://schemas.microsoft.com/office/drawing/2014/main" id="{36E8BE26-ED1E-4BC3-AABB-33679E13D11C}"/>
              </a:ext>
            </a:extLst>
          </p:cNvPr>
          <p:cNvSpPr/>
          <p:nvPr userDrawn="1"/>
        </p:nvSpPr>
        <p:spPr>
          <a:xfrm>
            <a:off x="211266" y="117610"/>
            <a:ext cx="1314784" cy="715581"/>
          </a:xfrm>
          <a:prstGeom prst="rect">
            <a:avLst/>
          </a:prstGeom>
        </p:spPr>
        <p:txBody>
          <a:bodyPr wrap="none">
            <a:spAutoFit/>
          </a:bodyPr>
          <a:lstStyle/>
          <a:p>
            <a:r>
              <a:rPr lang="en-US" sz="4050" dirty="0">
                <a:solidFill>
                  <a:srgbClr val="00B0F0"/>
                </a:solidFill>
              </a:rPr>
              <a:t>LAB</a:t>
            </a:r>
          </a:p>
        </p:txBody>
      </p:sp>
      <p:sp>
        <p:nvSpPr>
          <p:cNvPr id="8" name="Text Placeholder 4">
            <a:extLst>
              <a:ext uri="{FF2B5EF4-FFF2-40B4-BE49-F238E27FC236}">
                <a16:creationId xmlns:a16="http://schemas.microsoft.com/office/drawing/2014/main" id="{5F53A04A-F1A4-47F1-8696-966F2AE336F7}"/>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solidFill>
                  <a:srgbClr val="0043C8"/>
                </a:solidFill>
              </a:defRPr>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http://URL..</a:t>
            </a:r>
          </a:p>
        </p:txBody>
      </p:sp>
    </p:spTree>
    <p:extLst>
      <p:ext uri="{BB962C8B-B14F-4D97-AF65-F5344CB8AC3E}">
        <p14:creationId xmlns:p14="http://schemas.microsoft.com/office/powerpoint/2010/main" val="193402662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ontent &amp; Co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592" y="0"/>
            <a:ext cx="11778205" cy="878350"/>
          </a:xfrm>
        </p:spPr>
        <p:txBody>
          <a:bodyPr/>
          <a:lstStyle>
            <a:lvl1pPr>
              <a:defRPr/>
            </a:lvl1pPr>
          </a:lstStyle>
          <a:p>
            <a:r>
              <a:rPr lang="en-US" dirty="0"/>
              <a:t>Content &amp; Code</a:t>
            </a:r>
          </a:p>
        </p:txBody>
      </p:sp>
      <p:sp>
        <p:nvSpPr>
          <p:cNvPr id="3" name="Content Placeholder 2"/>
          <p:cNvSpPr>
            <a:spLocks noGrp="1"/>
          </p:cNvSpPr>
          <p:nvPr>
            <p:ph idx="1"/>
          </p:nvPr>
        </p:nvSpPr>
        <p:spPr>
          <a:xfrm>
            <a:off x="201592" y="1098893"/>
            <a:ext cx="11778205" cy="2554215"/>
          </a:xfrm>
        </p:spPr>
        <p:txBody>
          <a:bodyPr>
            <a:normAutofit/>
          </a:bodyPr>
          <a:lstStyle>
            <a:lvl1pPr marL="0" indent="0">
              <a:buFont typeface="Arial" panose="020B0604020202020204" pitchFamily="34" charset="0"/>
              <a:buNone/>
              <a:defRPr sz="2100"/>
            </a:lvl1pPr>
            <a:lvl2pPr marL="342900" indent="0">
              <a:buFont typeface="Arial" panose="020B0604020202020204" pitchFamily="34" charset="0"/>
              <a:buNone/>
              <a:defRPr sz="1800"/>
            </a:lvl2pPr>
            <a:lvl3pPr marL="685800" indent="0">
              <a:buFont typeface="Arial" panose="020B0604020202020204" pitchFamily="34" charset="0"/>
              <a:buNone/>
              <a:defRPr sz="1500"/>
            </a:lvl3pPr>
            <a:lvl4pPr marL="1028700" indent="0">
              <a:buFont typeface="Arial" panose="020B0604020202020204" pitchFamily="34" charset="0"/>
              <a:buNone/>
              <a:defRPr sz="1350"/>
            </a:lvl4pPr>
            <a:lvl5pPr marL="1371600" indent="0">
              <a:buFont typeface="Arial" panose="020B0604020202020204" pitchFamily="34" charset="0"/>
              <a:buNone/>
              <a:defRPr sz="135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a:extLst>
              <a:ext uri="{FF2B5EF4-FFF2-40B4-BE49-F238E27FC236}">
                <a16:creationId xmlns:a16="http://schemas.microsoft.com/office/drawing/2014/main" id="{06833DA2-9089-4E59-9B9D-7F3A29DCE61C}"/>
              </a:ext>
            </a:extLst>
          </p:cNvPr>
          <p:cNvSpPr/>
          <p:nvPr userDrawn="1"/>
        </p:nvSpPr>
        <p:spPr bwMode="auto">
          <a:xfrm>
            <a:off x="45133" y="3653109"/>
            <a:ext cx="12027033" cy="3129417"/>
          </a:xfrm>
          <a:prstGeom prst="rect">
            <a:avLst/>
          </a:prstGeom>
          <a:solidFill>
            <a:schemeClr val="accent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577" fontAlgn="base">
              <a:spcBef>
                <a:spcPct val="0"/>
              </a:spcBef>
              <a:spcAft>
                <a:spcPct val="0"/>
              </a:spcAft>
            </a:pPr>
            <a:endParaRPr lang="en-US" sz="1471" dirty="0">
              <a:gradFill>
                <a:gsLst>
                  <a:gs pos="0">
                    <a:srgbClr val="FFFFFF"/>
                  </a:gs>
                  <a:gs pos="100000">
                    <a:srgbClr val="FFFFFF"/>
                  </a:gs>
                </a:gsLst>
                <a:lin ang="5400000" scaled="0"/>
              </a:gradFill>
            </a:endParaRPr>
          </a:p>
        </p:txBody>
      </p:sp>
      <p:sp>
        <p:nvSpPr>
          <p:cNvPr id="10" name="Content Placeholder 2">
            <a:extLst>
              <a:ext uri="{FF2B5EF4-FFF2-40B4-BE49-F238E27FC236}">
                <a16:creationId xmlns:a16="http://schemas.microsoft.com/office/drawing/2014/main" id="{A7A07890-C86B-4334-9F28-D4C01C01B9F8}"/>
              </a:ext>
            </a:extLst>
          </p:cNvPr>
          <p:cNvSpPr>
            <a:spLocks noGrp="1"/>
          </p:cNvSpPr>
          <p:nvPr>
            <p:ph idx="10" hasCustomPrompt="1"/>
          </p:nvPr>
        </p:nvSpPr>
        <p:spPr>
          <a:xfrm>
            <a:off x="201592" y="3795486"/>
            <a:ext cx="11778205" cy="2910114"/>
          </a:xfrm>
          <a:solidFill>
            <a:schemeClr val="bg1"/>
          </a:solidFill>
          <a:ln w="60325" cmpd="sng">
            <a:solidFill>
              <a:srgbClr val="0070C0"/>
            </a:solidFill>
          </a:ln>
        </p:spPr>
        <p:txBody>
          <a:bodyPr>
            <a:normAutofit/>
          </a:bodyPr>
          <a:lstStyle>
            <a:lvl1pPr marL="0" indent="0" defTabSz="0">
              <a:buFont typeface="Arial" panose="020B0604020202020204" pitchFamily="34" charset="0"/>
              <a:buNone/>
              <a:defRPr sz="1200">
                <a:latin typeface="Courier New" panose="02070309020205020404" pitchFamily="49" charset="0"/>
                <a:cs typeface="Courier New" panose="02070309020205020404" pitchFamily="49" charset="0"/>
              </a:defRPr>
            </a:lvl1pPr>
            <a:lvl2pPr marL="342900" indent="0" defTabSz="0">
              <a:buFont typeface="Arial" panose="020B0604020202020204" pitchFamily="34" charset="0"/>
              <a:buNone/>
              <a:defRPr sz="1200">
                <a:latin typeface="Courier New" panose="02070309020205020404" pitchFamily="49" charset="0"/>
                <a:cs typeface="Courier New" panose="02070309020205020404" pitchFamily="49" charset="0"/>
              </a:defRPr>
            </a:lvl2pPr>
            <a:lvl3pPr marL="685800" indent="0" defTabSz="0">
              <a:buFont typeface="Arial" panose="020B0604020202020204" pitchFamily="34" charset="0"/>
              <a:buNone/>
              <a:defRPr sz="1200">
                <a:latin typeface="Courier New" panose="02070309020205020404" pitchFamily="49" charset="0"/>
                <a:cs typeface="Courier New" panose="02070309020205020404" pitchFamily="49" charset="0"/>
              </a:defRPr>
            </a:lvl3pPr>
            <a:lvl4pPr marL="1028700" indent="0" defTabSz="0">
              <a:buFont typeface="Arial" panose="020B0604020202020204" pitchFamily="34" charset="0"/>
              <a:buNone/>
              <a:defRPr sz="1200">
                <a:latin typeface="Courier New" panose="02070309020205020404" pitchFamily="49" charset="0"/>
                <a:cs typeface="Courier New" panose="02070309020205020404" pitchFamily="49" charset="0"/>
              </a:defRPr>
            </a:lvl4pPr>
            <a:lvl5pPr marL="1371600" indent="0" defTabSz="0">
              <a:buFont typeface="Arial" panose="020B0604020202020204" pitchFamily="34" charset="0"/>
              <a:buNone/>
              <a:defRPr sz="1200">
                <a:latin typeface="Courier New" panose="02070309020205020404" pitchFamily="49" charset="0"/>
                <a:cs typeface="Courier New" panose="02070309020205020404" pitchFamily="49" charset="0"/>
              </a:defRPr>
            </a:lvl5pPr>
          </a:lstStyle>
          <a:p>
            <a:pPr lvl="0"/>
            <a:r>
              <a:rPr lang="en-US" dirty="0"/>
              <a:t>Click to Edit/Paste/Insert Code or Paste/Insert Screenshot</a:t>
            </a:r>
          </a:p>
          <a:p>
            <a:pPr lvl="1"/>
            <a:r>
              <a:rPr lang="en-US" dirty="0"/>
              <a:t>	Second level</a:t>
            </a:r>
          </a:p>
          <a:p>
            <a:pPr lvl="2"/>
            <a:r>
              <a:rPr lang="en-US" dirty="0"/>
              <a:t>Third level</a:t>
            </a:r>
          </a:p>
          <a:p>
            <a:pPr lvl="3"/>
            <a:r>
              <a:rPr lang="en-US" dirty="0"/>
              <a:t>Fourth level</a:t>
            </a:r>
          </a:p>
          <a:p>
            <a:pPr lvl="4"/>
            <a:r>
              <a:rPr lang="en-US" dirty="0"/>
              <a:t>Fifth level</a:t>
            </a:r>
          </a:p>
        </p:txBody>
      </p:sp>
      <p:sp>
        <p:nvSpPr>
          <p:cNvPr id="6" name="Text Placeholder 4">
            <a:extLst>
              <a:ext uri="{FF2B5EF4-FFF2-40B4-BE49-F238E27FC236}">
                <a16:creationId xmlns:a16="http://schemas.microsoft.com/office/drawing/2014/main" id="{3EA49070-3FD9-4B27-9810-341ACA436456}"/>
              </a:ext>
            </a:extLst>
          </p:cNvPr>
          <p:cNvSpPr>
            <a:spLocks noGrp="1"/>
          </p:cNvSpPr>
          <p:nvPr>
            <p:ph type="body" sz="quarter" idx="11" hasCustomPrompt="1"/>
          </p:nvPr>
        </p:nvSpPr>
        <p:spPr>
          <a:xfrm>
            <a:off x="1055716" y="798022"/>
            <a:ext cx="10924081" cy="179531"/>
          </a:xfrm>
        </p:spPr>
        <p:txBody>
          <a:bodyPr/>
          <a:lstStyle>
            <a:lvl1pPr marL="0" indent="0" algn="r">
              <a:buFont typeface="Arial" panose="020B0604020202020204" pitchFamily="34" charset="0"/>
              <a:buNone/>
              <a:defRPr sz="1050">
                <a:solidFill>
                  <a:schemeClr val="bg1">
                    <a:lumMod val="95000"/>
                  </a:schemeClr>
                </a:solidFill>
              </a:defRPr>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http://...</a:t>
            </a:r>
          </a:p>
        </p:txBody>
      </p:sp>
    </p:spTree>
    <p:extLst>
      <p:ext uri="{BB962C8B-B14F-4D97-AF65-F5344CB8AC3E}">
        <p14:creationId xmlns:p14="http://schemas.microsoft.com/office/powerpoint/2010/main" val="104216937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23216E-3091-410D-83D4-F3B694551529}"/>
              </a:ext>
            </a:extLst>
          </p:cNvPr>
          <p:cNvSpPr>
            <a:spLocks noGrp="1"/>
          </p:cNvSpPr>
          <p:nvPr>
            <p:ph type="title" hasCustomPrompt="1"/>
          </p:nvPr>
        </p:nvSpPr>
        <p:spPr/>
        <p:txBody>
          <a:bodyPr/>
          <a:lstStyle>
            <a:lvl1pPr>
              <a:defRPr/>
            </a:lvl1pPr>
          </a:lstStyle>
          <a:p>
            <a:r>
              <a:rPr lang="en-US" dirty="0"/>
              <a:t>Click to edit Code Title</a:t>
            </a:r>
          </a:p>
        </p:txBody>
      </p:sp>
      <p:sp>
        <p:nvSpPr>
          <p:cNvPr id="4" name="Text Placeholder 3">
            <a:extLst>
              <a:ext uri="{FF2B5EF4-FFF2-40B4-BE49-F238E27FC236}">
                <a16:creationId xmlns:a16="http://schemas.microsoft.com/office/drawing/2014/main" id="{8AA8E3D7-116C-400A-AC64-F86759F16B62}"/>
              </a:ext>
            </a:extLst>
          </p:cNvPr>
          <p:cNvSpPr>
            <a:spLocks noGrp="1"/>
          </p:cNvSpPr>
          <p:nvPr>
            <p:ph type="body" sz="quarter" idx="10" hasCustomPrompt="1"/>
          </p:nvPr>
        </p:nvSpPr>
        <p:spPr>
          <a:xfrm>
            <a:off x="124408" y="1055078"/>
            <a:ext cx="11905861" cy="5470413"/>
          </a:xfrm>
        </p:spPr>
        <p:txBody>
          <a:bodyPr/>
          <a:lstStyle>
            <a:lvl1pPr marL="0" indent="0">
              <a:buNone/>
              <a:defRPr sz="2400">
                <a:latin typeface="Consolas" panose="020B0609020204030204" pitchFamily="49" charset="0"/>
              </a:defRPr>
            </a:lvl1pPr>
            <a:lvl2pPr marL="288925" indent="0">
              <a:buNone/>
              <a:defRPr sz="2000">
                <a:latin typeface="Consolas" panose="020B0609020204030204" pitchFamily="49" charset="0"/>
              </a:defRPr>
            </a:lvl2pPr>
            <a:lvl3pPr marL="681037" indent="0">
              <a:buNone/>
              <a:defRPr sz="1800">
                <a:latin typeface="Consolas" panose="020B0609020204030204" pitchFamily="49" charset="0"/>
              </a:defRPr>
            </a:lvl3pPr>
            <a:lvl4pPr marL="1089025" indent="0">
              <a:buNone/>
              <a:defRPr sz="1600">
                <a:latin typeface="Consolas" panose="020B0609020204030204" pitchFamily="49" charset="0"/>
              </a:defRPr>
            </a:lvl4pPr>
            <a:lvl5pPr marL="1376363" indent="0">
              <a:buNone/>
              <a:defRPr sz="1600">
                <a:latin typeface="Consolas" panose="020B0609020204030204" pitchFamily="49" charset="0"/>
              </a:defRPr>
            </a:lvl5pPr>
          </a:lstStyle>
          <a:p>
            <a:pPr lvl="0"/>
            <a:r>
              <a:rPr lang="en-US" dirty="0"/>
              <a:t>Edit Code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9B4DEA64-361A-459F-AC62-F5ABFB0B7096}"/>
              </a:ext>
            </a:extLst>
          </p:cNvPr>
          <p:cNvSpPr>
            <a:spLocks noGrp="1"/>
          </p:cNvSpPr>
          <p:nvPr>
            <p:ph type="body" sz="quarter" idx="11" hasCustomPrompt="1"/>
          </p:nvPr>
        </p:nvSpPr>
        <p:spPr>
          <a:xfrm>
            <a:off x="273436" y="6550072"/>
            <a:ext cx="11433116" cy="267365"/>
          </a:xfrm>
        </p:spPr>
        <p:txBody>
          <a:bodyPr/>
          <a:lstStyle>
            <a:lvl1pPr marL="0" indent="0">
              <a:buFont typeface="Arial" panose="020B0604020202020204" pitchFamily="34" charset="0"/>
              <a:buNone/>
              <a:defRPr sz="1400">
                <a:solidFill>
                  <a:srgbClr val="0043C8"/>
                </a:solidFill>
              </a:defRPr>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http://...</a:t>
            </a:r>
          </a:p>
        </p:txBody>
      </p:sp>
    </p:spTree>
    <p:extLst>
      <p:ext uri="{BB962C8B-B14F-4D97-AF65-F5344CB8AC3E}">
        <p14:creationId xmlns:p14="http://schemas.microsoft.com/office/powerpoint/2010/main" val="2097430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C9F0BC-036F-4227-912F-EB29037CD906}"/>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5EF9C492-F4A7-4CD6-9EF9-A6323C07189D}"/>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05C4A9CC-CFFE-439E-B006-536A785C2782}"/>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6525477C-6FF4-4E24-A29A-D3E5F6C75834}"/>
              </a:ext>
            </a:extLst>
          </p:cNvPr>
          <p:cNvSpPr>
            <a:spLocks noGrp="1"/>
          </p:cNvSpPr>
          <p:nvPr>
            <p:ph type="dt" sz="half" idx="10"/>
          </p:nvPr>
        </p:nvSpPr>
        <p:spPr/>
        <p:txBody>
          <a:bodyPr/>
          <a:lstStyle/>
          <a:p>
            <a:fld id="{A2FCA643-6AFC-4417-8705-C2A18CA53792}" type="datetimeFigureOut">
              <a:rPr lang="en-GB" smtClean="0"/>
              <a:t>18/09/2018</a:t>
            </a:fld>
            <a:endParaRPr lang="en-GB"/>
          </a:p>
        </p:txBody>
      </p:sp>
      <p:sp>
        <p:nvSpPr>
          <p:cNvPr id="6" name="Footer Placeholder 5">
            <a:extLst>
              <a:ext uri="{FF2B5EF4-FFF2-40B4-BE49-F238E27FC236}">
                <a16:creationId xmlns:a16="http://schemas.microsoft.com/office/drawing/2014/main" id="{3A536E47-6B1A-4E07-A888-5E33AB2BAA20}"/>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365ADA80-AC7B-4EDA-9E87-A289BA7E28BA}"/>
              </a:ext>
            </a:extLst>
          </p:cNvPr>
          <p:cNvSpPr>
            <a:spLocks noGrp="1"/>
          </p:cNvSpPr>
          <p:nvPr>
            <p:ph type="sldNum" sz="quarter" idx="12"/>
          </p:nvPr>
        </p:nvSpPr>
        <p:spPr/>
        <p:txBody>
          <a:bodyPr/>
          <a:lstStyle/>
          <a:p>
            <a:fld id="{F935184B-C2B9-4170-90E8-CAABB0A3EC40}" type="slidenum">
              <a:rPr lang="en-GB" smtClean="0"/>
              <a:t>‹#›</a:t>
            </a:fld>
            <a:endParaRPr lang="en-GB"/>
          </a:p>
        </p:txBody>
      </p:sp>
    </p:spTree>
    <p:extLst>
      <p:ext uri="{BB962C8B-B14F-4D97-AF65-F5344CB8AC3E}">
        <p14:creationId xmlns:p14="http://schemas.microsoft.com/office/powerpoint/2010/main" val="370614976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9"/>
            <a:ext cx="11653523" cy="4801075"/>
          </a:xfrm>
          <a:prstGeom prst="rect">
            <a:avLst/>
          </a:prstGeom>
        </p:spPr>
        <p:txBody>
          <a:bodyPr/>
          <a:lstStyle>
            <a:lvl1pPr marL="213593" indent="-213593">
              <a:buClr>
                <a:schemeClr val="tx1"/>
              </a:buClr>
              <a:buSzPct val="90000"/>
              <a:buFont typeface="Arial" pitchFamily="34" charset="0"/>
              <a:buChar char="•"/>
              <a:defRPr sz="264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20181" indent="-20659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33773" indent="-213593">
              <a:buClr>
                <a:schemeClr val="tx1"/>
              </a:buClr>
              <a:buSzPct val="90000"/>
              <a:buFont typeface="Arial" pitchFamily="34" charset="0"/>
              <a:buChar char="•"/>
              <a:defRPr sz="2059">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01846" indent="-168073">
              <a:buClr>
                <a:schemeClr val="tx1"/>
              </a:buClr>
              <a:buSzPct val="90000"/>
              <a:buFont typeface="Arial" pitchFamily="34" charset="0"/>
              <a:buChar char="•"/>
              <a:defRPr sz="1765">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969919" indent="-168073">
              <a:buClr>
                <a:schemeClr val="tx1"/>
              </a:buClr>
              <a:buSzPct val="90000"/>
              <a:buFont typeface="Arial" pitchFamily="34" charset="0"/>
              <a:buChar char="•"/>
              <a:defRPr sz="147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8"/>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2720"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hasCustomPrompt="1"/>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Title</a:t>
            </a:r>
          </a:p>
        </p:txBody>
      </p:sp>
    </p:spTree>
    <p:extLst>
      <p:ext uri="{BB962C8B-B14F-4D97-AF65-F5344CB8AC3E}">
        <p14:creationId xmlns:p14="http://schemas.microsoft.com/office/powerpoint/2010/main" val="22916523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teps">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CCF24501-8757-48AA-B9DD-ED5BECE78DDC}"/>
              </a:ext>
            </a:extLst>
          </p:cNvPr>
          <p:cNvSpPr txBox="1"/>
          <p:nvPr userDrawn="1"/>
        </p:nvSpPr>
        <p:spPr>
          <a:xfrm>
            <a:off x="226542" y="2054745"/>
            <a:ext cx="2090991" cy="271654"/>
          </a:xfrm>
          <a:prstGeom prst="rect">
            <a:avLst/>
          </a:prstGeom>
          <a:solidFill>
            <a:schemeClr val="bg1"/>
          </a:solidFill>
          <a:ln w="12700">
            <a:solidFill>
              <a:schemeClr val="tx1"/>
            </a:solidFill>
          </a:ln>
        </p:spPr>
        <p:txBody>
          <a:bodyPr wrap="square" lIns="68570" tIns="34285" rIns="68570" bIns="34285" rtlCol="0" anchor="ctr">
            <a:noAutofit/>
          </a:bodyPr>
          <a:lstStyle>
            <a:defPPr>
              <a:defRPr lang="en-US"/>
            </a:defPPr>
            <a:lvl1pPr>
              <a:defRPr sz="2400">
                <a:solidFill>
                  <a:srgbClr val="0078D7"/>
                </a:solidFill>
                <a:latin typeface="+mj-lt"/>
              </a:defRPr>
            </a:lvl1pPr>
          </a:lstStyle>
          <a:p>
            <a:pPr defTabSz="685669">
              <a:defRPr/>
            </a:pPr>
            <a:r>
              <a:rPr lang="en-US" sz="1050" b="1" dirty="0">
                <a:solidFill>
                  <a:schemeClr val="tx1">
                    <a:lumMod val="95000"/>
                    <a:lumOff val="5000"/>
                  </a:schemeClr>
                </a:solidFill>
                <a:latin typeface="Segoe UI Light"/>
              </a:rPr>
              <a:t>Observations</a:t>
            </a:r>
          </a:p>
        </p:txBody>
      </p:sp>
      <p:sp>
        <p:nvSpPr>
          <p:cNvPr id="2" name="Title 1"/>
          <p:cNvSpPr>
            <a:spLocks noGrp="1"/>
          </p:cNvSpPr>
          <p:nvPr>
            <p:ph type="title" hasCustomPrompt="1"/>
          </p:nvPr>
        </p:nvSpPr>
        <p:spPr/>
        <p:txBody>
          <a:bodyPr/>
          <a:lstStyle>
            <a:lvl1pPr>
              <a:defRPr/>
            </a:lvl1pPr>
          </a:lstStyle>
          <a:p>
            <a:r>
              <a:rPr lang="en-US" dirty="0"/>
              <a:t>Click to edit Steps Title</a:t>
            </a:r>
          </a:p>
        </p:txBody>
      </p:sp>
      <p:graphicFrame>
        <p:nvGraphicFramePr>
          <p:cNvPr id="3" name="Table 2">
            <a:extLst>
              <a:ext uri="{FF2B5EF4-FFF2-40B4-BE49-F238E27FC236}">
                <a16:creationId xmlns:a16="http://schemas.microsoft.com/office/drawing/2014/main" id="{0DA8EFC8-B6A4-4A4B-9EDA-91002B4DFD8C}"/>
              </a:ext>
            </a:extLst>
          </p:cNvPr>
          <p:cNvGraphicFramePr>
            <a:graphicFrameLocks noGrp="1"/>
          </p:cNvGraphicFramePr>
          <p:nvPr userDrawn="1">
            <p:extLst/>
          </p:nvPr>
        </p:nvGraphicFramePr>
        <p:xfrm>
          <a:off x="237068" y="987548"/>
          <a:ext cx="11732441" cy="915686"/>
        </p:xfrm>
        <a:graphic>
          <a:graphicData uri="http://schemas.openxmlformats.org/drawingml/2006/table">
            <a:tbl>
              <a:tblPr firstRow="1" bandRow="1">
                <a:tableStyleId>{5C22544A-7EE6-4342-B048-85BDC9FD1C3A}</a:tableStyleId>
              </a:tblPr>
              <a:tblGrid>
                <a:gridCol w="330339">
                  <a:extLst>
                    <a:ext uri="{9D8B030D-6E8A-4147-A177-3AD203B41FA5}">
                      <a16:colId xmlns:a16="http://schemas.microsoft.com/office/drawing/2014/main" val="612254498"/>
                    </a:ext>
                  </a:extLst>
                </a:gridCol>
                <a:gridCol w="3595073">
                  <a:extLst>
                    <a:ext uri="{9D8B030D-6E8A-4147-A177-3AD203B41FA5}">
                      <a16:colId xmlns:a16="http://schemas.microsoft.com/office/drawing/2014/main" val="1261049811"/>
                    </a:ext>
                  </a:extLst>
                </a:gridCol>
                <a:gridCol w="321409">
                  <a:extLst>
                    <a:ext uri="{9D8B030D-6E8A-4147-A177-3AD203B41FA5}">
                      <a16:colId xmlns:a16="http://schemas.microsoft.com/office/drawing/2014/main" val="2638922956"/>
                    </a:ext>
                  </a:extLst>
                </a:gridCol>
                <a:gridCol w="3595073">
                  <a:extLst>
                    <a:ext uri="{9D8B030D-6E8A-4147-A177-3AD203B41FA5}">
                      <a16:colId xmlns:a16="http://schemas.microsoft.com/office/drawing/2014/main" val="1530065899"/>
                    </a:ext>
                  </a:extLst>
                </a:gridCol>
                <a:gridCol w="295473">
                  <a:extLst>
                    <a:ext uri="{9D8B030D-6E8A-4147-A177-3AD203B41FA5}">
                      <a16:colId xmlns:a16="http://schemas.microsoft.com/office/drawing/2014/main" val="1628348927"/>
                    </a:ext>
                  </a:extLst>
                </a:gridCol>
                <a:gridCol w="3595073">
                  <a:extLst>
                    <a:ext uri="{9D8B030D-6E8A-4147-A177-3AD203B41FA5}">
                      <a16:colId xmlns:a16="http://schemas.microsoft.com/office/drawing/2014/main" val="3564049150"/>
                    </a:ext>
                  </a:extLst>
                </a:gridCol>
              </a:tblGrid>
              <a:tr h="915686">
                <a:tc>
                  <a:txBody>
                    <a:bodyPr/>
                    <a:lstStyle/>
                    <a:p>
                      <a:pPr algn="ctr"/>
                      <a:r>
                        <a:rPr lang="en-US" sz="1800" dirty="0">
                          <a:solidFill>
                            <a:schemeClr val="bg1"/>
                          </a:solidFill>
                        </a:rPr>
                        <a:t>1</a:t>
                      </a:r>
                    </a:p>
                  </a:txBody>
                  <a:tcPr marL="91427" marR="9142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2"/>
                    </a:solidFill>
                  </a:tcPr>
                </a:tc>
                <a:tc>
                  <a:txBody>
                    <a:bodyPr/>
                    <a:lstStyle/>
                    <a:p>
                      <a:pPr marL="0" indent="0" algn="l">
                        <a:buFont typeface="Arial" panose="020B0604020202020204" pitchFamily="34" charset="0"/>
                        <a:buNone/>
                      </a:pPr>
                      <a:endParaRPr lang="en-US" sz="1200" b="0" dirty="0">
                        <a:solidFill>
                          <a:schemeClr val="tx1"/>
                        </a:solidFill>
                        <a:latin typeface="Segoe UI" panose="020B0502040204020203" pitchFamily="34" charset="0"/>
                        <a:cs typeface="Segoe UI" panose="020B0502040204020203" pitchFamily="34" charset="0"/>
                      </a:endParaRPr>
                    </a:p>
                  </a:txBody>
                  <a:tcPr marL="91427" marR="9142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r>
                        <a:rPr lang="en-US" sz="1800" dirty="0">
                          <a:solidFill>
                            <a:schemeClr val="bg1"/>
                          </a:solidFill>
                        </a:rPr>
                        <a:t>2</a:t>
                      </a:r>
                    </a:p>
                  </a:txBody>
                  <a:tcPr marL="91427" marR="9142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2"/>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txBody>
                  <a:tcPr marL="91427" marR="9142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r>
                        <a:rPr lang="en-US" sz="1800" dirty="0">
                          <a:solidFill>
                            <a:schemeClr val="bg1"/>
                          </a:solidFill>
                        </a:rPr>
                        <a:t>3</a:t>
                      </a:r>
                    </a:p>
                  </a:txBody>
                  <a:tcPr marL="91427" marR="9142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2"/>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txBody>
                  <a:tcPr marL="91427" marR="9142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2296024"/>
                  </a:ext>
                </a:extLst>
              </a:tr>
            </a:tbl>
          </a:graphicData>
        </a:graphic>
      </p:graphicFrame>
      <p:sp>
        <p:nvSpPr>
          <p:cNvPr id="7" name="TextBox 6">
            <a:extLst>
              <a:ext uri="{FF2B5EF4-FFF2-40B4-BE49-F238E27FC236}">
                <a16:creationId xmlns:a16="http://schemas.microsoft.com/office/drawing/2014/main" id="{92028F83-BC57-46B6-AE4F-F363D917BFB5}"/>
              </a:ext>
            </a:extLst>
          </p:cNvPr>
          <p:cNvSpPr txBox="1"/>
          <p:nvPr userDrawn="1"/>
        </p:nvSpPr>
        <p:spPr>
          <a:xfrm>
            <a:off x="6226435" y="2026752"/>
            <a:ext cx="2090991" cy="271654"/>
          </a:xfrm>
          <a:prstGeom prst="rect">
            <a:avLst/>
          </a:prstGeom>
          <a:solidFill>
            <a:schemeClr val="bg1"/>
          </a:solidFill>
          <a:ln w="12700">
            <a:solidFill>
              <a:schemeClr val="tx1"/>
            </a:solidFill>
          </a:ln>
        </p:spPr>
        <p:txBody>
          <a:bodyPr wrap="square" lIns="68570" tIns="34285" rIns="68570" bIns="34285" rtlCol="0" anchor="ctr">
            <a:noAutofit/>
          </a:bodyPr>
          <a:lstStyle>
            <a:defPPr>
              <a:defRPr lang="en-US"/>
            </a:defPPr>
            <a:lvl1pPr>
              <a:defRPr sz="2400">
                <a:solidFill>
                  <a:srgbClr val="0078D7"/>
                </a:solidFill>
                <a:latin typeface="+mj-lt"/>
              </a:defRPr>
            </a:lvl1pPr>
          </a:lstStyle>
          <a:p>
            <a:pPr defTabSz="685669">
              <a:defRPr/>
            </a:pPr>
            <a:r>
              <a:rPr lang="en-US" sz="1050" b="1" dirty="0">
                <a:solidFill>
                  <a:schemeClr val="tx1">
                    <a:lumMod val="95000"/>
                    <a:lumOff val="5000"/>
                  </a:schemeClr>
                </a:solidFill>
                <a:latin typeface="Segoe UI Light"/>
              </a:rPr>
              <a:t>Results</a:t>
            </a:r>
          </a:p>
        </p:txBody>
      </p:sp>
      <p:sp>
        <p:nvSpPr>
          <p:cNvPr id="8" name="TextBox 7">
            <a:extLst>
              <a:ext uri="{FF2B5EF4-FFF2-40B4-BE49-F238E27FC236}">
                <a16:creationId xmlns:a16="http://schemas.microsoft.com/office/drawing/2014/main" id="{1B2D9789-D165-4BDB-A460-2343E7F13D54}"/>
              </a:ext>
            </a:extLst>
          </p:cNvPr>
          <p:cNvSpPr txBox="1"/>
          <p:nvPr userDrawn="1"/>
        </p:nvSpPr>
        <p:spPr>
          <a:xfrm>
            <a:off x="226541" y="5243163"/>
            <a:ext cx="2087136" cy="271654"/>
          </a:xfrm>
          <a:prstGeom prst="rect">
            <a:avLst/>
          </a:prstGeom>
          <a:solidFill>
            <a:schemeClr val="bg1"/>
          </a:solidFill>
          <a:ln w="12700">
            <a:solidFill>
              <a:schemeClr val="tx1"/>
            </a:solidFill>
          </a:ln>
        </p:spPr>
        <p:txBody>
          <a:bodyPr wrap="square" lIns="68570" tIns="34285" rIns="68570" bIns="34285" rtlCol="0" anchor="ctr">
            <a:noAutofit/>
          </a:bodyPr>
          <a:lstStyle>
            <a:defPPr>
              <a:defRPr lang="en-US"/>
            </a:defPPr>
            <a:lvl1pPr>
              <a:defRPr sz="2400">
                <a:solidFill>
                  <a:srgbClr val="0078D7"/>
                </a:solidFill>
                <a:latin typeface="+mj-lt"/>
              </a:defRPr>
            </a:lvl1pPr>
          </a:lstStyle>
          <a:p>
            <a:pPr defTabSz="685669">
              <a:defRPr/>
            </a:pPr>
            <a:r>
              <a:rPr lang="en-US" sz="1050" b="1" dirty="0">
                <a:solidFill>
                  <a:schemeClr val="tx1">
                    <a:lumMod val="95000"/>
                    <a:lumOff val="5000"/>
                  </a:schemeClr>
                </a:solidFill>
                <a:latin typeface="Segoe UI Light"/>
              </a:rPr>
              <a:t>Resources</a:t>
            </a:r>
          </a:p>
        </p:txBody>
      </p:sp>
      <p:sp>
        <p:nvSpPr>
          <p:cNvPr id="10" name="TextBox 9">
            <a:extLst>
              <a:ext uri="{FF2B5EF4-FFF2-40B4-BE49-F238E27FC236}">
                <a16:creationId xmlns:a16="http://schemas.microsoft.com/office/drawing/2014/main" id="{2A40F325-ADB0-41C7-9EF7-7E36EF2381D6}"/>
              </a:ext>
            </a:extLst>
          </p:cNvPr>
          <p:cNvSpPr txBox="1"/>
          <p:nvPr userDrawn="1"/>
        </p:nvSpPr>
        <p:spPr>
          <a:xfrm>
            <a:off x="226539" y="794128"/>
            <a:ext cx="2090992" cy="271654"/>
          </a:xfrm>
          <a:prstGeom prst="rect">
            <a:avLst/>
          </a:prstGeom>
          <a:solidFill>
            <a:schemeClr val="bg1"/>
          </a:solidFill>
          <a:ln w="12700">
            <a:solidFill>
              <a:schemeClr val="tx1"/>
            </a:solidFill>
          </a:ln>
        </p:spPr>
        <p:txBody>
          <a:bodyPr wrap="square" lIns="68570" tIns="34285" rIns="68570" bIns="34285" rtlCol="0" anchor="ctr">
            <a:noAutofit/>
          </a:bodyPr>
          <a:lstStyle>
            <a:defPPr>
              <a:defRPr lang="en-US"/>
            </a:defPPr>
            <a:lvl1pPr>
              <a:defRPr sz="2400">
                <a:solidFill>
                  <a:srgbClr val="0078D7"/>
                </a:solidFill>
                <a:latin typeface="+mj-lt"/>
              </a:defRPr>
            </a:lvl1pPr>
          </a:lstStyle>
          <a:p>
            <a:pPr defTabSz="685669">
              <a:defRPr/>
            </a:pPr>
            <a:r>
              <a:rPr lang="en-US" sz="1050" b="1" dirty="0">
                <a:solidFill>
                  <a:schemeClr val="tx1">
                    <a:lumMod val="95000"/>
                    <a:lumOff val="5000"/>
                  </a:schemeClr>
                </a:solidFill>
                <a:latin typeface="Segoe UI Light"/>
              </a:rPr>
              <a:t>Steps</a:t>
            </a:r>
          </a:p>
        </p:txBody>
      </p:sp>
      <p:sp>
        <p:nvSpPr>
          <p:cNvPr id="19" name="Text Placeholder 18">
            <a:extLst>
              <a:ext uri="{FF2B5EF4-FFF2-40B4-BE49-F238E27FC236}">
                <a16:creationId xmlns:a16="http://schemas.microsoft.com/office/drawing/2014/main" id="{97DBA5D9-8C6D-43D4-A24D-D27248395183}"/>
              </a:ext>
            </a:extLst>
          </p:cNvPr>
          <p:cNvSpPr>
            <a:spLocks noGrp="1"/>
          </p:cNvSpPr>
          <p:nvPr>
            <p:ph type="body" sz="quarter" idx="12" hasCustomPrompt="1"/>
          </p:nvPr>
        </p:nvSpPr>
        <p:spPr>
          <a:xfrm>
            <a:off x="613833" y="1035632"/>
            <a:ext cx="3454400" cy="827088"/>
          </a:xfrm>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Step 1</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Text Placeholder 18">
            <a:extLst>
              <a:ext uri="{FF2B5EF4-FFF2-40B4-BE49-F238E27FC236}">
                <a16:creationId xmlns:a16="http://schemas.microsoft.com/office/drawing/2014/main" id="{35DE67FC-9970-40AE-86CC-CDE63AD436CF}"/>
              </a:ext>
            </a:extLst>
          </p:cNvPr>
          <p:cNvSpPr>
            <a:spLocks noGrp="1"/>
          </p:cNvSpPr>
          <p:nvPr>
            <p:ph type="body" sz="quarter" idx="13" hasCustomPrompt="1"/>
          </p:nvPr>
        </p:nvSpPr>
        <p:spPr>
          <a:xfrm>
            <a:off x="4540968" y="1016750"/>
            <a:ext cx="3454400" cy="827088"/>
          </a:xfrm>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Step 2</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Text Placeholder 18">
            <a:extLst>
              <a:ext uri="{FF2B5EF4-FFF2-40B4-BE49-F238E27FC236}">
                <a16:creationId xmlns:a16="http://schemas.microsoft.com/office/drawing/2014/main" id="{5DA0B143-17CC-4340-B000-4AB93B418219}"/>
              </a:ext>
            </a:extLst>
          </p:cNvPr>
          <p:cNvSpPr>
            <a:spLocks noGrp="1"/>
          </p:cNvSpPr>
          <p:nvPr>
            <p:ph type="body" sz="quarter" idx="14" hasCustomPrompt="1"/>
          </p:nvPr>
        </p:nvSpPr>
        <p:spPr>
          <a:xfrm>
            <a:off x="8468103" y="1031847"/>
            <a:ext cx="3454400" cy="827088"/>
          </a:xfrm>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Step 3</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4" name="Text Placeholder 18">
            <a:extLst>
              <a:ext uri="{FF2B5EF4-FFF2-40B4-BE49-F238E27FC236}">
                <a16:creationId xmlns:a16="http://schemas.microsoft.com/office/drawing/2014/main" id="{D3A2EF9D-8503-44C9-8C8A-AD3AB6E8B9E7}"/>
              </a:ext>
            </a:extLst>
          </p:cNvPr>
          <p:cNvSpPr>
            <a:spLocks noGrp="1"/>
          </p:cNvSpPr>
          <p:nvPr>
            <p:ph type="body" sz="quarter" idx="17" hasCustomPrompt="1"/>
          </p:nvPr>
        </p:nvSpPr>
        <p:spPr>
          <a:xfrm>
            <a:off x="249593" y="5514818"/>
            <a:ext cx="11732441" cy="1065841"/>
          </a:xfrm>
          <a:solidFill>
            <a:schemeClr val="bg1"/>
          </a:solidFill>
          <a:ln w="22225">
            <a:solidFill>
              <a:srgbClr val="000000"/>
            </a:solidFill>
          </a:ln>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Resources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3" name="Text Placeholder 18">
            <a:extLst>
              <a:ext uri="{FF2B5EF4-FFF2-40B4-BE49-F238E27FC236}">
                <a16:creationId xmlns:a16="http://schemas.microsoft.com/office/drawing/2014/main" id="{15DBFA86-3281-48C1-B37A-60EAF36BD25D}"/>
              </a:ext>
            </a:extLst>
          </p:cNvPr>
          <p:cNvSpPr>
            <a:spLocks noGrp="1"/>
          </p:cNvSpPr>
          <p:nvPr>
            <p:ph type="body" sz="quarter" idx="16" hasCustomPrompt="1"/>
          </p:nvPr>
        </p:nvSpPr>
        <p:spPr>
          <a:xfrm>
            <a:off x="6237759" y="2265437"/>
            <a:ext cx="5727700" cy="2862989"/>
          </a:xfrm>
          <a:solidFill>
            <a:schemeClr val="bg1"/>
          </a:solidFill>
          <a:ln w="22225">
            <a:solidFill>
              <a:srgbClr val="000000"/>
            </a:solidFill>
          </a:ln>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Results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Text Placeholder 18">
            <a:extLst>
              <a:ext uri="{FF2B5EF4-FFF2-40B4-BE49-F238E27FC236}">
                <a16:creationId xmlns:a16="http://schemas.microsoft.com/office/drawing/2014/main" id="{2BFCEE7C-1B60-4DD2-A577-07AE5CD0142E}"/>
              </a:ext>
            </a:extLst>
          </p:cNvPr>
          <p:cNvSpPr>
            <a:spLocks noGrp="1"/>
          </p:cNvSpPr>
          <p:nvPr>
            <p:ph type="body" sz="quarter" idx="15" hasCustomPrompt="1"/>
          </p:nvPr>
        </p:nvSpPr>
        <p:spPr>
          <a:xfrm>
            <a:off x="237067" y="2301875"/>
            <a:ext cx="5684763" cy="2826552"/>
          </a:xfrm>
          <a:solidFill>
            <a:schemeClr val="bg1"/>
          </a:solidFill>
          <a:ln w="22225">
            <a:solidFill>
              <a:srgbClr val="000000"/>
            </a:solidFill>
          </a:ln>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Observations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Arrow: Down 10">
            <a:extLst>
              <a:ext uri="{FF2B5EF4-FFF2-40B4-BE49-F238E27FC236}">
                <a16:creationId xmlns:a16="http://schemas.microsoft.com/office/drawing/2014/main" id="{F67E61E6-AA38-485B-AE09-CD08BBD8FABF}"/>
              </a:ext>
            </a:extLst>
          </p:cNvPr>
          <p:cNvSpPr/>
          <p:nvPr userDrawn="1"/>
        </p:nvSpPr>
        <p:spPr bwMode="auto">
          <a:xfrm rot="16200000">
            <a:off x="3981248" y="338329"/>
            <a:ext cx="470385" cy="3805519"/>
          </a:xfrm>
          <a:prstGeom prst="downArrow">
            <a:avLst>
              <a:gd name="adj1" fmla="val 31468"/>
              <a:gd name="adj2" fmla="val 37425"/>
            </a:avLst>
          </a:prstGeom>
          <a:gradFill flip="none" rotWithShape="1">
            <a:gsLst>
              <a:gs pos="0">
                <a:srgbClr val="0078D7">
                  <a:lumMod val="0"/>
                  <a:lumOff val="100000"/>
                  <a:alpha val="0"/>
                </a:srgbClr>
              </a:gs>
              <a:gs pos="100000">
                <a:srgbClr val="0078D7">
                  <a:lumMod val="45000"/>
                  <a:lumOff val="55000"/>
                </a:srgbClr>
              </a:gs>
              <a:gs pos="100000">
                <a:schemeClr val="accent6"/>
              </a:gs>
            </a:gsLst>
            <a:lin ang="5400000" scaled="1"/>
            <a:tileRect/>
          </a:gradFill>
          <a:ln>
            <a:noFill/>
          </a:ln>
          <a:effectLst/>
        </p:spPr>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20" fontAlgn="base">
              <a:lnSpc>
                <a:spcPct val="90000"/>
              </a:lnSpc>
              <a:spcBef>
                <a:spcPct val="0"/>
              </a:spcBef>
              <a:spcAft>
                <a:spcPct val="0"/>
              </a:spcAft>
              <a:defRPr/>
            </a:pPr>
            <a:endParaRPr lang="en-US" sz="18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6614599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Edit Master text styles</a:t>
            </a:r>
          </a:p>
        </p:txBody>
      </p:sp>
      <p:sp>
        <p:nvSpPr>
          <p:cNvPr id="4" name="Text Placeholder 4">
            <a:extLst>
              <a:ext uri="{FF2B5EF4-FFF2-40B4-BE49-F238E27FC236}">
                <a16:creationId xmlns:a16="http://schemas.microsoft.com/office/drawing/2014/main" id="{24211B1E-98C0-42A2-80F7-77814EB2808C}"/>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382902890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11718" y="1018563"/>
            <a:ext cx="5065183" cy="509960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80101" y="1018564"/>
            <a:ext cx="5067300" cy="509960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17FADCA2-DA60-489B-A501-CF188B651DDA}"/>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solidFill>
                  <a:srgbClr val="0043C8"/>
                </a:solidFill>
              </a:defRPr>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http://...</a:t>
            </a:r>
          </a:p>
        </p:txBody>
      </p:sp>
    </p:spTree>
    <p:extLst>
      <p:ext uri="{BB962C8B-B14F-4D97-AF65-F5344CB8AC3E}">
        <p14:creationId xmlns:p14="http://schemas.microsoft.com/office/powerpoint/2010/main" val="323892473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64123" y="0"/>
            <a:ext cx="11418277" cy="80772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086704"/>
            <a:ext cx="5386917" cy="639762"/>
          </a:xfrm>
        </p:spPr>
        <p:txBody>
          <a:bodyPr anchor="t"/>
          <a:lstStyle>
            <a:lvl1pPr marL="0" indent="0">
              <a:buNone/>
              <a:defRPr sz="2400" b="0">
                <a:solidFill>
                  <a:srgbClr val="0070C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09600" y="1726466"/>
            <a:ext cx="5386917" cy="43929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93368" y="1086704"/>
            <a:ext cx="5389033" cy="639762"/>
          </a:xfrm>
        </p:spPr>
        <p:txBody>
          <a:bodyPr anchor="t"/>
          <a:lstStyle>
            <a:lvl1pPr marL="0" indent="0">
              <a:buNone/>
              <a:defRPr sz="2400" b="0">
                <a:solidFill>
                  <a:srgbClr val="0070C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93368" y="1726466"/>
            <a:ext cx="5389033" cy="43929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4">
            <a:extLst>
              <a:ext uri="{FF2B5EF4-FFF2-40B4-BE49-F238E27FC236}">
                <a16:creationId xmlns:a16="http://schemas.microsoft.com/office/drawing/2014/main" id="{D037460C-05C3-42DE-B703-45DCB074BAFD}"/>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solidFill>
                  <a:schemeClr val="accent6"/>
                </a:solidFill>
              </a:defRPr>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http://...</a:t>
            </a:r>
          </a:p>
        </p:txBody>
      </p:sp>
    </p:spTree>
    <p:extLst>
      <p:ext uri="{BB962C8B-B14F-4D97-AF65-F5344CB8AC3E}">
        <p14:creationId xmlns:p14="http://schemas.microsoft.com/office/powerpoint/2010/main" val="340187125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 Placeholder 4">
            <a:extLst>
              <a:ext uri="{FF2B5EF4-FFF2-40B4-BE49-F238E27FC236}">
                <a16:creationId xmlns:a16="http://schemas.microsoft.com/office/drawing/2014/main" id="{8C7EC5AE-0525-48F7-B435-5B9653415066}"/>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solidFill>
                  <a:srgbClr val="0043C8"/>
                </a:solidFill>
              </a:defRPr>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http://...</a:t>
            </a:r>
          </a:p>
        </p:txBody>
      </p:sp>
    </p:spTree>
    <p:extLst>
      <p:ext uri="{BB962C8B-B14F-4D97-AF65-F5344CB8AC3E}">
        <p14:creationId xmlns:p14="http://schemas.microsoft.com/office/powerpoint/2010/main" val="259566619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AF9706F-69F9-4C5B-878A-257B9A487E19}"/>
              </a:ext>
            </a:extLst>
          </p:cNvPr>
          <p:cNvSpPr/>
          <p:nvPr userDrawn="1"/>
        </p:nvSpPr>
        <p:spPr bwMode="auto">
          <a:xfrm>
            <a:off x="4728307" y="0"/>
            <a:ext cx="7463692" cy="1424354"/>
          </a:xfrm>
          <a:prstGeom prst="rect">
            <a:avLst/>
          </a:prstGeom>
          <a:solidFill>
            <a:schemeClr val="bg1"/>
          </a:solidFill>
          <a:ln w="9525" cap="flat" cmpd="sng" algn="ctr">
            <a:no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sp>
        <p:nvSpPr>
          <p:cNvPr id="6" name="Rectangle 5">
            <a:extLst>
              <a:ext uri="{FF2B5EF4-FFF2-40B4-BE49-F238E27FC236}">
                <a16:creationId xmlns:a16="http://schemas.microsoft.com/office/drawing/2014/main" id="{D4E7A39D-4325-4D40-AA41-B4787F9B32F3}"/>
              </a:ext>
            </a:extLst>
          </p:cNvPr>
          <p:cNvSpPr/>
          <p:nvPr userDrawn="1"/>
        </p:nvSpPr>
        <p:spPr bwMode="auto">
          <a:xfrm>
            <a:off x="0" y="0"/>
            <a:ext cx="4712677" cy="1424354"/>
          </a:xfrm>
          <a:prstGeom prst="rect">
            <a:avLst/>
          </a:prstGeom>
          <a:solidFill>
            <a:srgbClr val="0070C0"/>
          </a:solidFill>
          <a:ln w="9525" cap="flat" cmpd="sng" algn="ctr">
            <a:noFill/>
            <a:prstDash val="solid"/>
            <a:round/>
            <a:headEnd type="none" w="med" len="med"/>
            <a:tailEnd type="none" w="med" len="med"/>
          </a:ln>
          <a:effectLst>
            <a:outerShdw dist="35921" dir="2700000" algn="ctr" rotWithShape="0">
              <a:srgbClr val="AFAFAF"/>
            </a:outerShdw>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sp>
        <p:nvSpPr>
          <p:cNvPr id="2" name="Title 1"/>
          <p:cNvSpPr>
            <a:spLocks noGrp="1"/>
          </p:cNvSpPr>
          <p:nvPr>
            <p:ph type="title"/>
          </p:nvPr>
        </p:nvSpPr>
        <p:spPr>
          <a:xfrm>
            <a:off x="328248" y="273050"/>
            <a:ext cx="4292437" cy="1162050"/>
          </a:xfrm>
        </p:spPr>
        <p:txBody>
          <a:bodyPr anchor="t"/>
          <a:lstStyle>
            <a:lvl1pPr algn="l">
              <a:defRPr sz="2000" b="0"/>
            </a:lvl1pPr>
          </a:lstStyle>
          <a:p>
            <a:r>
              <a:rPr lang="en-US" dirty="0"/>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solidFill>
                  <a:schemeClr val="tx1"/>
                </a:solidFill>
              </a:defRPr>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351693" y="1435101"/>
            <a:ext cx="4268992"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Edit Master text styles</a:t>
            </a:r>
          </a:p>
        </p:txBody>
      </p:sp>
      <p:sp>
        <p:nvSpPr>
          <p:cNvPr id="5" name="Text Placeholder 4">
            <a:extLst>
              <a:ext uri="{FF2B5EF4-FFF2-40B4-BE49-F238E27FC236}">
                <a16:creationId xmlns:a16="http://schemas.microsoft.com/office/drawing/2014/main" id="{90A4200F-D9E6-4624-905A-FC78FABE78C8}"/>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solidFill>
                  <a:srgbClr val="0043C8"/>
                </a:solidFill>
              </a:defRPr>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http://...</a:t>
            </a:r>
          </a:p>
        </p:txBody>
      </p:sp>
    </p:spTree>
    <p:extLst>
      <p:ext uri="{BB962C8B-B14F-4D97-AF65-F5344CB8AC3E}">
        <p14:creationId xmlns:p14="http://schemas.microsoft.com/office/powerpoint/2010/main" val="190846050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1116623"/>
            <a:ext cx="7315200" cy="361095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a:t>Click icon to add picture</a:t>
            </a:r>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a:extLst>
              <a:ext uri="{FF2B5EF4-FFF2-40B4-BE49-F238E27FC236}">
                <a16:creationId xmlns:a16="http://schemas.microsoft.com/office/drawing/2014/main" id="{7064F4CD-50E4-4810-A21F-C7BB8E8F2CF0}"/>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solidFill>
                  <a:srgbClr val="0043C8"/>
                </a:solidFill>
              </a:defRPr>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http://...</a:t>
            </a:r>
          </a:p>
        </p:txBody>
      </p:sp>
    </p:spTree>
    <p:extLst>
      <p:ext uri="{BB962C8B-B14F-4D97-AF65-F5344CB8AC3E}">
        <p14:creationId xmlns:p14="http://schemas.microsoft.com/office/powerpoint/2010/main" val="186866239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1985641"/>
          </a:xfrm>
        </p:spPr>
        <p:txBody>
          <a:bodyPr>
            <a:spAutoFit/>
          </a:bodyPr>
          <a:lstStyle>
            <a:lvl1pPr>
              <a:defRPr sz="2647">
                <a:solidFill>
                  <a:srgbClr val="0070C0"/>
                </a:solidFill>
              </a:defRPr>
            </a:lvl1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
        <p:nvSpPr>
          <p:cNvPr id="5" name="Text Placeholder 4">
            <a:extLst>
              <a:ext uri="{FF2B5EF4-FFF2-40B4-BE49-F238E27FC236}">
                <a16:creationId xmlns:a16="http://schemas.microsoft.com/office/drawing/2014/main" id="{86CFC401-E43F-4484-ADE7-7D068F298193}"/>
              </a:ext>
            </a:extLst>
          </p:cNvPr>
          <p:cNvSpPr>
            <a:spLocks noGrp="1"/>
          </p:cNvSpPr>
          <p:nvPr>
            <p:ph type="body" sz="quarter" idx="11" hasCustomPrompt="1"/>
          </p:nvPr>
        </p:nvSpPr>
        <p:spPr>
          <a:xfrm>
            <a:off x="348251" y="6307138"/>
            <a:ext cx="11433116" cy="410903"/>
          </a:xfrm>
        </p:spPr>
        <p:txBody>
          <a:bodyPr/>
          <a:lstStyle>
            <a:lvl1pPr marL="0" indent="0">
              <a:buFont typeface="Arial" panose="020B0604020202020204" pitchFamily="34" charset="0"/>
              <a:buNone/>
              <a:defRPr sz="1400">
                <a:solidFill>
                  <a:srgbClr val="0043C8"/>
                </a:solidFill>
              </a:defRPr>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http://...</a:t>
            </a:r>
          </a:p>
        </p:txBody>
      </p:sp>
    </p:spTree>
    <p:extLst>
      <p:ext uri="{BB962C8B-B14F-4D97-AF65-F5344CB8AC3E}">
        <p14:creationId xmlns:p14="http://schemas.microsoft.com/office/powerpoint/2010/main" val="2073852841"/>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5" name="Text Placeholder 4"/>
          <p:cNvSpPr>
            <a:spLocks noGrp="1"/>
          </p:cNvSpPr>
          <p:nvPr>
            <p:ph type="body" sz="quarter" idx="10"/>
          </p:nvPr>
        </p:nvSpPr>
        <p:spPr>
          <a:xfrm>
            <a:off x="269241" y="1197323"/>
            <a:ext cx="11653521" cy="5109815"/>
          </a:xfrm>
        </p:spPr>
        <p:txBody>
          <a:bodyPr/>
          <a:lstStyle>
            <a:lvl1pPr marL="0" indent="0">
              <a:buNone/>
              <a:defRPr sz="2426">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25482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42986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59894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77279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4">
            <a:extLst>
              <a:ext uri="{FF2B5EF4-FFF2-40B4-BE49-F238E27FC236}">
                <a16:creationId xmlns:a16="http://schemas.microsoft.com/office/drawing/2014/main" id="{7D77AAB3-E8F7-4573-AEAC-2F07A923DF10}"/>
              </a:ext>
            </a:extLst>
          </p:cNvPr>
          <p:cNvSpPr>
            <a:spLocks noGrp="1"/>
          </p:cNvSpPr>
          <p:nvPr>
            <p:ph type="body" sz="quarter" idx="11" hasCustomPrompt="1"/>
          </p:nvPr>
        </p:nvSpPr>
        <p:spPr>
          <a:xfrm>
            <a:off x="348251" y="6307138"/>
            <a:ext cx="11433116" cy="410903"/>
          </a:xfrm>
        </p:spPr>
        <p:txBody>
          <a:bodyPr/>
          <a:lstStyle>
            <a:lvl1pPr marL="0" indent="0">
              <a:buFont typeface="Arial" panose="020B0604020202020204" pitchFamily="34" charset="0"/>
              <a:buNone/>
              <a:defRPr sz="1400">
                <a:solidFill>
                  <a:srgbClr val="0043C8"/>
                </a:solidFill>
              </a:defRPr>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http://...</a:t>
            </a:r>
          </a:p>
        </p:txBody>
      </p:sp>
    </p:spTree>
    <p:extLst>
      <p:ext uri="{BB962C8B-B14F-4D97-AF65-F5344CB8AC3E}">
        <p14:creationId xmlns:p14="http://schemas.microsoft.com/office/powerpoint/2010/main" val="396570047"/>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CCA186-51A1-412F-B520-1FD925B59B16}"/>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3F9CFC22-64E5-480C-9FD7-1E0E53D5200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5252A605-DA6B-42EB-B5ED-32D2ACCD9344}"/>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098B523F-4B65-4E72-AFB4-2B90087A28F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DC396F07-C0C2-453F-938A-06899F577741}"/>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15867DD8-21C7-4032-BB73-79104819D496}"/>
              </a:ext>
            </a:extLst>
          </p:cNvPr>
          <p:cNvSpPr>
            <a:spLocks noGrp="1"/>
          </p:cNvSpPr>
          <p:nvPr>
            <p:ph type="dt" sz="half" idx="10"/>
          </p:nvPr>
        </p:nvSpPr>
        <p:spPr/>
        <p:txBody>
          <a:bodyPr/>
          <a:lstStyle/>
          <a:p>
            <a:fld id="{A2FCA643-6AFC-4417-8705-C2A18CA53792}" type="datetimeFigureOut">
              <a:rPr lang="en-GB" smtClean="0"/>
              <a:t>18/09/2018</a:t>
            </a:fld>
            <a:endParaRPr lang="en-GB"/>
          </a:p>
        </p:txBody>
      </p:sp>
      <p:sp>
        <p:nvSpPr>
          <p:cNvPr id="8" name="Footer Placeholder 7">
            <a:extLst>
              <a:ext uri="{FF2B5EF4-FFF2-40B4-BE49-F238E27FC236}">
                <a16:creationId xmlns:a16="http://schemas.microsoft.com/office/drawing/2014/main" id="{CB41E324-1C5E-49AF-8399-E8087D9BE537}"/>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7E8156C4-A3A0-4A51-82FA-4BAEF9ABDE02}"/>
              </a:ext>
            </a:extLst>
          </p:cNvPr>
          <p:cNvSpPr>
            <a:spLocks noGrp="1"/>
          </p:cNvSpPr>
          <p:nvPr>
            <p:ph type="sldNum" sz="quarter" idx="12"/>
          </p:nvPr>
        </p:nvSpPr>
        <p:spPr/>
        <p:txBody>
          <a:bodyPr/>
          <a:lstStyle/>
          <a:p>
            <a:fld id="{F935184B-C2B9-4170-90E8-CAABB0A3EC40}" type="slidenum">
              <a:rPr lang="en-GB" smtClean="0"/>
              <a:t>‹#›</a:t>
            </a:fld>
            <a:endParaRPr lang="en-GB"/>
          </a:p>
        </p:txBody>
      </p:sp>
    </p:spTree>
    <p:extLst>
      <p:ext uri="{BB962C8B-B14F-4D97-AF65-F5344CB8AC3E}">
        <p14:creationId xmlns:p14="http://schemas.microsoft.com/office/powerpoint/2010/main" val="255226087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8294967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88351" y="1002321"/>
            <a:ext cx="2590800" cy="5378450"/>
          </a:xfrm>
        </p:spPr>
        <p:txBody>
          <a:bodyPr vert="eaVert"/>
          <a:lstStyle>
            <a:lvl1pPr>
              <a:defRPr>
                <a:solidFill>
                  <a:schemeClr val="tx1"/>
                </a:solidFill>
              </a:defRPr>
            </a:lvl1pPr>
          </a:lstStyle>
          <a:p>
            <a:r>
              <a:rPr lang="en-US" dirty="0"/>
              <a:t>Click to edit Master title style</a:t>
            </a:r>
          </a:p>
        </p:txBody>
      </p:sp>
      <p:sp>
        <p:nvSpPr>
          <p:cNvPr id="3" name="Vertical Text Placeholder 2"/>
          <p:cNvSpPr>
            <a:spLocks noGrp="1"/>
          </p:cNvSpPr>
          <p:nvPr>
            <p:ph type="body" orient="vert" idx="1"/>
          </p:nvPr>
        </p:nvSpPr>
        <p:spPr>
          <a:xfrm>
            <a:off x="611718" y="1002321"/>
            <a:ext cx="7573433" cy="537845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6656154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Solid">
    <p:bg bwMode="auto">
      <p:bgPr>
        <a:solidFill>
          <a:schemeClr val="accent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1D05E55-498C-4995-A911-E5A445AB70ED}"/>
              </a:ext>
            </a:extLst>
          </p:cNvPr>
          <p:cNvSpPr/>
          <p:nvPr userDrawn="1"/>
        </p:nvSpPr>
        <p:spPr bwMode="auto">
          <a:xfrm>
            <a:off x="1" y="0"/>
            <a:ext cx="12191999" cy="1011115"/>
          </a:xfrm>
          <a:prstGeom prst="rect">
            <a:avLst/>
          </a:prstGeom>
          <a:solidFill>
            <a:srgbClr val="8DACD0"/>
          </a:solidFill>
          <a:ln w="9525" cap="flat" cmpd="sng" algn="ctr">
            <a:no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sp>
        <p:nvSpPr>
          <p:cNvPr id="5" name="Text Placeholder 4"/>
          <p:cNvSpPr>
            <a:spLocks noGrp="1"/>
          </p:cNvSpPr>
          <p:nvPr>
            <p:ph type="body" sz="quarter" idx="12"/>
          </p:nvPr>
        </p:nvSpPr>
        <p:spPr>
          <a:xfrm>
            <a:off x="271103" y="2617668"/>
            <a:ext cx="9649074" cy="2889997"/>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endParaRPr lang="en-US" dirty="0"/>
          </a:p>
        </p:txBody>
      </p:sp>
      <p:sp>
        <p:nvSpPr>
          <p:cNvPr id="9" name="Title 1"/>
          <p:cNvSpPr>
            <a:spLocks noGrp="1"/>
          </p:cNvSpPr>
          <p:nvPr>
            <p:ph type="title"/>
          </p:nvPr>
        </p:nvSpPr>
        <p:spPr>
          <a:xfrm>
            <a:off x="271103" y="893135"/>
            <a:ext cx="11371547" cy="1552353"/>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endParaRPr lang="en-US" dirty="0"/>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322" y="6061766"/>
            <a:ext cx="1522404" cy="326167"/>
          </a:xfrm>
          <a:prstGeom prst="rect">
            <a:avLst/>
          </a:prstGeom>
        </p:spPr>
      </p:pic>
      <p:sp>
        <p:nvSpPr>
          <p:cNvPr id="8"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83465822"/>
      </p:ext>
    </p:extLst>
  </p:cSld>
  <p:clrMapOvr>
    <a:masterClrMapping/>
  </p:clrMapOvr>
  <p:transition spd="slow">
    <p:push/>
  </p:transition>
  <p:extLst mod="1">
    <p:ext uri="{DCECCB84-F9BA-43D5-87BE-67443E8EF086}">
      <p15:sldGuideLst xmlns:p15="http://schemas.microsoft.com/office/powerpoint/2012/main">
        <p15:guide id="1" orient="horz" pos="4406">
          <p15:clr>
            <a:srgbClr val="C35EA4"/>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Title Solid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13" y="4309988"/>
            <a:ext cx="12188887" cy="2551127"/>
          </a:xfrm>
          <a:prstGeom prst="rect">
            <a:avLst/>
          </a:prstGeom>
          <a:solidFill>
            <a:srgbClr val="4DA0E2"/>
          </a:solidFill>
          <a:ln>
            <a:noFill/>
          </a:ln>
        </p:spPr>
        <p:txBody>
          <a:bodyPr vert="horz" wrap="square" lIns="89642" tIns="44821" rIns="89642" bIns="44821"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Rectangle 7"/>
          <p:cNvSpPr>
            <a:spLocks noChangeArrowheads="1"/>
          </p:cNvSpPr>
          <p:nvPr userDrawn="1"/>
        </p:nvSpPr>
        <p:spPr bwMode="auto">
          <a:xfrm>
            <a:off x="1" y="5729528"/>
            <a:ext cx="12188888" cy="1131586"/>
          </a:xfrm>
          <a:prstGeom prst="rect">
            <a:avLst/>
          </a:prstGeom>
          <a:solidFill>
            <a:srgbClr val="00188F"/>
          </a:solidFill>
          <a:ln>
            <a:noFill/>
          </a:ln>
          <a:extLst/>
        </p:spPr>
        <p:txBody>
          <a:bodyPr vert="horz" wrap="square" lIns="89642" tIns="44821" rIns="89642" bIns="44821"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Rectangle 8"/>
          <p:cNvSpPr>
            <a:spLocks noChangeArrowheads="1"/>
          </p:cNvSpPr>
          <p:nvPr userDrawn="1"/>
        </p:nvSpPr>
        <p:spPr bwMode="auto">
          <a:xfrm>
            <a:off x="3113" y="3343392"/>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 name="Rectangle 12"/>
          <p:cNvSpPr/>
          <p:nvPr userDrawn="1"/>
        </p:nvSpPr>
        <p:spPr bwMode="white">
          <a:xfrm>
            <a:off x="0" y="-312"/>
            <a:ext cx="12191377" cy="685862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322" y="6061766"/>
            <a:ext cx="1522404" cy="326167"/>
          </a:xfrm>
          <a:prstGeom prst="rect">
            <a:avLst/>
          </a:prstGeom>
        </p:spPr>
      </p:pic>
      <p:sp>
        <p:nvSpPr>
          <p:cNvPr id="8"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2684816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P spid="12" grpId="2" animBg="1"/>
      <p:bldP spid="12" grpId="3" animBg="1"/>
      <p:bldP spid="12" grpId="4" animBg="1"/>
      <p:bldP spid="12" grpId="5" animBg="1"/>
      <p:bldP spid="12" grpId="6" animBg="1"/>
      <p:bldP spid="12" grpId="7" animBg="1"/>
      <p:bldP spid="10" grpId="0" animBg="1"/>
      <p:bldP spid="10" grpId="1" animBg="1"/>
      <p:bldP spid="10" grpId="2" animBg="1"/>
      <p:bldP spid="10" grpId="3" animBg="1"/>
      <p:bldP spid="10" grpId="4" animBg="1"/>
      <p:bldP spid="10" grpId="5" animBg="1"/>
      <p:bldP spid="10" grpId="6" animBg="1"/>
      <p:bldP spid="10" grpId="7" animBg="1"/>
      <p:bldP spid="11" grpId="0" animBg="1"/>
      <p:bldP spid="11" grpId="1" animBg="1"/>
      <p:bldP spid="11" grpId="2" animBg="1"/>
      <p:bldP spid="11" grpId="3" animBg="1"/>
      <p:bldP spid="11" grpId="4" animBg="1"/>
      <p:bldP spid="11" grpId="5" animBg="1"/>
      <p:bldP spid="11" grpId="6" animBg="1"/>
      <p:bldP spid="11" grpId="7" animBg="1"/>
      <p:bldP spid="13" grpId="0" animBg="1"/>
      <p:bldP spid="13" grpId="1" animBg="1"/>
      <p:bldP spid="13" grpId="2" animBg="1"/>
      <p:bldP spid="13" grpId="3" animBg="1"/>
      <p:bldP spid="13" grpId="4" animBg="1"/>
      <p:bldP spid="13" grpId="5" animBg="1"/>
      <p:bldP spid="13" grpId="6" animBg="1"/>
      <p:bldP spid="13" grpId="7"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1_Title &amp; Non-bulleted text">
    <p:bg>
      <p:bgPr>
        <a:solidFill>
          <a:srgbClr val="92D0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545840" y="347873"/>
            <a:ext cx="8117840" cy="800207"/>
          </a:xfrm>
        </p:spPr>
        <p:txBody>
          <a:bodyPr>
            <a:normAutofit/>
          </a:bodyPr>
          <a:lstStyle>
            <a:lvl1pPr algn="l" defTabSz="914400" rtl="0" eaLnBrk="1" latinLnBrk="0" hangingPunct="1">
              <a:lnSpc>
                <a:spcPct val="90000"/>
              </a:lnSpc>
              <a:spcBef>
                <a:spcPct val="0"/>
              </a:spcBef>
              <a:buNone/>
              <a:defRPr lang="en-US" sz="5400" b="1" i="1" u="none" kern="1200" baseline="0" dirty="0">
                <a:solidFill>
                  <a:schemeClr val="tx1"/>
                </a:solidFill>
                <a:latin typeface="+mj-lt"/>
                <a:ea typeface="+mj-ea"/>
                <a:cs typeface="+mj-cs"/>
              </a:defRPr>
            </a:lvl1pPr>
          </a:lstStyle>
          <a:p>
            <a:endParaRPr lang="en-US" dirty="0"/>
          </a:p>
        </p:txBody>
      </p:sp>
      <p:sp>
        <p:nvSpPr>
          <p:cNvPr id="4" name="Text Placeholder 3"/>
          <p:cNvSpPr>
            <a:spLocks noGrp="1"/>
          </p:cNvSpPr>
          <p:nvPr>
            <p:ph type="body" sz="quarter" idx="11"/>
          </p:nvPr>
        </p:nvSpPr>
        <p:spPr>
          <a:xfrm>
            <a:off x="268080" y="1361440"/>
            <a:ext cx="11655840" cy="4704080"/>
          </a:xfrm>
        </p:spPr>
        <p:txBody>
          <a:bodyPr>
            <a:noAutofit/>
          </a:bodyPr>
          <a:lstStyle>
            <a:lvl1pPr marL="0" indent="0">
              <a:buNone/>
              <a:defRPr sz="4000"/>
            </a:lvl1pPr>
            <a:lvl2pPr marL="28012" indent="0">
              <a:buNone/>
              <a:defRPr sz="1961"/>
            </a:lvl2pPr>
            <a:lvl3pPr marL="219428" indent="0">
              <a:buNone/>
              <a:defRPr sz="1961"/>
            </a:lvl3pPr>
            <a:lvl4pPr marL="466868" indent="0">
              <a:buNone/>
              <a:defRPr sz="1765"/>
            </a:lvl4pPr>
            <a:lvl5pPr marL="725201" indent="0">
              <a:buNone/>
              <a:defRPr sz="1765"/>
            </a:lvl5pPr>
          </a:lstStyle>
          <a:p>
            <a:pPr lvl="0"/>
            <a:endParaRPr lang="en-US" dirty="0"/>
          </a:p>
        </p:txBody>
      </p:sp>
      <p:sp>
        <p:nvSpPr>
          <p:cNvPr id="3" name="Rectangle 2"/>
          <p:cNvSpPr/>
          <p:nvPr userDrawn="1"/>
        </p:nvSpPr>
        <p:spPr>
          <a:xfrm>
            <a:off x="268080" y="286311"/>
            <a:ext cx="3127779" cy="923330"/>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0" normalizeH="0" baseline="0" noProof="0" dirty="0">
                <a:ln>
                  <a:noFill/>
                </a:ln>
                <a:solidFill>
                  <a:prstClr val="black"/>
                </a:solidFill>
                <a:effectLst/>
                <a:uLnTx/>
                <a:uFillTx/>
                <a:latin typeface="Calibri" panose="020F0502020204030204"/>
                <a:ea typeface="+mn-ea"/>
                <a:cs typeface="+mn-cs"/>
              </a:rPr>
              <a:t>EXAM TIP!</a:t>
            </a:r>
          </a:p>
        </p:txBody>
      </p:sp>
    </p:spTree>
    <p:extLst>
      <p:ext uri="{BB962C8B-B14F-4D97-AF65-F5344CB8AC3E}">
        <p14:creationId xmlns:p14="http://schemas.microsoft.com/office/powerpoint/2010/main" val="2739198681"/>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Title Slide_Illustration">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7171336" cy="179309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48585" y="6001381"/>
            <a:ext cx="1792850" cy="386208"/>
          </a:xfrm>
          <a:prstGeom prst="rect">
            <a:avLst/>
          </a:prstGeom>
        </p:spPr>
      </p:pic>
      <p:grpSp>
        <p:nvGrpSpPr>
          <p:cNvPr id="6" name="Group 5"/>
          <p:cNvGrpSpPr/>
          <p:nvPr userDrawn="1"/>
        </p:nvGrpSpPr>
        <p:grpSpPr>
          <a:xfrm>
            <a:off x="7350981" y="470410"/>
            <a:ext cx="3735103" cy="6311663"/>
            <a:chOff x="7407275" y="388938"/>
            <a:chExt cx="3810000" cy="6437312"/>
          </a:xfrm>
        </p:grpSpPr>
        <p:sp>
          <p:nvSpPr>
            <p:cNvPr id="7" name="Freeform 6"/>
            <p:cNvSpPr>
              <a:spLocks/>
            </p:cNvSpPr>
            <p:nvPr/>
          </p:nvSpPr>
          <p:spPr bwMode="auto">
            <a:xfrm>
              <a:off x="7407275" y="6561138"/>
              <a:ext cx="3708400" cy="265112"/>
            </a:xfrm>
            <a:custGeom>
              <a:avLst/>
              <a:gdLst>
                <a:gd name="T0" fmla="*/ 1382 w 1425"/>
                <a:gd name="T1" fmla="*/ 0 h 102"/>
                <a:gd name="T2" fmla="*/ 1376 w 1425"/>
                <a:gd name="T3" fmla="*/ 1 h 102"/>
                <a:gd name="T4" fmla="*/ 1376 w 1425"/>
                <a:gd name="T5" fmla="*/ 0 h 102"/>
                <a:gd name="T6" fmla="*/ 1298 w 1425"/>
                <a:gd name="T7" fmla="*/ 0 h 102"/>
                <a:gd name="T8" fmla="*/ 1298 w 1425"/>
                <a:gd name="T9" fmla="*/ 81 h 102"/>
                <a:gd name="T10" fmla="*/ 1230 w 1425"/>
                <a:gd name="T11" fmla="*/ 81 h 102"/>
                <a:gd name="T12" fmla="*/ 1230 w 1425"/>
                <a:gd name="T13" fmla="*/ 0 h 102"/>
                <a:gd name="T14" fmla="*/ 954 w 1425"/>
                <a:gd name="T15" fmla="*/ 0 h 102"/>
                <a:gd name="T16" fmla="*/ 954 w 1425"/>
                <a:gd name="T17" fmla="*/ 81 h 102"/>
                <a:gd name="T18" fmla="*/ 886 w 1425"/>
                <a:gd name="T19" fmla="*/ 81 h 102"/>
                <a:gd name="T20" fmla="*/ 886 w 1425"/>
                <a:gd name="T21" fmla="*/ 0 h 102"/>
                <a:gd name="T22" fmla="*/ 775 w 1425"/>
                <a:gd name="T23" fmla="*/ 0 h 102"/>
                <a:gd name="T24" fmla="*/ 835 w 1425"/>
                <a:gd name="T25" fmla="*/ 60 h 102"/>
                <a:gd name="T26" fmla="*/ 835 w 1425"/>
                <a:gd name="T27" fmla="*/ 82 h 102"/>
                <a:gd name="T28" fmla="*/ 664 w 1425"/>
                <a:gd name="T29" fmla="*/ 82 h 102"/>
                <a:gd name="T30" fmla="*/ 659 w 1425"/>
                <a:gd name="T31" fmla="*/ 82 h 102"/>
                <a:gd name="T32" fmla="*/ 659 w 1425"/>
                <a:gd name="T33" fmla="*/ 0 h 102"/>
                <a:gd name="T34" fmla="*/ 573 w 1425"/>
                <a:gd name="T35" fmla="*/ 0 h 102"/>
                <a:gd name="T36" fmla="*/ 573 w 1425"/>
                <a:gd name="T37" fmla="*/ 19 h 102"/>
                <a:gd name="T38" fmla="*/ 615 w 1425"/>
                <a:gd name="T39" fmla="*/ 60 h 102"/>
                <a:gd name="T40" fmla="*/ 615 w 1425"/>
                <a:gd name="T41" fmla="*/ 82 h 102"/>
                <a:gd name="T42" fmla="*/ 444 w 1425"/>
                <a:gd name="T43" fmla="*/ 82 h 102"/>
                <a:gd name="T44" fmla="*/ 444 w 1425"/>
                <a:gd name="T45" fmla="*/ 0 h 102"/>
                <a:gd name="T46" fmla="*/ 405 w 1425"/>
                <a:gd name="T47" fmla="*/ 0 h 102"/>
                <a:gd name="T48" fmla="*/ 405 w 1425"/>
                <a:gd name="T49" fmla="*/ 82 h 102"/>
                <a:gd name="T50" fmla="*/ 337 w 1425"/>
                <a:gd name="T51" fmla="*/ 82 h 102"/>
                <a:gd name="T52" fmla="*/ 337 w 1425"/>
                <a:gd name="T53" fmla="*/ 0 h 102"/>
                <a:gd name="T54" fmla="*/ 251 w 1425"/>
                <a:gd name="T55" fmla="*/ 0 h 102"/>
                <a:gd name="T56" fmla="*/ 251 w 1425"/>
                <a:gd name="T57" fmla="*/ 82 h 102"/>
                <a:gd name="T58" fmla="*/ 182 w 1425"/>
                <a:gd name="T59" fmla="*/ 82 h 102"/>
                <a:gd name="T60" fmla="*/ 182 w 1425"/>
                <a:gd name="T61" fmla="*/ 0 h 102"/>
                <a:gd name="T62" fmla="*/ 38 w 1425"/>
                <a:gd name="T63" fmla="*/ 0 h 102"/>
                <a:gd name="T64" fmla="*/ 38 w 1425"/>
                <a:gd name="T65" fmla="*/ 1 h 102"/>
                <a:gd name="T66" fmla="*/ 0 w 1425"/>
                <a:gd name="T67" fmla="*/ 51 h 102"/>
                <a:gd name="T68" fmla="*/ 43 w 1425"/>
                <a:gd name="T69" fmla="*/ 102 h 102"/>
                <a:gd name="T70" fmla="*/ 1382 w 1425"/>
                <a:gd name="T71" fmla="*/ 102 h 102"/>
                <a:gd name="T72" fmla="*/ 1425 w 1425"/>
                <a:gd name="T73" fmla="*/ 51 h 102"/>
                <a:gd name="T74" fmla="*/ 1382 w 1425"/>
                <a:gd name="T75"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25" h="102">
                  <a:moveTo>
                    <a:pt x="1382" y="0"/>
                  </a:moveTo>
                  <a:cubicBezTo>
                    <a:pt x="1380" y="0"/>
                    <a:pt x="1378" y="0"/>
                    <a:pt x="1376" y="1"/>
                  </a:cubicBezTo>
                  <a:cubicBezTo>
                    <a:pt x="1376" y="0"/>
                    <a:pt x="1376" y="0"/>
                    <a:pt x="1376" y="0"/>
                  </a:cubicBezTo>
                  <a:cubicBezTo>
                    <a:pt x="1298" y="0"/>
                    <a:pt x="1298" y="0"/>
                    <a:pt x="1298" y="0"/>
                  </a:cubicBezTo>
                  <a:cubicBezTo>
                    <a:pt x="1298" y="81"/>
                    <a:pt x="1298" y="81"/>
                    <a:pt x="1298" y="81"/>
                  </a:cubicBezTo>
                  <a:cubicBezTo>
                    <a:pt x="1230" y="81"/>
                    <a:pt x="1230" y="81"/>
                    <a:pt x="1230" y="81"/>
                  </a:cubicBezTo>
                  <a:cubicBezTo>
                    <a:pt x="1230" y="0"/>
                    <a:pt x="1230" y="0"/>
                    <a:pt x="1230" y="0"/>
                  </a:cubicBezTo>
                  <a:cubicBezTo>
                    <a:pt x="954" y="0"/>
                    <a:pt x="954" y="0"/>
                    <a:pt x="954" y="0"/>
                  </a:cubicBezTo>
                  <a:cubicBezTo>
                    <a:pt x="954" y="81"/>
                    <a:pt x="954" y="81"/>
                    <a:pt x="954" y="81"/>
                  </a:cubicBezTo>
                  <a:cubicBezTo>
                    <a:pt x="886" y="81"/>
                    <a:pt x="886" y="81"/>
                    <a:pt x="886" y="81"/>
                  </a:cubicBezTo>
                  <a:cubicBezTo>
                    <a:pt x="886" y="0"/>
                    <a:pt x="886" y="0"/>
                    <a:pt x="886" y="0"/>
                  </a:cubicBezTo>
                  <a:cubicBezTo>
                    <a:pt x="775" y="0"/>
                    <a:pt x="775" y="0"/>
                    <a:pt x="775" y="0"/>
                  </a:cubicBezTo>
                  <a:cubicBezTo>
                    <a:pt x="835" y="60"/>
                    <a:pt x="835" y="60"/>
                    <a:pt x="835" y="60"/>
                  </a:cubicBezTo>
                  <a:cubicBezTo>
                    <a:pt x="835" y="82"/>
                    <a:pt x="835" y="82"/>
                    <a:pt x="835" y="82"/>
                  </a:cubicBezTo>
                  <a:cubicBezTo>
                    <a:pt x="664" y="82"/>
                    <a:pt x="664" y="82"/>
                    <a:pt x="664" y="82"/>
                  </a:cubicBezTo>
                  <a:cubicBezTo>
                    <a:pt x="659" y="82"/>
                    <a:pt x="659" y="82"/>
                    <a:pt x="659" y="82"/>
                  </a:cubicBezTo>
                  <a:cubicBezTo>
                    <a:pt x="659" y="0"/>
                    <a:pt x="659" y="0"/>
                    <a:pt x="659" y="0"/>
                  </a:cubicBezTo>
                  <a:cubicBezTo>
                    <a:pt x="573" y="0"/>
                    <a:pt x="573" y="0"/>
                    <a:pt x="573" y="0"/>
                  </a:cubicBezTo>
                  <a:cubicBezTo>
                    <a:pt x="573" y="19"/>
                    <a:pt x="573" y="19"/>
                    <a:pt x="573" y="19"/>
                  </a:cubicBezTo>
                  <a:cubicBezTo>
                    <a:pt x="615" y="60"/>
                    <a:pt x="615" y="60"/>
                    <a:pt x="615" y="60"/>
                  </a:cubicBezTo>
                  <a:cubicBezTo>
                    <a:pt x="615" y="82"/>
                    <a:pt x="615" y="82"/>
                    <a:pt x="615" y="82"/>
                  </a:cubicBezTo>
                  <a:cubicBezTo>
                    <a:pt x="444" y="82"/>
                    <a:pt x="444" y="82"/>
                    <a:pt x="444" y="82"/>
                  </a:cubicBezTo>
                  <a:cubicBezTo>
                    <a:pt x="444" y="0"/>
                    <a:pt x="444" y="0"/>
                    <a:pt x="444" y="0"/>
                  </a:cubicBezTo>
                  <a:cubicBezTo>
                    <a:pt x="405" y="0"/>
                    <a:pt x="405" y="0"/>
                    <a:pt x="405" y="0"/>
                  </a:cubicBezTo>
                  <a:cubicBezTo>
                    <a:pt x="405" y="82"/>
                    <a:pt x="405" y="82"/>
                    <a:pt x="405" y="82"/>
                  </a:cubicBezTo>
                  <a:cubicBezTo>
                    <a:pt x="337" y="82"/>
                    <a:pt x="337" y="82"/>
                    <a:pt x="337" y="82"/>
                  </a:cubicBezTo>
                  <a:cubicBezTo>
                    <a:pt x="337" y="0"/>
                    <a:pt x="337" y="0"/>
                    <a:pt x="337" y="0"/>
                  </a:cubicBezTo>
                  <a:cubicBezTo>
                    <a:pt x="251" y="0"/>
                    <a:pt x="251" y="0"/>
                    <a:pt x="251" y="0"/>
                  </a:cubicBezTo>
                  <a:cubicBezTo>
                    <a:pt x="251" y="82"/>
                    <a:pt x="251" y="82"/>
                    <a:pt x="251" y="82"/>
                  </a:cubicBezTo>
                  <a:cubicBezTo>
                    <a:pt x="182" y="82"/>
                    <a:pt x="182" y="82"/>
                    <a:pt x="182" y="82"/>
                  </a:cubicBezTo>
                  <a:cubicBezTo>
                    <a:pt x="182" y="0"/>
                    <a:pt x="182" y="0"/>
                    <a:pt x="182" y="0"/>
                  </a:cubicBezTo>
                  <a:cubicBezTo>
                    <a:pt x="38" y="0"/>
                    <a:pt x="38" y="0"/>
                    <a:pt x="38" y="0"/>
                  </a:cubicBezTo>
                  <a:cubicBezTo>
                    <a:pt x="38" y="1"/>
                    <a:pt x="38" y="1"/>
                    <a:pt x="38" y="1"/>
                  </a:cubicBezTo>
                  <a:cubicBezTo>
                    <a:pt x="17" y="4"/>
                    <a:pt x="0" y="25"/>
                    <a:pt x="0" y="51"/>
                  </a:cubicBezTo>
                  <a:cubicBezTo>
                    <a:pt x="0" y="80"/>
                    <a:pt x="19" y="102"/>
                    <a:pt x="43" y="102"/>
                  </a:cubicBezTo>
                  <a:cubicBezTo>
                    <a:pt x="47" y="102"/>
                    <a:pt x="1378" y="102"/>
                    <a:pt x="1382" y="102"/>
                  </a:cubicBezTo>
                  <a:cubicBezTo>
                    <a:pt x="1406" y="102"/>
                    <a:pt x="1425" y="80"/>
                    <a:pt x="1425" y="51"/>
                  </a:cubicBezTo>
                  <a:cubicBezTo>
                    <a:pt x="1425" y="23"/>
                    <a:pt x="1406" y="0"/>
                    <a:pt x="1382" y="0"/>
                  </a:cubicBezTo>
                </a:path>
              </a:pathLst>
            </a:custGeom>
            <a:solidFill>
              <a:srgbClr val="000000">
                <a:alpha val="13000"/>
              </a:srgbClr>
            </a:solidFill>
            <a:ln>
              <a:noFill/>
            </a:ln>
          </p:spPr>
          <p:txBody>
            <a:bodyPr vert="horz" wrap="square" lIns="91440" tIns="45720" rIns="91440" bIns="45720" numCol="1" anchor="t" anchorCtr="0" compatLnSpc="1">
              <a:prstTxWarp prst="textNoShape">
                <a:avLst/>
              </a:prstTxWarp>
            </a:bodyPr>
            <a:lstStyle/>
            <a:p>
              <a:endParaRPr lang="en-US" sz="1765" dirty="0"/>
            </a:p>
          </p:txBody>
        </p:sp>
        <p:sp>
          <p:nvSpPr>
            <p:cNvPr id="10" name="Freeform 6"/>
            <p:cNvSpPr>
              <a:spLocks/>
            </p:cNvSpPr>
            <p:nvPr/>
          </p:nvSpPr>
          <p:spPr bwMode="auto">
            <a:xfrm>
              <a:off x="8135938" y="5138738"/>
              <a:ext cx="2649538" cy="1631950"/>
            </a:xfrm>
            <a:custGeom>
              <a:avLst/>
              <a:gdLst>
                <a:gd name="T0" fmla="*/ 0 w 1669"/>
                <a:gd name="T1" fmla="*/ 0 h 1028"/>
                <a:gd name="T2" fmla="*/ 0 w 1669"/>
                <a:gd name="T3" fmla="*/ 128 h 1028"/>
                <a:gd name="T4" fmla="*/ 993 w 1669"/>
                <a:gd name="T5" fmla="*/ 128 h 1028"/>
                <a:gd name="T6" fmla="*/ 993 w 1669"/>
                <a:gd name="T7" fmla="*/ 1028 h 1028"/>
                <a:gd name="T8" fmla="*/ 1105 w 1669"/>
                <a:gd name="T9" fmla="*/ 1028 h 1028"/>
                <a:gd name="T10" fmla="*/ 1105 w 1669"/>
                <a:gd name="T11" fmla="*/ 128 h 1028"/>
                <a:gd name="T12" fmla="*/ 1557 w 1669"/>
                <a:gd name="T13" fmla="*/ 128 h 1028"/>
                <a:gd name="T14" fmla="*/ 1557 w 1669"/>
                <a:gd name="T15" fmla="*/ 1028 h 1028"/>
                <a:gd name="T16" fmla="*/ 1669 w 1669"/>
                <a:gd name="T17" fmla="*/ 1028 h 1028"/>
                <a:gd name="T18" fmla="*/ 1669 w 1669"/>
                <a:gd name="T19" fmla="*/ 128 h 1028"/>
                <a:gd name="T20" fmla="*/ 1669 w 1669"/>
                <a:gd name="T21" fmla="*/ 118 h 1028"/>
                <a:gd name="T22" fmla="*/ 1669 w 1669"/>
                <a:gd name="T23" fmla="*/ 0 h 1028"/>
                <a:gd name="T24" fmla="*/ 0 w 1669"/>
                <a:gd name="T25" fmla="*/ 0 h 1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69" h="1028">
                  <a:moveTo>
                    <a:pt x="0" y="0"/>
                  </a:moveTo>
                  <a:lnTo>
                    <a:pt x="0" y="128"/>
                  </a:lnTo>
                  <a:lnTo>
                    <a:pt x="993" y="128"/>
                  </a:lnTo>
                  <a:lnTo>
                    <a:pt x="993" y="1028"/>
                  </a:lnTo>
                  <a:lnTo>
                    <a:pt x="1105" y="1028"/>
                  </a:lnTo>
                  <a:lnTo>
                    <a:pt x="1105" y="128"/>
                  </a:lnTo>
                  <a:lnTo>
                    <a:pt x="1557" y="128"/>
                  </a:lnTo>
                  <a:lnTo>
                    <a:pt x="1557" y="1028"/>
                  </a:lnTo>
                  <a:lnTo>
                    <a:pt x="1669" y="1028"/>
                  </a:lnTo>
                  <a:lnTo>
                    <a:pt x="1669" y="128"/>
                  </a:lnTo>
                  <a:lnTo>
                    <a:pt x="1669" y="118"/>
                  </a:lnTo>
                  <a:lnTo>
                    <a:pt x="1669" y="0"/>
                  </a:lnTo>
                  <a:lnTo>
                    <a:pt x="0" y="0"/>
                  </a:lnTo>
                  <a:close/>
                </a:path>
              </a:pathLst>
            </a:custGeom>
            <a:solidFill>
              <a:srgbClr val="66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 name="Freeform 7"/>
            <p:cNvSpPr>
              <a:spLocks/>
            </p:cNvSpPr>
            <p:nvPr/>
          </p:nvSpPr>
          <p:spPr bwMode="auto">
            <a:xfrm>
              <a:off x="8135938" y="5138738"/>
              <a:ext cx="2649538" cy="1631950"/>
            </a:xfrm>
            <a:custGeom>
              <a:avLst/>
              <a:gdLst>
                <a:gd name="T0" fmla="*/ 0 w 1669"/>
                <a:gd name="T1" fmla="*/ 0 h 1028"/>
                <a:gd name="T2" fmla="*/ 0 w 1669"/>
                <a:gd name="T3" fmla="*/ 128 h 1028"/>
                <a:gd name="T4" fmla="*/ 993 w 1669"/>
                <a:gd name="T5" fmla="*/ 128 h 1028"/>
                <a:gd name="T6" fmla="*/ 993 w 1669"/>
                <a:gd name="T7" fmla="*/ 1028 h 1028"/>
                <a:gd name="T8" fmla="*/ 1105 w 1669"/>
                <a:gd name="T9" fmla="*/ 1028 h 1028"/>
                <a:gd name="T10" fmla="*/ 1105 w 1669"/>
                <a:gd name="T11" fmla="*/ 128 h 1028"/>
                <a:gd name="T12" fmla="*/ 1557 w 1669"/>
                <a:gd name="T13" fmla="*/ 128 h 1028"/>
                <a:gd name="T14" fmla="*/ 1557 w 1669"/>
                <a:gd name="T15" fmla="*/ 1028 h 1028"/>
                <a:gd name="T16" fmla="*/ 1669 w 1669"/>
                <a:gd name="T17" fmla="*/ 1028 h 1028"/>
                <a:gd name="T18" fmla="*/ 1669 w 1669"/>
                <a:gd name="T19" fmla="*/ 128 h 1028"/>
                <a:gd name="T20" fmla="*/ 1669 w 1669"/>
                <a:gd name="T21" fmla="*/ 118 h 1028"/>
                <a:gd name="T22" fmla="*/ 1669 w 1669"/>
                <a:gd name="T23" fmla="*/ 0 h 1028"/>
                <a:gd name="T24" fmla="*/ 0 w 1669"/>
                <a:gd name="T25" fmla="*/ 0 h 1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69" h="1028">
                  <a:moveTo>
                    <a:pt x="0" y="0"/>
                  </a:moveTo>
                  <a:lnTo>
                    <a:pt x="0" y="128"/>
                  </a:lnTo>
                  <a:lnTo>
                    <a:pt x="993" y="128"/>
                  </a:lnTo>
                  <a:lnTo>
                    <a:pt x="993" y="1028"/>
                  </a:lnTo>
                  <a:lnTo>
                    <a:pt x="1105" y="1028"/>
                  </a:lnTo>
                  <a:lnTo>
                    <a:pt x="1105" y="128"/>
                  </a:lnTo>
                  <a:lnTo>
                    <a:pt x="1557" y="128"/>
                  </a:lnTo>
                  <a:lnTo>
                    <a:pt x="1557" y="1028"/>
                  </a:lnTo>
                  <a:lnTo>
                    <a:pt x="1669" y="1028"/>
                  </a:lnTo>
                  <a:lnTo>
                    <a:pt x="1669" y="128"/>
                  </a:lnTo>
                  <a:lnTo>
                    <a:pt x="1669" y="118"/>
                  </a:lnTo>
                  <a:lnTo>
                    <a:pt x="1669"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3" name="Freeform 8"/>
            <p:cNvSpPr>
              <a:spLocks/>
            </p:cNvSpPr>
            <p:nvPr/>
          </p:nvSpPr>
          <p:spPr bwMode="auto">
            <a:xfrm>
              <a:off x="9801225" y="5138738"/>
              <a:ext cx="984250" cy="1631950"/>
            </a:xfrm>
            <a:custGeom>
              <a:avLst/>
              <a:gdLst>
                <a:gd name="T0" fmla="*/ 620 w 620"/>
                <a:gd name="T1" fmla="*/ 0 h 1028"/>
                <a:gd name="T2" fmla="*/ 0 w 620"/>
                <a:gd name="T3" fmla="*/ 0 h 1028"/>
                <a:gd name="T4" fmla="*/ 0 w 620"/>
                <a:gd name="T5" fmla="*/ 114 h 1028"/>
                <a:gd name="T6" fmla="*/ 0 w 620"/>
                <a:gd name="T7" fmla="*/ 128 h 1028"/>
                <a:gd name="T8" fmla="*/ 0 w 620"/>
                <a:gd name="T9" fmla="*/ 1028 h 1028"/>
                <a:gd name="T10" fmla="*/ 56 w 620"/>
                <a:gd name="T11" fmla="*/ 1028 h 1028"/>
                <a:gd name="T12" fmla="*/ 56 w 620"/>
                <a:gd name="T13" fmla="*/ 896 h 1028"/>
                <a:gd name="T14" fmla="*/ 56 w 620"/>
                <a:gd name="T15" fmla="*/ 128 h 1028"/>
                <a:gd name="T16" fmla="*/ 564 w 620"/>
                <a:gd name="T17" fmla="*/ 128 h 1028"/>
                <a:gd name="T18" fmla="*/ 564 w 620"/>
                <a:gd name="T19" fmla="*/ 1028 h 1028"/>
                <a:gd name="T20" fmla="*/ 620 w 620"/>
                <a:gd name="T21" fmla="*/ 1028 h 1028"/>
                <a:gd name="T22" fmla="*/ 620 w 620"/>
                <a:gd name="T23" fmla="*/ 896 h 1028"/>
                <a:gd name="T24" fmla="*/ 620 w 620"/>
                <a:gd name="T25" fmla="*/ 128 h 1028"/>
                <a:gd name="T26" fmla="*/ 620 w 620"/>
                <a:gd name="T27" fmla="*/ 118 h 1028"/>
                <a:gd name="T28" fmla="*/ 620 w 620"/>
                <a:gd name="T29" fmla="*/ 0 h 1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0" h="1028">
                  <a:moveTo>
                    <a:pt x="620" y="0"/>
                  </a:moveTo>
                  <a:lnTo>
                    <a:pt x="0" y="0"/>
                  </a:lnTo>
                  <a:lnTo>
                    <a:pt x="0" y="114"/>
                  </a:lnTo>
                  <a:lnTo>
                    <a:pt x="0" y="128"/>
                  </a:lnTo>
                  <a:lnTo>
                    <a:pt x="0" y="1028"/>
                  </a:lnTo>
                  <a:lnTo>
                    <a:pt x="56" y="1028"/>
                  </a:lnTo>
                  <a:lnTo>
                    <a:pt x="56" y="896"/>
                  </a:lnTo>
                  <a:lnTo>
                    <a:pt x="56" y="128"/>
                  </a:lnTo>
                  <a:lnTo>
                    <a:pt x="564" y="128"/>
                  </a:lnTo>
                  <a:lnTo>
                    <a:pt x="564" y="1028"/>
                  </a:lnTo>
                  <a:lnTo>
                    <a:pt x="620" y="1028"/>
                  </a:lnTo>
                  <a:lnTo>
                    <a:pt x="620" y="896"/>
                  </a:lnTo>
                  <a:lnTo>
                    <a:pt x="620" y="128"/>
                  </a:lnTo>
                  <a:lnTo>
                    <a:pt x="620" y="118"/>
                  </a:lnTo>
                  <a:lnTo>
                    <a:pt x="620" y="0"/>
                  </a:lnTo>
                  <a:close/>
                </a:path>
              </a:pathLst>
            </a:custGeom>
            <a:solidFill>
              <a:srgbClr val="5E2D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4" name="Freeform 9"/>
            <p:cNvSpPr>
              <a:spLocks/>
            </p:cNvSpPr>
            <p:nvPr/>
          </p:nvSpPr>
          <p:spPr bwMode="auto">
            <a:xfrm>
              <a:off x="9801225" y="5138738"/>
              <a:ext cx="984250" cy="1631950"/>
            </a:xfrm>
            <a:custGeom>
              <a:avLst/>
              <a:gdLst>
                <a:gd name="T0" fmla="*/ 620 w 620"/>
                <a:gd name="T1" fmla="*/ 0 h 1028"/>
                <a:gd name="T2" fmla="*/ 0 w 620"/>
                <a:gd name="T3" fmla="*/ 0 h 1028"/>
                <a:gd name="T4" fmla="*/ 0 w 620"/>
                <a:gd name="T5" fmla="*/ 114 h 1028"/>
                <a:gd name="T6" fmla="*/ 0 w 620"/>
                <a:gd name="T7" fmla="*/ 128 h 1028"/>
                <a:gd name="T8" fmla="*/ 0 w 620"/>
                <a:gd name="T9" fmla="*/ 1028 h 1028"/>
                <a:gd name="T10" fmla="*/ 56 w 620"/>
                <a:gd name="T11" fmla="*/ 1028 h 1028"/>
                <a:gd name="T12" fmla="*/ 56 w 620"/>
                <a:gd name="T13" fmla="*/ 896 h 1028"/>
                <a:gd name="T14" fmla="*/ 56 w 620"/>
                <a:gd name="T15" fmla="*/ 128 h 1028"/>
                <a:gd name="T16" fmla="*/ 564 w 620"/>
                <a:gd name="T17" fmla="*/ 128 h 1028"/>
                <a:gd name="T18" fmla="*/ 564 w 620"/>
                <a:gd name="T19" fmla="*/ 1028 h 1028"/>
                <a:gd name="T20" fmla="*/ 620 w 620"/>
                <a:gd name="T21" fmla="*/ 1028 h 1028"/>
                <a:gd name="T22" fmla="*/ 620 w 620"/>
                <a:gd name="T23" fmla="*/ 896 h 1028"/>
                <a:gd name="T24" fmla="*/ 620 w 620"/>
                <a:gd name="T25" fmla="*/ 128 h 1028"/>
                <a:gd name="T26" fmla="*/ 620 w 620"/>
                <a:gd name="T27" fmla="*/ 118 h 1028"/>
                <a:gd name="T28" fmla="*/ 620 w 620"/>
                <a:gd name="T29" fmla="*/ 0 h 1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0" h="1028">
                  <a:moveTo>
                    <a:pt x="620" y="0"/>
                  </a:moveTo>
                  <a:lnTo>
                    <a:pt x="0" y="0"/>
                  </a:lnTo>
                  <a:lnTo>
                    <a:pt x="0" y="114"/>
                  </a:lnTo>
                  <a:lnTo>
                    <a:pt x="0" y="128"/>
                  </a:lnTo>
                  <a:lnTo>
                    <a:pt x="0" y="1028"/>
                  </a:lnTo>
                  <a:lnTo>
                    <a:pt x="56" y="1028"/>
                  </a:lnTo>
                  <a:lnTo>
                    <a:pt x="56" y="896"/>
                  </a:lnTo>
                  <a:lnTo>
                    <a:pt x="56" y="128"/>
                  </a:lnTo>
                  <a:lnTo>
                    <a:pt x="564" y="128"/>
                  </a:lnTo>
                  <a:lnTo>
                    <a:pt x="564" y="1028"/>
                  </a:lnTo>
                  <a:lnTo>
                    <a:pt x="620" y="1028"/>
                  </a:lnTo>
                  <a:lnTo>
                    <a:pt x="620" y="896"/>
                  </a:lnTo>
                  <a:lnTo>
                    <a:pt x="620" y="128"/>
                  </a:lnTo>
                  <a:lnTo>
                    <a:pt x="620" y="118"/>
                  </a:lnTo>
                  <a:lnTo>
                    <a:pt x="62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5" name="Freeform 10"/>
            <p:cNvSpPr>
              <a:spLocks/>
            </p:cNvSpPr>
            <p:nvPr/>
          </p:nvSpPr>
          <p:spPr bwMode="auto">
            <a:xfrm>
              <a:off x="8583613" y="388938"/>
              <a:ext cx="2087563" cy="1252537"/>
            </a:xfrm>
            <a:custGeom>
              <a:avLst/>
              <a:gdLst>
                <a:gd name="T0" fmla="*/ 723 w 802"/>
                <a:gd name="T1" fmla="*/ 240 h 482"/>
                <a:gd name="T2" fmla="*/ 590 w 802"/>
                <a:gd name="T3" fmla="*/ 136 h 482"/>
                <a:gd name="T4" fmla="*/ 589 w 802"/>
                <a:gd name="T5" fmla="*/ 136 h 482"/>
                <a:gd name="T6" fmla="*/ 589 w 802"/>
                <a:gd name="T7" fmla="*/ 136 h 482"/>
                <a:gd name="T8" fmla="*/ 453 w 802"/>
                <a:gd name="T9" fmla="*/ 0 h 482"/>
                <a:gd name="T10" fmla="*/ 333 w 802"/>
                <a:gd name="T11" fmla="*/ 72 h 482"/>
                <a:gd name="T12" fmla="*/ 290 w 802"/>
                <a:gd name="T13" fmla="*/ 64 h 482"/>
                <a:gd name="T14" fmla="*/ 162 w 802"/>
                <a:gd name="T15" fmla="*/ 192 h 482"/>
                <a:gd name="T16" fmla="*/ 162 w 802"/>
                <a:gd name="T17" fmla="*/ 193 h 482"/>
                <a:gd name="T18" fmla="*/ 145 w 802"/>
                <a:gd name="T19" fmla="*/ 192 h 482"/>
                <a:gd name="T20" fmla="*/ 0 w 802"/>
                <a:gd name="T21" fmla="*/ 337 h 482"/>
                <a:gd name="T22" fmla="*/ 145 w 802"/>
                <a:gd name="T23" fmla="*/ 482 h 482"/>
                <a:gd name="T24" fmla="*/ 677 w 802"/>
                <a:gd name="T25" fmla="*/ 482 h 482"/>
                <a:gd name="T26" fmla="*/ 802 w 802"/>
                <a:gd name="T27" fmla="*/ 357 h 482"/>
                <a:gd name="T28" fmla="*/ 723 w 802"/>
                <a:gd name="T29" fmla="*/ 240 h 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02" h="482">
                  <a:moveTo>
                    <a:pt x="723" y="240"/>
                  </a:moveTo>
                  <a:cubicBezTo>
                    <a:pt x="708" y="180"/>
                    <a:pt x="654" y="136"/>
                    <a:pt x="590" y="136"/>
                  </a:cubicBezTo>
                  <a:cubicBezTo>
                    <a:pt x="590" y="136"/>
                    <a:pt x="590" y="136"/>
                    <a:pt x="589" y="136"/>
                  </a:cubicBezTo>
                  <a:cubicBezTo>
                    <a:pt x="589" y="136"/>
                    <a:pt x="589" y="136"/>
                    <a:pt x="589" y="136"/>
                  </a:cubicBezTo>
                  <a:cubicBezTo>
                    <a:pt x="589" y="61"/>
                    <a:pt x="528" y="0"/>
                    <a:pt x="453" y="0"/>
                  </a:cubicBezTo>
                  <a:cubicBezTo>
                    <a:pt x="401" y="0"/>
                    <a:pt x="356" y="29"/>
                    <a:pt x="333" y="72"/>
                  </a:cubicBezTo>
                  <a:cubicBezTo>
                    <a:pt x="320" y="67"/>
                    <a:pt x="305" y="64"/>
                    <a:pt x="290" y="64"/>
                  </a:cubicBezTo>
                  <a:cubicBezTo>
                    <a:pt x="219" y="64"/>
                    <a:pt x="162" y="121"/>
                    <a:pt x="162" y="192"/>
                  </a:cubicBezTo>
                  <a:cubicBezTo>
                    <a:pt x="162" y="192"/>
                    <a:pt x="162" y="193"/>
                    <a:pt x="162" y="193"/>
                  </a:cubicBezTo>
                  <a:cubicBezTo>
                    <a:pt x="156" y="192"/>
                    <a:pt x="151" y="192"/>
                    <a:pt x="145" y="192"/>
                  </a:cubicBezTo>
                  <a:cubicBezTo>
                    <a:pt x="65" y="192"/>
                    <a:pt x="0" y="257"/>
                    <a:pt x="0" y="337"/>
                  </a:cubicBezTo>
                  <a:cubicBezTo>
                    <a:pt x="0" y="417"/>
                    <a:pt x="65" y="482"/>
                    <a:pt x="145" y="482"/>
                  </a:cubicBezTo>
                  <a:cubicBezTo>
                    <a:pt x="677" y="482"/>
                    <a:pt x="677" y="482"/>
                    <a:pt x="677" y="482"/>
                  </a:cubicBezTo>
                  <a:cubicBezTo>
                    <a:pt x="746" y="482"/>
                    <a:pt x="802" y="426"/>
                    <a:pt x="802" y="357"/>
                  </a:cubicBezTo>
                  <a:cubicBezTo>
                    <a:pt x="802" y="304"/>
                    <a:pt x="770" y="258"/>
                    <a:pt x="723" y="24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6" name="Freeform 11"/>
            <p:cNvSpPr>
              <a:spLocks/>
            </p:cNvSpPr>
            <p:nvPr/>
          </p:nvSpPr>
          <p:spPr bwMode="auto">
            <a:xfrm>
              <a:off x="8831263" y="3778250"/>
              <a:ext cx="1446213" cy="1177925"/>
            </a:xfrm>
            <a:custGeom>
              <a:avLst/>
              <a:gdLst>
                <a:gd name="T0" fmla="*/ 0 w 556"/>
                <a:gd name="T1" fmla="*/ 28 h 453"/>
                <a:gd name="T2" fmla="*/ 0 w 556"/>
                <a:gd name="T3" fmla="*/ 425 h 453"/>
                <a:gd name="T4" fmla="*/ 28 w 556"/>
                <a:gd name="T5" fmla="*/ 453 h 453"/>
                <a:gd name="T6" fmla="*/ 527 w 556"/>
                <a:gd name="T7" fmla="*/ 453 h 453"/>
                <a:gd name="T8" fmla="*/ 556 w 556"/>
                <a:gd name="T9" fmla="*/ 425 h 453"/>
                <a:gd name="T10" fmla="*/ 556 w 556"/>
                <a:gd name="T11" fmla="*/ 28 h 453"/>
                <a:gd name="T12" fmla="*/ 527 w 556"/>
                <a:gd name="T13" fmla="*/ 0 h 453"/>
                <a:gd name="T14" fmla="*/ 28 w 556"/>
                <a:gd name="T15" fmla="*/ 0 h 453"/>
                <a:gd name="T16" fmla="*/ 0 w 556"/>
                <a:gd name="T17" fmla="*/ 28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6" h="453">
                  <a:moveTo>
                    <a:pt x="0" y="28"/>
                  </a:moveTo>
                  <a:cubicBezTo>
                    <a:pt x="0" y="425"/>
                    <a:pt x="0" y="425"/>
                    <a:pt x="0" y="425"/>
                  </a:cubicBezTo>
                  <a:cubicBezTo>
                    <a:pt x="0" y="425"/>
                    <a:pt x="0" y="453"/>
                    <a:pt x="28" y="453"/>
                  </a:cubicBezTo>
                  <a:cubicBezTo>
                    <a:pt x="527" y="453"/>
                    <a:pt x="527" y="453"/>
                    <a:pt x="527" y="453"/>
                  </a:cubicBezTo>
                  <a:cubicBezTo>
                    <a:pt x="527" y="453"/>
                    <a:pt x="556" y="453"/>
                    <a:pt x="556" y="425"/>
                  </a:cubicBezTo>
                  <a:cubicBezTo>
                    <a:pt x="556" y="28"/>
                    <a:pt x="556" y="28"/>
                    <a:pt x="556" y="28"/>
                  </a:cubicBezTo>
                  <a:cubicBezTo>
                    <a:pt x="556" y="28"/>
                    <a:pt x="556" y="0"/>
                    <a:pt x="527" y="0"/>
                  </a:cubicBezTo>
                  <a:cubicBezTo>
                    <a:pt x="28" y="0"/>
                    <a:pt x="28" y="0"/>
                    <a:pt x="28" y="0"/>
                  </a:cubicBezTo>
                  <a:cubicBezTo>
                    <a:pt x="28" y="0"/>
                    <a:pt x="0" y="0"/>
                    <a:pt x="0" y="28"/>
                  </a:cubicBezTo>
                </a:path>
              </a:pathLst>
            </a:custGeom>
            <a:solidFill>
              <a:srgbClr val="1870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 name="Freeform 12"/>
            <p:cNvSpPr>
              <a:spLocks/>
            </p:cNvSpPr>
            <p:nvPr/>
          </p:nvSpPr>
          <p:spPr bwMode="auto">
            <a:xfrm>
              <a:off x="8729663" y="3778250"/>
              <a:ext cx="1473200" cy="1177925"/>
            </a:xfrm>
            <a:custGeom>
              <a:avLst/>
              <a:gdLst>
                <a:gd name="T0" fmla="*/ 0 w 566"/>
                <a:gd name="T1" fmla="*/ 28 h 453"/>
                <a:gd name="T2" fmla="*/ 0 w 566"/>
                <a:gd name="T3" fmla="*/ 425 h 453"/>
                <a:gd name="T4" fmla="*/ 28 w 566"/>
                <a:gd name="T5" fmla="*/ 453 h 453"/>
                <a:gd name="T6" fmla="*/ 538 w 566"/>
                <a:gd name="T7" fmla="*/ 453 h 453"/>
                <a:gd name="T8" fmla="*/ 566 w 566"/>
                <a:gd name="T9" fmla="*/ 425 h 453"/>
                <a:gd name="T10" fmla="*/ 566 w 566"/>
                <a:gd name="T11" fmla="*/ 28 h 453"/>
                <a:gd name="T12" fmla="*/ 538 w 566"/>
                <a:gd name="T13" fmla="*/ 0 h 453"/>
                <a:gd name="T14" fmla="*/ 28 w 566"/>
                <a:gd name="T15" fmla="*/ 0 h 453"/>
                <a:gd name="T16" fmla="*/ 0 w 566"/>
                <a:gd name="T17" fmla="*/ 28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6" h="453">
                  <a:moveTo>
                    <a:pt x="0" y="28"/>
                  </a:moveTo>
                  <a:cubicBezTo>
                    <a:pt x="0" y="425"/>
                    <a:pt x="0" y="425"/>
                    <a:pt x="0" y="425"/>
                  </a:cubicBezTo>
                  <a:cubicBezTo>
                    <a:pt x="0" y="425"/>
                    <a:pt x="0" y="453"/>
                    <a:pt x="28" y="453"/>
                  </a:cubicBezTo>
                  <a:cubicBezTo>
                    <a:pt x="538" y="453"/>
                    <a:pt x="538" y="453"/>
                    <a:pt x="538" y="453"/>
                  </a:cubicBezTo>
                  <a:cubicBezTo>
                    <a:pt x="538" y="453"/>
                    <a:pt x="566" y="453"/>
                    <a:pt x="566" y="425"/>
                  </a:cubicBezTo>
                  <a:cubicBezTo>
                    <a:pt x="566" y="28"/>
                    <a:pt x="566" y="28"/>
                    <a:pt x="566" y="28"/>
                  </a:cubicBezTo>
                  <a:cubicBezTo>
                    <a:pt x="566" y="28"/>
                    <a:pt x="566" y="0"/>
                    <a:pt x="538" y="0"/>
                  </a:cubicBezTo>
                  <a:cubicBezTo>
                    <a:pt x="28" y="0"/>
                    <a:pt x="28" y="0"/>
                    <a:pt x="28" y="0"/>
                  </a:cubicBezTo>
                  <a:cubicBezTo>
                    <a:pt x="28" y="0"/>
                    <a:pt x="0" y="0"/>
                    <a:pt x="0" y="28"/>
                  </a:cubicBezTo>
                </a:path>
              </a:pathLst>
            </a:custGeom>
            <a:solidFill>
              <a:srgbClr val="00A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 name="Rectangle 13"/>
            <p:cNvSpPr>
              <a:spLocks noChangeArrowheads="1"/>
            </p:cNvSpPr>
            <p:nvPr/>
          </p:nvSpPr>
          <p:spPr bwMode="auto">
            <a:xfrm>
              <a:off x="8802688" y="3851275"/>
              <a:ext cx="1327150" cy="884237"/>
            </a:xfrm>
            <a:prstGeom prst="rect">
              <a:avLst/>
            </a:prstGeom>
            <a:solidFill>
              <a:srgbClr val="1870B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9" name="Rectangle 14"/>
            <p:cNvSpPr>
              <a:spLocks noChangeArrowheads="1"/>
            </p:cNvSpPr>
            <p:nvPr/>
          </p:nvSpPr>
          <p:spPr bwMode="auto">
            <a:xfrm>
              <a:off x="8802688" y="3851275"/>
              <a:ext cx="1327150" cy="884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0" name="Freeform 15"/>
            <p:cNvSpPr>
              <a:spLocks noEditPoints="1"/>
            </p:cNvSpPr>
            <p:nvPr/>
          </p:nvSpPr>
          <p:spPr bwMode="auto">
            <a:xfrm>
              <a:off x="8729663" y="3927475"/>
              <a:ext cx="1473200" cy="1028700"/>
            </a:xfrm>
            <a:custGeom>
              <a:avLst/>
              <a:gdLst>
                <a:gd name="T0" fmla="*/ 105 w 566"/>
                <a:gd name="T1" fmla="*/ 382 h 396"/>
                <a:gd name="T2" fmla="*/ 105 w 566"/>
                <a:gd name="T3" fmla="*/ 396 h 396"/>
                <a:gd name="T4" fmla="*/ 131 w 566"/>
                <a:gd name="T5" fmla="*/ 396 h 396"/>
                <a:gd name="T6" fmla="*/ 105 w 566"/>
                <a:gd name="T7" fmla="*/ 382 h 396"/>
                <a:gd name="T8" fmla="*/ 519 w 566"/>
                <a:gd name="T9" fmla="*/ 311 h 396"/>
                <a:gd name="T10" fmla="*/ 110 w 566"/>
                <a:gd name="T11" fmla="*/ 311 h 396"/>
                <a:gd name="T12" fmla="*/ 166 w 566"/>
                <a:gd name="T13" fmla="*/ 342 h 396"/>
                <a:gd name="T14" fmla="*/ 136 w 566"/>
                <a:gd name="T15" fmla="*/ 396 h 396"/>
                <a:gd name="T16" fmla="*/ 538 w 566"/>
                <a:gd name="T17" fmla="*/ 396 h 396"/>
                <a:gd name="T18" fmla="*/ 566 w 566"/>
                <a:gd name="T19" fmla="*/ 368 h 396"/>
                <a:gd name="T20" fmla="*/ 566 w 566"/>
                <a:gd name="T21" fmla="*/ 339 h 396"/>
                <a:gd name="T22" fmla="*/ 519 w 566"/>
                <a:gd name="T23" fmla="*/ 311 h 396"/>
                <a:gd name="T24" fmla="*/ 0 w 566"/>
                <a:gd name="T25" fmla="*/ 0 h 396"/>
                <a:gd name="T26" fmla="*/ 0 w 566"/>
                <a:gd name="T27" fmla="*/ 65 h 396"/>
                <a:gd name="T28" fmla="*/ 28 w 566"/>
                <a:gd name="T29" fmla="*/ 65 h 396"/>
                <a:gd name="T30" fmla="*/ 28 w 566"/>
                <a:gd name="T31" fmla="*/ 17 h 396"/>
                <a:gd name="T32" fmla="*/ 0 w 566"/>
                <a:gd name="T33" fmla="*/ 0 h 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6" h="396">
                  <a:moveTo>
                    <a:pt x="105" y="382"/>
                  </a:moveTo>
                  <a:cubicBezTo>
                    <a:pt x="105" y="396"/>
                    <a:pt x="105" y="396"/>
                    <a:pt x="105" y="396"/>
                  </a:cubicBezTo>
                  <a:cubicBezTo>
                    <a:pt x="131" y="396"/>
                    <a:pt x="131" y="396"/>
                    <a:pt x="131" y="396"/>
                  </a:cubicBezTo>
                  <a:cubicBezTo>
                    <a:pt x="105" y="382"/>
                    <a:pt x="105" y="382"/>
                    <a:pt x="105" y="382"/>
                  </a:cubicBezTo>
                  <a:moveTo>
                    <a:pt x="519" y="311"/>
                  </a:moveTo>
                  <a:cubicBezTo>
                    <a:pt x="110" y="311"/>
                    <a:pt x="110" y="311"/>
                    <a:pt x="110" y="311"/>
                  </a:cubicBezTo>
                  <a:cubicBezTo>
                    <a:pt x="166" y="342"/>
                    <a:pt x="166" y="342"/>
                    <a:pt x="166" y="342"/>
                  </a:cubicBezTo>
                  <a:cubicBezTo>
                    <a:pt x="136" y="396"/>
                    <a:pt x="136" y="396"/>
                    <a:pt x="136" y="396"/>
                  </a:cubicBezTo>
                  <a:cubicBezTo>
                    <a:pt x="538" y="396"/>
                    <a:pt x="538" y="396"/>
                    <a:pt x="538" y="396"/>
                  </a:cubicBezTo>
                  <a:cubicBezTo>
                    <a:pt x="538" y="396"/>
                    <a:pt x="566" y="396"/>
                    <a:pt x="566" y="368"/>
                  </a:cubicBezTo>
                  <a:cubicBezTo>
                    <a:pt x="566" y="339"/>
                    <a:pt x="566" y="339"/>
                    <a:pt x="566" y="339"/>
                  </a:cubicBezTo>
                  <a:cubicBezTo>
                    <a:pt x="519" y="311"/>
                    <a:pt x="519" y="311"/>
                    <a:pt x="519" y="311"/>
                  </a:cubicBezTo>
                  <a:moveTo>
                    <a:pt x="0" y="0"/>
                  </a:moveTo>
                  <a:cubicBezTo>
                    <a:pt x="0" y="65"/>
                    <a:pt x="0" y="65"/>
                    <a:pt x="0" y="65"/>
                  </a:cubicBezTo>
                  <a:cubicBezTo>
                    <a:pt x="28" y="65"/>
                    <a:pt x="28" y="65"/>
                    <a:pt x="28" y="65"/>
                  </a:cubicBezTo>
                  <a:cubicBezTo>
                    <a:pt x="28" y="17"/>
                    <a:pt x="28" y="17"/>
                    <a:pt x="28" y="17"/>
                  </a:cubicBezTo>
                  <a:cubicBezTo>
                    <a:pt x="0" y="0"/>
                    <a:pt x="0" y="0"/>
                    <a:pt x="0" y="0"/>
                  </a:cubicBezTo>
                </a:path>
              </a:pathLst>
            </a:custGeom>
            <a:solidFill>
              <a:srgbClr val="0090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1" name="Freeform 16"/>
            <p:cNvSpPr>
              <a:spLocks/>
            </p:cNvSpPr>
            <p:nvPr/>
          </p:nvSpPr>
          <p:spPr bwMode="auto">
            <a:xfrm>
              <a:off x="8802688" y="3971925"/>
              <a:ext cx="1277938" cy="763587"/>
            </a:xfrm>
            <a:custGeom>
              <a:avLst/>
              <a:gdLst>
                <a:gd name="T0" fmla="*/ 0 w 805"/>
                <a:gd name="T1" fmla="*/ 0 h 481"/>
                <a:gd name="T2" fmla="*/ 0 w 805"/>
                <a:gd name="T3" fmla="*/ 78 h 481"/>
                <a:gd name="T4" fmla="*/ 126 w 805"/>
                <a:gd name="T5" fmla="*/ 78 h 481"/>
                <a:gd name="T6" fmla="*/ 126 w 805"/>
                <a:gd name="T7" fmla="*/ 476 h 481"/>
                <a:gd name="T8" fmla="*/ 134 w 805"/>
                <a:gd name="T9" fmla="*/ 481 h 481"/>
                <a:gd name="T10" fmla="*/ 805 w 805"/>
                <a:gd name="T11" fmla="*/ 481 h 481"/>
                <a:gd name="T12" fmla="*/ 0 w 805"/>
                <a:gd name="T13" fmla="*/ 0 h 481"/>
              </a:gdLst>
              <a:ahLst/>
              <a:cxnLst>
                <a:cxn ang="0">
                  <a:pos x="T0" y="T1"/>
                </a:cxn>
                <a:cxn ang="0">
                  <a:pos x="T2" y="T3"/>
                </a:cxn>
                <a:cxn ang="0">
                  <a:pos x="T4" y="T5"/>
                </a:cxn>
                <a:cxn ang="0">
                  <a:pos x="T6" y="T7"/>
                </a:cxn>
                <a:cxn ang="0">
                  <a:pos x="T8" y="T9"/>
                </a:cxn>
                <a:cxn ang="0">
                  <a:pos x="T10" y="T11"/>
                </a:cxn>
                <a:cxn ang="0">
                  <a:pos x="T12" y="T13"/>
                </a:cxn>
              </a:cxnLst>
              <a:rect l="0" t="0" r="r" b="b"/>
              <a:pathLst>
                <a:path w="805" h="481">
                  <a:moveTo>
                    <a:pt x="0" y="0"/>
                  </a:moveTo>
                  <a:lnTo>
                    <a:pt x="0" y="78"/>
                  </a:lnTo>
                  <a:lnTo>
                    <a:pt x="126" y="78"/>
                  </a:lnTo>
                  <a:lnTo>
                    <a:pt x="126" y="476"/>
                  </a:lnTo>
                  <a:lnTo>
                    <a:pt x="134" y="481"/>
                  </a:lnTo>
                  <a:lnTo>
                    <a:pt x="805" y="481"/>
                  </a:lnTo>
                  <a:lnTo>
                    <a:pt x="0" y="0"/>
                  </a:lnTo>
                  <a:close/>
                </a:path>
              </a:pathLst>
            </a:custGeom>
            <a:solidFill>
              <a:srgbClr val="296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2" name="Freeform 17"/>
            <p:cNvSpPr>
              <a:spLocks/>
            </p:cNvSpPr>
            <p:nvPr/>
          </p:nvSpPr>
          <p:spPr bwMode="auto">
            <a:xfrm>
              <a:off x="8802688" y="3971925"/>
              <a:ext cx="1277938" cy="763587"/>
            </a:xfrm>
            <a:custGeom>
              <a:avLst/>
              <a:gdLst>
                <a:gd name="T0" fmla="*/ 0 w 805"/>
                <a:gd name="T1" fmla="*/ 0 h 481"/>
                <a:gd name="T2" fmla="*/ 0 w 805"/>
                <a:gd name="T3" fmla="*/ 78 h 481"/>
                <a:gd name="T4" fmla="*/ 126 w 805"/>
                <a:gd name="T5" fmla="*/ 78 h 481"/>
                <a:gd name="T6" fmla="*/ 126 w 805"/>
                <a:gd name="T7" fmla="*/ 476 h 481"/>
                <a:gd name="T8" fmla="*/ 134 w 805"/>
                <a:gd name="T9" fmla="*/ 481 h 481"/>
                <a:gd name="T10" fmla="*/ 805 w 805"/>
                <a:gd name="T11" fmla="*/ 481 h 481"/>
                <a:gd name="T12" fmla="*/ 0 w 805"/>
                <a:gd name="T13" fmla="*/ 0 h 481"/>
              </a:gdLst>
              <a:ahLst/>
              <a:cxnLst>
                <a:cxn ang="0">
                  <a:pos x="T0" y="T1"/>
                </a:cxn>
                <a:cxn ang="0">
                  <a:pos x="T2" y="T3"/>
                </a:cxn>
                <a:cxn ang="0">
                  <a:pos x="T4" y="T5"/>
                </a:cxn>
                <a:cxn ang="0">
                  <a:pos x="T6" y="T7"/>
                </a:cxn>
                <a:cxn ang="0">
                  <a:pos x="T8" y="T9"/>
                </a:cxn>
                <a:cxn ang="0">
                  <a:pos x="T10" y="T11"/>
                </a:cxn>
                <a:cxn ang="0">
                  <a:pos x="T12" y="T13"/>
                </a:cxn>
              </a:cxnLst>
              <a:rect l="0" t="0" r="r" b="b"/>
              <a:pathLst>
                <a:path w="805" h="481">
                  <a:moveTo>
                    <a:pt x="0" y="0"/>
                  </a:moveTo>
                  <a:lnTo>
                    <a:pt x="0" y="78"/>
                  </a:lnTo>
                  <a:lnTo>
                    <a:pt x="126" y="78"/>
                  </a:lnTo>
                  <a:lnTo>
                    <a:pt x="126" y="476"/>
                  </a:lnTo>
                  <a:lnTo>
                    <a:pt x="134" y="481"/>
                  </a:lnTo>
                  <a:lnTo>
                    <a:pt x="805" y="481"/>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 name="Freeform 18"/>
            <p:cNvSpPr>
              <a:spLocks/>
            </p:cNvSpPr>
            <p:nvPr/>
          </p:nvSpPr>
          <p:spPr bwMode="auto">
            <a:xfrm>
              <a:off x="8912225" y="4722813"/>
              <a:ext cx="249238" cy="238125"/>
            </a:xfrm>
            <a:custGeom>
              <a:avLst/>
              <a:gdLst>
                <a:gd name="T0" fmla="*/ 106 w 157"/>
                <a:gd name="T1" fmla="*/ 150 h 150"/>
                <a:gd name="T2" fmla="*/ 0 w 157"/>
                <a:gd name="T3" fmla="*/ 92 h 150"/>
                <a:gd name="T4" fmla="*/ 50 w 157"/>
                <a:gd name="T5" fmla="*/ 0 h 150"/>
                <a:gd name="T6" fmla="*/ 157 w 157"/>
                <a:gd name="T7" fmla="*/ 59 h 150"/>
                <a:gd name="T8" fmla="*/ 106 w 157"/>
                <a:gd name="T9" fmla="*/ 150 h 150"/>
              </a:gdLst>
              <a:ahLst/>
              <a:cxnLst>
                <a:cxn ang="0">
                  <a:pos x="T0" y="T1"/>
                </a:cxn>
                <a:cxn ang="0">
                  <a:pos x="T2" y="T3"/>
                </a:cxn>
                <a:cxn ang="0">
                  <a:pos x="T4" y="T5"/>
                </a:cxn>
                <a:cxn ang="0">
                  <a:pos x="T6" y="T7"/>
                </a:cxn>
                <a:cxn ang="0">
                  <a:pos x="T8" y="T9"/>
                </a:cxn>
              </a:cxnLst>
              <a:rect l="0" t="0" r="r" b="b"/>
              <a:pathLst>
                <a:path w="157" h="150">
                  <a:moveTo>
                    <a:pt x="106" y="150"/>
                  </a:moveTo>
                  <a:lnTo>
                    <a:pt x="0" y="92"/>
                  </a:lnTo>
                  <a:lnTo>
                    <a:pt x="50" y="0"/>
                  </a:lnTo>
                  <a:lnTo>
                    <a:pt x="157" y="59"/>
                  </a:lnTo>
                  <a:lnTo>
                    <a:pt x="106" y="150"/>
                  </a:lnTo>
                  <a:close/>
                </a:path>
              </a:pathLst>
            </a:custGeom>
            <a:solidFill>
              <a:srgbClr val="ED1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 name="Freeform 19"/>
            <p:cNvSpPr>
              <a:spLocks/>
            </p:cNvSpPr>
            <p:nvPr/>
          </p:nvSpPr>
          <p:spPr bwMode="auto">
            <a:xfrm>
              <a:off x="8912225" y="4722813"/>
              <a:ext cx="249238" cy="238125"/>
            </a:xfrm>
            <a:custGeom>
              <a:avLst/>
              <a:gdLst>
                <a:gd name="T0" fmla="*/ 106 w 157"/>
                <a:gd name="T1" fmla="*/ 150 h 150"/>
                <a:gd name="T2" fmla="*/ 0 w 157"/>
                <a:gd name="T3" fmla="*/ 92 h 150"/>
                <a:gd name="T4" fmla="*/ 50 w 157"/>
                <a:gd name="T5" fmla="*/ 0 h 150"/>
                <a:gd name="T6" fmla="*/ 157 w 157"/>
                <a:gd name="T7" fmla="*/ 59 h 150"/>
                <a:gd name="T8" fmla="*/ 106 w 157"/>
                <a:gd name="T9" fmla="*/ 150 h 150"/>
              </a:gdLst>
              <a:ahLst/>
              <a:cxnLst>
                <a:cxn ang="0">
                  <a:pos x="T0" y="T1"/>
                </a:cxn>
                <a:cxn ang="0">
                  <a:pos x="T2" y="T3"/>
                </a:cxn>
                <a:cxn ang="0">
                  <a:pos x="T4" y="T5"/>
                </a:cxn>
                <a:cxn ang="0">
                  <a:pos x="T6" y="T7"/>
                </a:cxn>
                <a:cxn ang="0">
                  <a:pos x="T8" y="T9"/>
                </a:cxn>
              </a:cxnLst>
              <a:rect l="0" t="0" r="r" b="b"/>
              <a:pathLst>
                <a:path w="157" h="150">
                  <a:moveTo>
                    <a:pt x="106" y="150"/>
                  </a:moveTo>
                  <a:lnTo>
                    <a:pt x="0" y="92"/>
                  </a:lnTo>
                  <a:lnTo>
                    <a:pt x="50" y="0"/>
                  </a:lnTo>
                  <a:lnTo>
                    <a:pt x="157" y="59"/>
                  </a:lnTo>
                  <a:lnTo>
                    <a:pt x="106" y="15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 name="Freeform 20"/>
            <p:cNvSpPr>
              <a:spLocks/>
            </p:cNvSpPr>
            <p:nvPr/>
          </p:nvSpPr>
          <p:spPr bwMode="auto">
            <a:xfrm>
              <a:off x="9002713" y="4727575"/>
              <a:ext cx="158750" cy="233362"/>
            </a:xfrm>
            <a:custGeom>
              <a:avLst/>
              <a:gdLst>
                <a:gd name="T0" fmla="*/ 0 w 100"/>
                <a:gd name="T1" fmla="*/ 0 h 147"/>
                <a:gd name="T2" fmla="*/ 0 w 100"/>
                <a:gd name="T3" fmla="*/ 121 h 147"/>
                <a:gd name="T4" fmla="*/ 49 w 100"/>
                <a:gd name="T5" fmla="*/ 147 h 147"/>
                <a:gd name="T6" fmla="*/ 100 w 100"/>
                <a:gd name="T7" fmla="*/ 56 h 147"/>
                <a:gd name="T8" fmla="*/ 0 w 100"/>
                <a:gd name="T9" fmla="*/ 0 h 147"/>
              </a:gdLst>
              <a:ahLst/>
              <a:cxnLst>
                <a:cxn ang="0">
                  <a:pos x="T0" y="T1"/>
                </a:cxn>
                <a:cxn ang="0">
                  <a:pos x="T2" y="T3"/>
                </a:cxn>
                <a:cxn ang="0">
                  <a:pos x="T4" y="T5"/>
                </a:cxn>
                <a:cxn ang="0">
                  <a:pos x="T6" y="T7"/>
                </a:cxn>
                <a:cxn ang="0">
                  <a:pos x="T8" y="T9"/>
                </a:cxn>
              </a:cxnLst>
              <a:rect l="0" t="0" r="r" b="b"/>
              <a:pathLst>
                <a:path w="100" h="147">
                  <a:moveTo>
                    <a:pt x="0" y="0"/>
                  </a:moveTo>
                  <a:lnTo>
                    <a:pt x="0" y="121"/>
                  </a:lnTo>
                  <a:lnTo>
                    <a:pt x="49" y="147"/>
                  </a:lnTo>
                  <a:lnTo>
                    <a:pt x="100" y="56"/>
                  </a:lnTo>
                  <a:lnTo>
                    <a:pt x="0" y="0"/>
                  </a:lnTo>
                  <a:close/>
                </a:path>
              </a:pathLst>
            </a:custGeom>
            <a:solidFill>
              <a:srgbClr val="BF2B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6" name="Freeform 21"/>
            <p:cNvSpPr>
              <a:spLocks/>
            </p:cNvSpPr>
            <p:nvPr/>
          </p:nvSpPr>
          <p:spPr bwMode="auto">
            <a:xfrm>
              <a:off x="9002713" y="4727575"/>
              <a:ext cx="158750" cy="233362"/>
            </a:xfrm>
            <a:custGeom>
              <a:avLst/>
              <a:gdLst>
                <a:gd name="T0" fmla="*/ 0 w 100"/>
                <a:gd name="T1" fmla="*/ 0 h 147"/>
                <a:gd name="T2" fmla="*/ 0 w 100"/>
                <a:gd name="T3" fmla="*/ 121 h 147"/>
                <a:gd name="T4" fmla="*/ 49 w 100"/>
                <a:gd name="T5" fmla="*/ 147 h 147"/>
                <a:gd name="T6" fmla="*/ 100 w 100"/>
                <a:gd name="T7" fmla="*/ 56 h 147"/>
                <a:gd name="T8" fmla="*/ 0 w 100"/>
                <a:gd name="T9" fmla="*/ 0 h 147"/>
              </a:gdLst>
              <a:ahLst/>
              <a:cxnLst>
                <a:cxn ang="0">
                  <a:pos x="T0" y="T1"/>
                </a:cxn>
                <a:cxn ang="0">
                  <a:pos x="T2" y="T3"/>
                </a:cxn>
                <a:cxn ang="0">
                  <a:pos x="T4" y="T5"/>
                </a:cxn>
                <a:cxn ang="0">
                  <a:pos x="T6" y="T7"/>
                </a:cxn>
                <a:cxn ang="0">
                  <a:pos x="T8" y="T9"/>
                </a:cxn>
              </a:cxnLst>
              <a:rect l="0" t="0" r="r" b="b"/>
              <a:pathLst>
                <a:path w="100" h="147">
                  <a:moveTo>
                    <a:pt x="0" y="0"/>
                  </a:moveTo>
                  <a:lnTo>
                    <a:pt x="0" y="121"/>
                  </a:lnTo>
                  <a:lnTo>
                    <a:pt x="49" y="147"/>
                  </a:lnTo>
                  <a:lnTo>
                    <a:pt x="100" y="5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7" name="Rectangle 22"/>
            <p:cNvSpPr>
              <a:spLocks noChangeArrowheads="1"/>
            </p:cNvSpPr>
            <p:nvPr/>
          </p:nvSpPr>
          <p:spPr bwMode="auto">
            <a:xfrm>
              <a:off x="7974013" y="4095750"/>
              <a:ext cx="1028700" cy="1500187"/>
            </a:xfrm>
            <a:prstGeom prst="rect">
              <a:avLst/>
            </a:prstGeom>
            <a:solidFill>
              <a:srgbClr val="ED1C2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8" name="Rectangle 23"/>
            <p:cNvSpPr>
              <a:spLocks noChangeArrowheads="1"/>
            </p:cNvSpPr>
            <p:nvPr/>
          </p:nvSpPr>
          <p:spPr bwMode="auto">
            <a:xfrm>
              <a:off x="7974013" y="4095750"/>
              <a:ext cx="1028700" cy="1500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9" name="Freeform 24"/>
            <p:cNvSpPr>
              <a:spLocks noEditPoints="1"/>
            </p:cNvSpPr>
            <p:nvPr/>
          </p:nvSpPr>
          <p:spPr bwMode="auto">
            <a:xfrm>
              <a:off x="7974013" y="4221163"/>
              <a:ext cx="1028700" cy="1198562"/>
            </a:xfrm>
            <a:custGeom>
              <a:avLst/>
              <a:gdLst>
                <a:gd name="T0" fmla="*/ 582 w 648"/>
                <a:gd name="T1" fmla="*/ 458 h 755"/>
                <a:gd name="T2" fmla="*/ 582 w 648"/>
                <a:gd name="T3" fmla="*/ 755 h 755"/>
                <a:gd name="T4" fmla="*/ 648 w 648"/>
                <a:gd name="T5" fmla="*/ 755 h 755"/>
                <a:gd name="T6" fmla="*/ 648 w 648"/>
                <a:gd name="T7" fmla="*/ 706 h 755"/>
                <a:gd name="T8" fmla="*/ 648 w 648"/>
                <a:gd name="T9" fmla="*/ 578 h 755"/>
                <a:gd name="T10" fmla="*/ 648 w 648"/>
                <a:gd name="T11" fmla="*/ 511 h 755"/>
                <a:gd name="T12" fmla="*/ 582 w 648"/>
                <a:gd name="T13" fmla="*/ 458 h 755"/>
                <a:gd name="T14" fmla="*/ 0 w 648"/>
                <a:gd name="T15" fmla="*/ 0 h 755"/>
                <a:gd name="T16" fmla="*/ 0 w 648"/>
                <a:gd name="T17" fmla="*/ 129 h 755"/>
                <a:gd name="T18" fmla="*/ 164 w 648"/>
                <a:gd name="T19" fmla="*/ 129 h 755"/>
                <a:gd name="T20" fmla="*/ 0 w 648"/>
                <a:gd name="T21" fmla="*/ 0 h 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8" h="755">
                  <a:moveTo>
                    <a:pt x="582" y="458"/>
                  </a:moveTo>
                  <a:lnTo>
                    <a:pt x="582" y="755"/>
                  </a:lnTo>
                  <a:lnTo>
                    <a:pt x="648" y="755"/>
                  </a:lnTo>
                  <a:lnTo>
                    <a:pt x="648" y="706"/>
                  </a:lnTo>
                  <a:lnTo>
                    <a:pt x="648" y="578"/>
                  </a:lnTo>
                  <a:lnTo>
                    <a:pt x="648" y="511"/>
                  </a:lnTo>
                  <a:lnTo>
                    <a:pt x="582" y="458"/>
                  </a:lnTo>
                  <a:close/>
                  <a:moveTo>
                    <a:pt x="0" y="0"/>
                  </a:moveTo>
                  <a:lnTo>
                    <a:pt x="0" y="129"/>
                  </a:lnTo>
                  <a:lnTo>
                    <a:pt x="164" y="129"/>
                  </a:lnTo>
                  <a:lnTo>
                    <a:pt x="0" y="0"/>
                  </a:lnTo>
                  <a:close/>
                </a:path>
              </a:pathLst>
            </a:custGeom>
            <a:solidFill>
              <a:srgbClr val="CC28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30" name="Freeform 25"/>
            <p:cNvSpPr>
              <a:spLocks noEditPoints="1"/>
            </p:cNvSpPr>
            <p:nvPr/>
          </p:nvSpPr>
          <p:spPr bwMode="auto">
            <a:xfrm>
              <a:off x="7974013" y="4221163"/>
              <a:ext cx="1028700" cy="1198562"/>
            </a:xfrm>
            <a:custGeom>
              <a:avLst/>
              <a:gdLst>
                <a:gd name="T0" fmla="*/ 582 w 648"/>
                <a:gd name="T1" fmla="*/ 458 h 755"/>
                <a:gd name="T2" fmla="*/ 582 w 648"/>
                <a:gd name="T3" fmla="*/ 755 h 755"/>
                <a:gd name="T4" fmla="*/ 648 w 648"/>
                <a:gd name="T5" fmla="*/ 755 h 755"/>
                <a:gd name="T6" fmla="*/ 648 w 648"/>
                <a:gd name="T7" fmla="*/ 706 h 755"/>
                <a:gd name="T8" fmla="*/ 648 w 648"/>
                <a:gd name="T9" fmla="*/ 578 h 755"/>
                <a:gd name="T10" fmla="*/ 648 w 648"/>
                <a:gd name="T11" fmla="*/ 511 h 755"/>
                <a:gd name="T12" fmla="*/ 582 w 648"/>
                <a:gd name="T13" fmla="*/ 458 h 755"/>
                <a:gd name="T14" fmla="*/ 0 w 648"/>
                <a:gd name="T15" fmla="*/ 0 h 755"/>
                <a:gd name="T16" fmla="*/ 0 w 648"/>
                <a:gd name="T17" fmla="*/ 129 h 755"/>
                <a:gd name="T18" fmla="*/ 164 w 648"/>
                <a:gd name="T19" fmla="*/ 129 h 755"/>
                <a:gd name="T20" fmla="*/ 0 w 648"/>
                <a:gd name="T21" fmla="*/ 0 h 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8" h="755">
                  <a:moveTo>
                    <a:pt x="582" y="458"/>
                  </a:moveTo>
                  <a:lnTo>
                    <a:pt x="582" y="755"/>
                  </a:lnTo>
                  <a:lnTo>
                    <a:pt x="648" y="755"/>
                  </a:lnTo>
                  <a:lnTo>
                    <a:pt x="648" y="706"/>
                  </a:lnTo>
                  <a:lnTo>
                    <a:pt x="648" y="578"/>
                  </a:lnTo>
                  <a:lnTo>
                    <a:pt x="648" y="511"/>
                  </a:lnTo>
                  <a:lnTo>
                    <a:pt x="582" y="458"/>
                  </a:lnTo>
                  <a:moveTo>
                    <a:pt x="0" y="0"/>
                  </a:moveTo>
                  <a:lnTo>
                    <a:pt x="0" y="129"/>
                  </a:lnTo>
                  <a:lnTo>
                    <a:pt x="164" y="129"/>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31" name="Freeform 26"/>
            <p:cNvSpPr>
              <a:spLocks/>
            </p:cNvSpPr>
            <p:nvPr/>
          </p:nvSpPr>
          <p:spPr bwMode="auto">
            <a:xfrm>
              <a:off x="8413750" y="3805238"/>
              <a:ext cx="239713" cy="290512"/>
            </a:xfrm>
            <a:custGeom>
              <a:avLst/>
              <a:gdLst>
                <a:gd name="T0" fmla="*/ 92 w 92"/>
                <a:gd name="T1" fmla="*/ 11 h 112"/>
                <a:gd name="T2" fmla="*/ 63 w 92"/>
                <a:gd name="T3" fmla="*/ 0 h 112"/>
                <a:gd name="T4" fmla="*/ 53 w 92"/>
                <a:gd name="T5" fmla="*/ 25 h 112"/>
                <a:gd name="T6" fmla="*/ 0 w 92"/>
                <a:gd name="T7" fmla="*/ 25 h 112"/>
                <a:gd name="T8" fmla="*/ 0 w 92"/>
                <a:gd name="T9" fmla="*/ 112 h 112"/>
                <a:gd name="T10" fmla="*/ 63 w 92"/>
                <a:gd name="T11" fmla="*/ 112 h 112"/>
                <a:gd name="T12" fmla="*/ 63 w 92"/>
                <a:gd name="T13" fmla="*/ 62 h 112"/>
                <a:gd name="T14" fmla="*/ 92 w 92"/>
                <a:gd name="T15" fmla="*/ 11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2" h="112">
                  <a:moveTo>
                    <a:pt x="92" y="11"/>
                  </a:moveTo>
                  <a:cubicBezTo>
                    <a:pt x="63" y="0"/>
                    <a:pt x="63" y="0"/>
                    <a:pt x="63" y="0"/>
                  </a:cubicBezTo>
                  <a:cubicBezTo>
                    <a:pt x="53" y="25"/>
                    <a:pt x="53" y="25"/>
                    <a:pt x="53" y="25"/>
                  </a:cubicBezTo>
                  <a:cubicBezTo>
                    <a:pt x="0" y="25"/>
                    <a:pt x="0" y="25"/>
                    <a:pt x="0" y="25"/>
                  </a:cubicBezTo>
                  <a:cubicBezTo>
                    <a:pt x="0" y="112"/>
                    <a:pt x="0" y="112"/>
                    <a:pt x="0" y="112"/>
                  </a:cubicBezTo>
                  <a:cubicBezTo>
                    <a:pt x="63" y="112"/>
                    <a:pt x="63" y="112"/>
                    <a:pt x="63" y="112"/>
                  </a:cubicBezTo>
                  <a:cubicBezTo>
                    <a:pt x="63" y="62"/>
                    <a:pt x="63" y="62"/>
                    <a:pt x="63" y="62"/>
                  </a:cubicBezTo>
                  <a:cubicBezTo>
                    <a:pt x="64" y="46"/>
                    <a:pt x="69" y="18"/>
                    <a:pt x="92" y="11"/>
                  </a:cubicBezTo>
                  <a:close/>
                </a:path>
              </a:pathLst>
            </a:custGeom>
            <a:solidFill>
              <a:srgbClr val="FFF7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32" name="Oval 27"/>
            <p:cNvSpPr>
              <a:spLocks noChangeArrowheads="1"/>
            </p:cNvSpPr>
            <p:nvPr/>
          </p:nvSpPr>
          <p:spPr bwMode="auto">
            <a:xfrm>
              <a:off x="8405813" y="3549650"/>
              <a:ext cx="36513" cy="34925"/>
            </a:xfrm>
            <a:prstGeom prst="ellipse">
              <a:avLst/>
            </a:prstGeom>
            <a:solidFill>
              <a:srgbClr val="0101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33" name="Freeform 28"/>
            <p:cNvSpPr>
              <a:spLocks/>
            </p:cNvSpPr>
            <p:nvPr/>
          </p:nvSpPr>
          <p:spPr bwMode="auto">
            <a:xfrm>
              <a:off x="8362950" y="3349625"/>
              <a:ext cx="241300" cy="163512"/>
            </a:xfrm>
            <a:custGeom>
              <a:avLst/>
              <a:gdLst>
                <a:gd name="T0" fmla="*/ 0 w 152"/>
                <a:gd name="T1" fmla="*/ 62 h 103"/>
                <a:gd name="T2" fmla="*/ 126 w 152"/>
                <a:gd name="T3" fmla="*/ 0 h 103"/>
                <a:gd name="T4" fmla="*/ 152 w 152"/>
                <a:gd name="T5" fmla="*/ 103 h 103"/>
                <a:gd name="T6" fmla="*/ 0 w 152"/>
                <a:gd name="T7" fmla="*/ 62 h 103"/>
              </a:gdLst>
              <a:ahLst/>
              <a:cxnLst>
                <a:cxn ang="0">
                  <a:pos x="T0" y="T1"/>
                </a:cxn>
                <a:cxn ang="0">
                  <a:pos x="T2" y="T3"/>
                </a:cxn>
                <a:cxn ang="0">
                  <a:pos x="T4" y="T5"/>
                </a:cxn>
                <a:cxn ang="0">
                  <a:pos x="T6" y="T7"/>
                </a:cxn>
              </a:cxnLst>
              <a:rect l="0" t="0" r="r" b="b"/>
              <a:pathLst>
                <a:path w="152" h="103">
                  <a:moveTo>
                    <a:pt x="0" y="62"/>
                  </a:moveTo>
                  <a:lnTo>
                    <a:pt x="126" y="0"/>
                  </a:lnTo>
                  <a:lnTo>
                    <a:pt x="152" y="103"/>
                  </a:lnTo>
                  <a:lnTo>
                    <a:pt x="0" y="62"/>
                  </a:lnTo>
                  <a:close/>
                </a:path>
              </a:pathLst>
            </a:custGeom>
            <a:solidFill>
              <a:srgbClr val="FFF7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34" name="Freeform 29"/>
            <p:cNvSpPr>
              <a:spLocks/>
            </p:cNvSpPr>
            <p:nvPr/>
          </p:nvSpPr>
          <p:spPr bwMode="auto">
            <a:xfrm>
              <a:off x="8193088" y="3448050"/>
              <a:ext cx="606425" cy="438150"/>
            </a:xfrm>
            <a:custGeom>
              <a:avLst/>
              <a:gdLst>
                <a:gd name="T0" fmla="*/ 0 w 233"/>
                <a:gd name="T1" fmla="*/ 168 h 168"/>
                <a:gd name="T2" fmla="*/ 118 w 233"/>
                <a:gd name="T3" fmla="*/ 168 h 168"/>
                <a:gd name="T4" fmla="*/ 119 w 233"/>
                <a:gd name="T5" fmla="*/ 168 h 168"/>
                <a:gd name="T6" fmla="*/ 233 w 233"/>
                <a:gd name="T7" fmla="*/ 0 h 168"/>
                <a:gd name="T8" fmla="*/ 225 w 233"/>
                <a:gd name="T9" fmla="*/ 0 h 168"/>
                <a:gd name="T10" fmla="*/ 158 w 233"/>
                <a:gd name="T11" fmla="*/ 0 h 168"/>
                <a:gd name="T12" fmla="*/ 74 w 233"/>
                <a:gd name="T13" fmla="*/ 0 h 168"/>
                <a:gd name="T14" fmla="*/ 0 w 233"/>
                <a:gd name="T15" fmla="*/ 0 h 168"/>
                <a:gd name="T16" fmla="*/ 0 w 233"/>
                <a:gd name="T17" fmla="*/ 168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3" h="168">
                  <a:moveTo>
                    <a:pt x="0" y="168"/>
                  </a:moveTo>
                  <a:cubicBezTo>
                    <a:pt x="118" y="168"/>
                    <a:pt x="118" y="168"/>
                    <a:pt x="118" y="168"/>
                  </a:cubicBezTo>
                  <a:cubicBezTo>
                    <a:pt x="119" y="168"/>
                    <a:pt x="119" y="168"/>
                    <a:pt x="119" y="168"/>
                  </a:cubicBezTo>
                  <a:cubicBezTo>
                    <a:pt x="207" y="163"/>
                    <a:pt x="233" y="90"/>
                    <a:pt x="233" y="0"/>
                  </a:cubicBezTo>
                  <a:cubicBezTo>
                    <a:pt x="225" y="0"/>
                    <a:pt x="225" y="0"/>
                    <a:pt x="225" y="0"/>
                  </a:cubicBezTo>
                  <a:cubicBezTo>
                    <a:pt x="158" y="0"/>
                    <a:pt x="158" y="0"/>
                    <a:pt x="158" y="0"/>
                  </a:cubicBezTo>
                  <a:cubicBezTo>
                    <a:pt x="74" y="0"/>
                    <a:pt x="74" y="0"/>
                    <a:pt x="74" y="0"/>
                  </a:cubicBezTo>
                  <a:cubicBezTo>
                    <a:pt x="0" y="0"/>
                    <a:pt x="0" y="0"/>
                    <a:pt x="0" y="0"/>
                  </a:cubicBezTo>
                  <a:cubicBezTo>
                    <a:pt x="0" y="168"/>
                    <a:pt x="0" y="168"/>
                    <a:pt x="0" y="168"/>
                  </a:cubicBezTo>
                </a:path>
              </a:pathLst>
            </a:custGeom>
            <a:solidFill>
              <a:srgbClr val="FFF7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35" name="Oval 30"/>
            <p:cNvSpPr>
              <a:spLocks noChangeArrowheads="1"/>
            </p:cNvSpPr>
            <p:nvPr/>
          </p:nvSpPr>
          <p:spPr bwMode="auto">
            <a:xfrm>
              <a:off x="8405813" y="3549650"/>
              <a:ext cx="36513" cy="34925"/>
            </a:xfrm>
            <a:prstGeom prst="ellipse">
              <a:avLst/>
            </a:prstGeom>
            <a:solidFill>
              <a:srgbClr val="0041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36" name="Freeform 31"/>
            <p:cNvSpPr>
              <a:spLocks/>
            </p:cNvSpPr>
            <p:nvPr/>
          </p:nvSpPr>
          <p:spPr bwMode="auto">
            <a:xfrm>
              <a:off x="8583613" y="887413"/>
              <a:ext cx="1431925" cy="754062"/>
            </a:xfrm>
            <a:custGeom>
              <a:avLst/>
              <a:gdLst>
                <a:gd name="T0" fmla="*/ 145 w 550"/>
                <a:gd name="T1" fmla="*/ 0 h 290"/>
                <a:gd name="T2" fmla="*/ 0 w 550"/>
                <a:gd name="T3" fmla="*/ 145 h 290"/>
                <a:gd name="T4" fmla="*/ 145 w 550"/>
                <a:gd name="T5" fmla="*/ 290 h 290"/>
                <a:gd name="T6" fmla="*/ 550 w 550"/>
                <a:gd name="T7" fmla="*/ 290 h 290"/>
                <a:gd name="T8" fmla="*/ 162 w 550"/>
                <a:gd name="T9" fmla="*/ 1 h 290"/>
                <a:gd name="T10" fmla="*/ 162 w 550"/>
                <a:gd name="T11" fmla="*/ 1 h 290"/>
                <a:gd name="T12" fmla="*/ 162 w 550"/>
                <a:gd name="T13" fmla="*/ 1 h 290"/>
                <a:gd name="T14" fmla="*/ 145 w 550"/>
                <a:gd name="T15" fmla="*/ 0 h 2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0" h="290">
                  <a:moveTo>
                    <a:pt x="145" y="0"/>
                  </a:moveTo>
                  <a:cubicBezTo>
                    <a:pt x="65" y="0"/>
                    <a:pt x="0" y="65"/>
                    <a:pt x="0" y="145"/>
                  </a:cubicBezTo>
                  <a:cubicBezTo>
                    <a:pt x="0" y="225"/>
                    <a:pt x="65" y="290"/>
                    <a:pt x="145" y="290"/>
                  </a:cubicBezTo>
                  <a:cubicBezTo>
                    <a:pt x="550" y="290"/>
                    <a:pt x="550" y="290"/>
                    <a:pt x="550" y="290"/>
                  </a:cubicBezTo>
                  <a:cubicBezTo>
                    <a:pt x="162" y="1"/>
                    <a:pt x="162" y="1"/>
                    <a:pt x="162" y="1"/>
                  </a:cubicBezTo>
                  <a:cubicBezTo>
                    <a:pt x="162" y="1"/>
                    <a:pt x="162" y="1"/>
                    <a:pt x="162" y="1"/>
                  </a:cubicBezTo>
                  <a:cubicBezTo>
                    <a:pt x="162" y="1"/>
                    <a:pt x="162" y="1"/>
                    <a:pt x="162" y="1"/>
                  </a:cubicBezTo>
                  <a:cubicBezTo>
                    <a:pt x="156" y="0"/>
                    <a:pt x="151" y="0"/>
                    <a:pt x="145" y="0"/>
                  </a:cubicBezTo>
                </a:path>
              </a:pathLst>
            </a:custGeom>
            <a:solidFill>
              <a:srgbClr val="D5D3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37" name="Freeform 32"/>
            <p:cNvSpPr>
              <a:spLocks/>
            </p:cNvSpPr>
            <p:nvPr/>
          </p:nvSpPr>
          <p:spPr bwMode="auto">
            <a:xfrm>
              <a:off x="8786813" y="1511300"/>
              <a:ext cx="911225" cy="2790825"/>
            </a:xfrm>
            <a:custGeom>
              <a:avLst/>
              <a:gdLst>
                <a:gd name="T0" fmla="*/ 17 w 350"/>
                <a:gd name="T1" fmla="*/ 1073 h 1073"/>
                <a:gd name="T2" fmla="*/ 0 w 350"/>
                <a:gd name="T3" fmla="*/ 1072 h 1073"/>
                <a:gd name="T4" fmla="*/ 11 w 350"/>
                <a:gd name="T5" fmla="*/ 1009 h 1073"/>
                <a:gd name="T6" fmla="*/ 10 w 350"/>
                <a:gd name="T7" fmla="*/ 1009 h 1073"/>
                <a:gd name="T8" fmla="*/ 123 w 350"/>
                <a:gd name="T9" fmla="*/ 961 h 1073"/>
                <a:gd name="T10" fmla="*/ 246 w 350"/>
                <a:gd name="T11" fmla="*/ 692 h 1073"/>
                <a:gd name="T12" fmla="*/ 259 w 350"/>
                <a:gd name="T13" fmla="*/ 6 h 1073"/>
                <a:gd name="T14" fmla="*/ 323 w 350"/>
                <a:gd name="T15" fmla="*/ 0 h 1073"/>
                <a:gd name="T16" fmla="*/ 308 w 350"/>
                <a:gd name="T17" fmla="*/ 709 h 1073"/>
                <a:gd name="T18" fmla="*/ 164 w 350"/>
                <a:gd name="T19" fmla="*/ 1010 h 1073"/>
                <a:gd name="T20" fmla="*/ 17 w 350"/>
                <a:gd name="T21" fmla="*/ 1073 h 10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0" h="1073">
                  <a:moveTo>
                    <a:pt x="17" y="1073"/>
                  </a:moveTo>
                  <a:cubicBezTo>
                    <a:pt x="7" y="1073"/>
                    <a:pt x="1" y="1072"/>
                    <a:pt x="0" y="1072"/>
                  </a:cubicBezTo>
                  <a:cubicBezTo>
                    <a:pt x="11" y="1009"/>
                    <a:pt x="11" y="1009"/>
                    <a:pt x="11" y="1009"/>
                  </a:cubicBezTo>
                  <a:cubicBezTo>
                    <a:pt x="10" y="1009"/>
                    <a:pt x="10" y="1009"/>
                    <a:pt x="10" y="1009"/>
                  </a:cubicBezTo>
                  <a:cubicBezTo>
                    <a:pt x="13" y="1009"/>
                    <a:pt x="65" y="1016"/>
                    <a:pt x="123" y="961"/>
                  </a:cubicBezTo>
                  <a:cubicBezTo>
                    <a:pt x="179" y="908"/>
                    <a:pt x="220" y="818"/>
                    <a:pt x="246" y="692"/>
                  </a:cubicBezTo>
                  <a:cubicBezTo>
                    <a:pt x="281" y="522"/>
                    <a:pt x="285" y="291"/>
                    <a:pt x="259" y="6"/>
                  </a:cubicBezTo>
                  <a:cubicBezTo>
                    <a:pt x="323" y="0"/>
                    <a:pt x="323" y="0"/>
                    <a:pt x="323" y="0"/>
                  </a:cubicBezTo>
                  <a:cubicBezTo>
                    <a:pt x="350" y="294"/>
                    <a:pt x="345" y="532"/>
                    <a:pt x="308" y="709"/>
                  </a:cubicBezTo>
                  <a:cubicBezTo>
                    <a:pt x="279" y="848"/>
                    <a:pt x="231" y="949"/>
                    <a:pt x="164" y="1010"/>
                  </a:cubicBezTo>
                  <a:cubicBezTo>
                    <a:pt x="105" y="1065"/>
                    <a:pt x="46" y="1073"/>
                    <a:pt x="17" y="1073"/>
                  </a:cubicBezTo>
                  <a:close/>
                </a:path>
              </a:pathLst>
            </a:custGeom>
            <a:solidFill>
              <a:srgbClr val="ED1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38" name="Freeform 33"/>
            <p:cNvSpPr>
              <a:spLocks/>
            </p:cNvSpPr>
            <p:nvPr/>
          </p:nvSpPr>
          <p:spPr bwMode="auto">
            <a:xfrm>
              <a:off x="9450388" y="1343025"/>
              <a:ext cx="176213" cy="184150"/>
            </a:xfrm>
            <a:custGeom>
              <a:avLst/>
              <a:gdLst>
                <a:gd name="T0" fmla="*/ 65 w 68"/>
                <a:gd name="T1" fmla="*/ 32 h 71"/>
                <a:gd name="T2" fmla="*/ 65 w 68"/>
                <a:gd name="T3" fmla="*/ 31 h 71"/>
                <a:gd name="T4" fmla="*/ 30 w 68"/>
                <a:gd name="T5" fmla="*/ 2 h 71"/>
                <a:gd name="T6" fmla="*/ 1 w 68"/>
                <a:gd name="T7" fmla="*/ 37 h 71"/>
                <a:gd name="T8" fmla="*/ 2 w 68"/>
                <a:gd name="T9" fmla="*/ 38 h 71"/>
                <a:gd name="T10" fmla="*/ 2 w 68"/>
                <a:gd name="T11" fmla="*/ 38 h 71"/>
                <a:gd name="T12" fmla="*/ 5 w 68"/>
                <a:gd name="T13" fmla="*/ 71 h 71"/>
                <a:gd name="T14" fmla="*/ 68 w 68"/>
                <a:gd name="T15" fmla="*/ 65 h 71"/>
                <a:gd name="T16" fmla="*/ 65 w 68"/>
                <a:gd name="T17"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71">
                  <a:moveTo>
                    <a:pt x="65" y="32"/>
                  </a:moveTo>
                  <a:cubicBezTo>
                    <a:pt x="65" y="32"/>
                    <a:pt x="65" y="32"/>
                    <a:pt x="65" y="31"/>
                  </a:cubicBezTo>
                  <a:cubicBezTo>
                    <a:pt x="63" y="13"/>
                    <a:pt x="48" y="0"/>
                    <a:pt x="30" y="2"/>
                  </a:cubicBezTo>
                  <a:cubicBezTo>
                    <a:pt x="13" y="3"/>
                    <a:pt x="0" y="19"/>
                    <a:pt x="1" y="37"/>
                  </a:cubicBezTo>
                  <a:cubicBezTo>
                    <a:pt x="2" y="37"/>
                    <a:pt x="2" y="38"/>
                    <a:pt x="2" y="38"/>
                  </a:cubicBezTo>
                  <a:cubicBezTo>
                    <a:pt x="2" y="38"/>
                    <a:pt x="2" y="38"/>
                    <a:pt x="2" y="38"/>
                  </a:cubicBezTo>
                  <a:cubicBezTo>
                    <a:pt x="5" y="71"/>
                    <a:pt x="5" y="71"/>
                    <a:pt x="5" y="71"/>
                  </a:cubicBezTo>
                  <a:cubicBezTo>
                    <a:pt x="68" y="65"/>
                    <a:pt x="68" y="65"/>
                    <a:pt x="68" y="65"/>
                  </a:cubicBezTo>
                  <a:cubicBezTo>
                    <a:pt x="65" y="32"/>
                    <a:pt x="65" y="32"/>
                    <a:pt x="65" y="32"/>
                  </a:cubicBezTo>
                  <a:close/>
                </a:path>
              </a:pathLst>
            </a:custGeom>
            <a:solidFill>
              <a:srgbClr val="FFF7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39" name="Freeform 34"/>
            <p:cNvSpPr>
              <a:spLocks/>
            </p:cNvSpPr>
            <p:nvPr/>
          </p:nvSpPr>
          <p:spPr bwMode="auto">
            <a:xfrm>
              <a:off x="8562975" y="6526213"/>
              <a:ext cx="444500" cy="247650"/>
            </a:xfrm>
            <a:custGeom>
              <a:avLst/>
              <a:gdLst>
                <a:gd name="T0" fmla="*/ 280 w 280"/>
                <a:gd name="T1" fmla="*/ 120 h 156"/>
                <a:gd name="T2" fmla="*/ 159 w 280"/>
                <a:gd name="T3" fmla="*/ 0 h 156"/>
                <a:gd name="T4" fmla="*/ 0 w 280"/>
                <a:gd name="T5" fmla="*/ 0 h 156"/>
                <a:gd name="T6" fmla="*/ 0 w 280"/>
                <a:gd name="T7" fmla="*/ 156 h 156"/>
                <a:gd name="T8" fmla="*/ 280 w 280"/>
                <a:gd name="T9" fmla="*/ 156 h 156"/>
                <a:gd name="T10" fmla="*/ 280 w 280"/>
                <a:gd name="T11" fmla="*/ 120 h 156"/>
              </a:gdLst>
              <a:ahLst/>
              <a:cxnLst>
                <a:cxn ang="0">
                  <a:pos x="T0" y="T1"/>
                </a:cxn>
                <a:cxn ang="0">
                  <a:pos x="T2" y="T3"/>
                </a:cxn>
                <a:cxn ang="0">
                  <a:pos x="T4" y="T5"/>
                </a:cxn>
                <a:cxn ang="0">
                  <a:pos x="T6" y="T7"/>
                </a:cxn>
                <a:cxn ang="0">
                  <a:pos x="T8" y="T9"/>
                </a:cxn>
                <a:cxn ang="0">
                  <a:pos x="T10" y="T11"/>
                </a:cxn>
              </a:cxnLst>
              <a:rect l="0" t="0" r="r" b="b"/>
              <a:pathLst>
                <a:path w="280" h="156">
                  <a:moveTo>
                    <a:pt x="280" y="120"/>
                  </a:moveTo>
                  <a:lnTo>
                    <a:pt x="159" y="0"/>
                  </a:lnTo>
                  <a:lnTo>
                    <a:pt x="0" y="0"/>
                  </a:lnTo>
                  <a:lnTo>
                    <a:pt x="0" y="156"/>
                  </a:lnTo>
                  <a:lnTo>
                    <a:pt x="280" y="156"/>
                  </a:lnTo>
                  <a:lnTo>
                    <a:pt x="280" y="120"/>
                  </a:lnTo>
                  <a:close/>
                </a:path>
              </a:pathLst>
            </a:custGeom>
            <a:solidFill>
              <a:srgbClr val="0041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0" name="Freeform 35"/>
            <p:cNvSpPr>
              <a:spLocks/>
            </p:cNvSpPr>
            <p:nvPr/>
          </p:nvSpPr>
          <p:spPr bwMode="auto">
            <a:xfrm>
              <a:off x="8562975" y="6526213"/>
              <a:ext cx="444500" cy="247650"/>
            </a:xfrm>
            <a:custGeom>
              <a:avLst/>
              <a:gdLst>
                <a:gd name="T0" fmla="*/ 280 w 280"/>
                <a:gd name="T1" fmla="*/ 120 h 156"/>
                <a:gd name="T2" fmla="*/ 159 w 280"/>
                <a:gd name="T3" fmla="*/ 0 h 156"/>
                <a:gd name="T4" fmla="*/ 0 w 280"/>
                <a:gd name="T5" fmla="*/ 0 h 156"/>
                <a:gd name="T6" fmla="*/ 0 w 280"/>
                <a:gd name="T7" fmla="*/ 156 h 156"/>
                <a:gd name="T8" fmla="*/ 280 w 280"/>
                <a:gd name="T9" fmla="*/ 156 h 156"/>
                <a:gd name="T10" fmla="*/ 280 w 280"/>
                <a:gd name="T11" fmla="*/ 120 h 156"/>
              </a:gdLst>
              <a:ahLst/>
              <a:cxnLst>
                <a:cxn ang="0">
                  <a:pos x="T0" y="T1"/>
                </a:cxn>
                <a:cxn ang="0">
                  <a:pos x="T2" y="T3"/>
                </a:cxn>
                <a:cxn ang="0">
                  <a:pos x="T4" y="T5"/>
                </a:cxn>
                <a:cxn ang="0">
                  <a:pos x="T6" y="T7"/>
                </a:cxn>
                <a:cxn ang="0">
                  <a:pos x="T8" y="T9"/>
                </a:cxn>
                <a:cxn ang="0">
                  <a:pos x="T10" y="T11"/>
                </a:cxn>
              </a:cxnLst>
              <a:rect l="0" t="0" r="r" b="b"/>
              <a:pathLst>
                <a:path w="280" h="156">
                  <a:moveTo>
                    <a:pt x="280" y="120"/>
                  </a:moveTo>
                  <a:lnTo>
                    <a:pt x="159" y="0"/>
                  </a:lnTo>
                  <a:lnTo>
                    <a:pt x="0" y="0"/>
                  </a:lnTo>
                  <a:lnTo>
                    <a:pt x="0" y="156"/>
                  </a:lnTo>
                  <a:lnTo>
                    <a:pt x="280" y="156"/>
                  </a:lnTo>
                  <a:lnTo>
                    <a:pt x="280" y="12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1" name="Rectangle 36"/>
            <p:cNvSpPr>
              <a:spLocks noChangeArrowheads="1"/>
            </p:cNvSpPr>
            <p:nvPr/>
          </p:nvSpPr>
          <p:spPr bwMode="auto">
            <a:xfrm>
              <a:off x="9136063" y="5461000"/>
              <a:ext cx="252413" cy="1065212"/>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2" name="Rectangle 37"/>
            <p:cNvSpPr>
              <a:spLocks noChangeArrowheads="1"/>
            </p:cNvSpPr>
            <p:nvPr/>
          </p:nvSpPr>
          <p:spPr bwMode="auto">
            <a:xfrm>
              <a:off x="9136063" y="5461000"/>
              <a:ext cx="252413" cy="106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3" name="Rectangle 38"/>
            <p:cNvSpPr>
              <a:spLocks noChangeArrowheads="1"/>
            </p:cNvSpPr>
            <p:nvPr/>
          </p:nvSpPr>
          <p:spPr bwMode="auto">
            <a:xfrm>
              <a:off x="8562975" y="5416550"/>
              <a:ext cx="249238" cy="1109662"/>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4" name="Rectangle 39"/>
            <p:cNvSpPr>
              <a:spLocks noChangeArrowheads="1"/>
            </p:cNvSpPr>
            <p:nvPr/>
          </p:nvSpPr>
          <p:spPr bwMode="auto">
            <a:xfrm>
              <a:off x="8562975" y="5416550"/>
              <a:ext cx="249238" cy="1109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5" name="Rectangle 40"/>
            <p:cNvSpPr>
              <a:spLocks noChangeArrowheads="1"/>
            </p:cNvSpPr>
            <p:nvPr/>
          </p:nvSpPr>
          <p:spPr bwMode="auto">
            <a:xfrm>
              <a:off x="8299450" y="5419725"/>
              <a:ext cx="1089025" cy="249237"/>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6" name="Rectangle 41"/>
            <p:cNvSpPr>
              <a:spLocks noChangeArrowheads="1"/>
            </p:cNvSpPr>
            <p:nvPr/>
          </p:nvSpPr>
          <p:spPr bwMode="auto">
            <a:xfrm>
              <a:off x="8299450" y="5419725"/>
              <a:ext cx="1089025" cy="249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7" name="Freeform 42"/>
            <p:cNvSpPr>
              <a:spLocks/>
            </p:cNvSpPr>
            <p:nvPr/>
          </p:nvSpPr>
          <p:spPr bwMode="auto">
            <a:xfrm>
              <a:off x="8183563" y="1798638"/>
              <a:ext cx="628650" cy="376237"/>
            </a:xfrm>
            <a:custGeom>
              <a:avLst/>
              <a:gdLst>
                <a:gd name="T0" fmla="*/ 218 w 242"/>
                <a:gd name="T1" fmla="*/ 72 h 145"/>
                <a:gd name="T2" fmla="*/ 178 w 242"/>
                <a:gd name="T3" fmla="*/ 41 h 145"/>
                <a:gd name="T4" fmla="*/ 178 w 242"/>
                <a:gd name="T5" fmla="*/ 41 h 145"/>
                <a:gd name="T6" fmla="*/ 178 w 242"/>
                <a:gd name="T7" fmla="*/ 41 h 145"/>
                <a:gd name="T8" fmla="*/ 137 w 242"/>
                <a:gd name="T9" fmla="*/ 0 h 145"/>
                <a:gd name="T10" fmla="*/ 100 w 242"/>
                <a:gd name="T11" fmla="*/ 21 h 145"/>
                <a:gd name="T12" fmla="*/ 87 w 242"/>
                <a:gd name="T13" fmla="*/ 19 h 145"/>
                <a:gd name="T14" fmla="*/ 49 w 242"/>
                <a:gd name="T15" fmla="*/ 58 h 145"/>
                <a:gd name="T16" fmla="*/ 49 w 242"/>
                <a:gd name="T17" fmla="*/ 58 h 145"/>
                <a:gd name="T18" fmla="*/ 44 w 242"/>
                <a:gd name="T19" fmla="*/ 58 h 145"/>
                <a:gd name="T20" fmla="*/ 0 w 242"/>
                <a:gd name="T21" fmla="*/ 101 h 145"/>
                <a:gd name="T22" fmla="*/ 44 w 242"/>
                <a:gd name="T23" fmla="*/ 145 h 145"/>
                <a:gd name="T24" fmla="*/ 204 w 242"/>
                <a:gd name="T25" fmla="*/ 145 h 145"/>
                <a:gd name="T26" fmla="*/ 242 w 242"/>
                <a:gd name="T27" fmla="*/ 107 h 145"/>
                <a:gd name="T28" fmla="*/ 218 w 242"/>
                <a:gd name="T29" fmla="*/ 72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2" h="145">
                  <a:moveTo>
                    <a:pt x="218" y="72"/>
                  </a:moveTo>
                  <a:cubicBezTo>
                    <a:pt x="213" y="54"/>
                    <a:pt x="197" y="41"/>
                    <a:pt x="178" y="41"/>
                  </a:cubicBezTo>
                  <a:cubicBezTo>
                    <a:pt x="178" y="41"/>
                    <a:pt x="178" y="41"/>
                    <a:pt x="178" y="41"/>
                  </a:cubicBezTo>
                  <a:cubicBezTo>
                    <a:pt x="178" y="41"/>
                    <a:pt x="178" y="41"/>
                    <a:pt x="178" y="41"/>
                  </a:cubicBezTo>
                  <a:cubicBezTo>
                    <a:pt x="178" y="18"/>
                    <a:pt x="159" y="0"/>
                    <a:pt x="137" y="0"/>
                  </a:cubicBezTo>
                  <a:cubicBezTo>
                    <a:pt x="121" y="0"/>
                    <a:pt x="107" y="8"/>
                    <a:pt x="100" y="21"/>
                  </a:cubicBezTo>
                  <a:cubicBezTo>
                    <a:pt x="96" y="20"/>
                    <a:pt x="92" y="19"/>
                    <a:pt x="87" y="19"/>
                  </a:cubicBezTo>
                  <a:cubicBezTo>
                    <a:pt x="66" y="19"/>
                    <a:pt x="49" y="36"/>
                    <a:pt x="49" y="58"/>
                  </a:cubicBezTo>
                  <a:cubicBezTo>
                    <a:pt x="49" y="58"/>
                    <a:pt x="49" y="58"/>
                    <a:pt x="49" y="58"/>
                  </a:cubicBezTo>
                  <a:cubicBezTo>
                    <a:pt x="47" y="58"/>
                    <a:pt x="45" y="58"/>
                    <a:pt x="44" y="58"/>
                  </a:cubicBezTo>
                  <a:cubicBezTo>
                    <a:pt x="19" y="58"/>
                    <a:pt x="0" y="77"/>
                    <a:pt x="0" y="101"/>
                  </a:cubicBezTo>
                  <a:cubicBezTo>
                    <a:pt x="0" y="125"/>
                    <a:pt x="19" y="145"/>
                    <a:pt x="44" y="145"/>
                  </a:cubicBezTo>
                  <a:cubicBezTo>
                    <a:pt x="204" y="145"/>
                    <a:pt x="204" y="145"/>
                    <a:pt x="204" y="145"/>
                  </a:cubicBezTo>
                  <a:cubicBezTo>
                    <a:pt x="225" y="145"/>
                    <a:pt x="242" y="128"/>
                    <a:pt x="242" y="107"/>
                  </a:cubicBezTo>
                  <a:cubicBezTo>
                    <a:pt x="242" y="91"/>
                    <a:pt x="232" y="78"/>
                    <a:pt x="218" y="7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8" name="Freeform 43"/>
            <p:cNvSpPr>
              <a:spLocks/>
            </p:cNvSpPr>
            <p:nvPr/>
          </p:nvSpPr>
          <p:spPr bwMode="auto">
            <a:xfrm>
              <a:off x="10671175" y="617538"/>
              <a:ext cx="546100" cy="317500"/>
            </a:xfrm>
            <a:custGeom>
              <a:avLst/>
              <a:gdLst>
                <a:gd name="T0" fmla="*/ 21 w 210"/>
                <a:gd name="T1" fmla="*/ 61 h 122"/>
                <a:gd name="T2" fmla="*/ 56 w 210"/>
                <a:gd name="T3" fmla="*/ 35 h 122"/>
                <a:gd name="T4" fmla="*/ 56 w 210"/>
                <a:gd name="T5" fmla="*/ 35 h 122"/>
                <a:gd name="T6" fmla="*/ 56 w 210"/>
                <a:gd name="T7" fmla="*/ 35 h 122"/>
                <a:gd name="T8" fmla="*/ 91 w 210"/>
                <a:gd name="T9" fmla="*/ 0 h 122"/>
                <a:gd name="T10" fmla="*/ 123 w 210"/>
                <a:gd name="T11" fmla="*/ 18 h 122"/>
                <a:gd name="T12" fmla="*/ 134 w 210"/>
                <a:gd name="T13" fmla="*/ 16 h 122"/>
                <a:gd name="T14" fmla="*/ 167 w 210"/>
                <a:gd name="T15" fmla="*/ 49 h 122"/>
                <a:gd name="T16" fmla="*/ 167 w 210"/>
                <a:gd name="T17" fmla="*/ 49 h 122"/>
                <a:gd name="T18" fmla="*/ 172 w 210"/>
                <a:gd name="T19" fmla="*/ 49 h 122"/>
                <a:gd name="T20" fmla="*/ 210 w 210"/>
                <a:gd name="T21" fmla="*/ 85 h 122"/>
                <a:gd name="T22" fmla="*/ 172 w 210"/>
                <a:gd name="T23" fmla="*/ 122 h 122"/>
                <a:gd name="T24" fmla="*/ 33 w 210"/>
                <a:gd name="T25" fmla="*/ 122 h 122"/>
                <a:gd name="T26" fmla="*/ 0 w 210"/>
                <a:gd name="T27" fmla="*/ 90 h 122"/>
                <a:gd name="T28" fmla="*/ 21 w 210"/>
                <a:gd name="T29" fmla="*/ 61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0" h="122">
                  <a:moveTo>
                    <a:pt x="21" y="61"/>
                  </a:moveTo>
                  <a:cubicBezTo>
                    <a:pt x="25" y="46"/>
                    <a:pt x="39" y="35"/>
                    <a:pt x="56" y="35"/>
                  </a:cubicBezTo>
                  <a:cubicBezTo>
                    <a:pt x="56" y="35"/>
                    <a:pt x="56" y="35"/>
                    <a:pt x="56" y="35"/>
                  </a:cubicBezTo>
                  <a:cubicBezTo>
                    <a:pt x="56" y="35"/>
                    <a:pt x="56" y="35"/>
                    <a:pt x="56" y="35"/>
                  </a:cubicBezTo>
                  <a:cubicBezTo>
                    <a:pt x="56" y="16"/>
                    <a:pt x="72" y="0"/>
                    <a:pt x="91" y="0"/>
                  </a:cubicBezTo>
                  <a:cubicBezTo>
                    <a:pt x="105" y="0"/>
                    <a:pt x="117" y="8"/>
                    <a:pt x="123" y="18"/>
                  </a:cubicBezTo>
                  <a:cubicBezTo>
                    <a:pt x="126" y="17"/>
                    <a:pt x="130" y="16"/>
                    <a:pt x="134" y="16"/>
                  </a:cubicBezTo>
                  <a:cubicBezTo>
                    <a:pt x="152" y="16"/>
                    <a:pt x="167" y="31"/>
                    <a:pt x="167" y="49"/>
                  </a:cubicBezTo>
                  <a:cubicBezTo>
                    <a:pt x="167" y="49"/>
                    <a:pt x="167" y="49"/>
                    <a:pt x="167" y="49"/>
                  </a:cubicBezTo>
                  <a:cubicBezTo>
                    <a:pt x="169" y="49"/>
                    <a:pt x="170" y="49"/>
                    <a:pt x="172" y="49"/>
                  </a:cubicBezTo>
                  <a:cubicBezTo>
                    <a:pt x="193" y="49"/>
                    <a:pt x="210" y="65"/>
                    <a:pt x="210" y="85"/>
                  </a:cubicBezTo>
                  <a:cubicBezTo>
                    <a:pt x="210" y="106"/>
                    <a:pt x="193" y="122"/>
                    <a:pt x="172" y="122"/>
                  </a:cubicBezTo>
                  <a:cubicBezTo>
                    <a:pt x="33" y="122"/>
                    <a:pt x="33" y="122"/>
                    <a:pt x="33" y="122"/>
                  </a:cubicBezTo>
                  <a:cubicBezTo>
                    <a:pt x="15" y="122"/>
                    <a:pt x="0" y="108"/>
                    <a:pt x="0" y="90"/>
                  </a:cubicBezTo>
                  <a:cubicBezTo>
                    <a:pt x="0" y="77"/>
                    <a:pt x="9" y="65"/>
                    <a:pt x="21" y="6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9" name="Freeform 44"/>
            <p:cNvSpPr>
              <a:spLocks/>
            </p:cNvSpPr>
            <p:nvPr/>
          </p:nvSpPr>
          <p:spPr bwMode="auto">
            <a:xfrm>
              <a:off x="9077325" y="4816475"/>
              <a:ext cx="217488" cy="212725"/>
            </a:xfrm>
            <a:custGeom>
              <a:avLst/>
              <a:gdLst>
                <a:gd name="T0" fmla="*/ 29 w 83"/>
                <a:gd name="T1" fmla="*/ 72 h 82"/>
                <a:gd name="T2" fmla="*/ 30 w 83"/>
                <a:gd name="T3" fmla="*/ 73 h 82"/>
                <a:gd name="T4" fmla="*/ 74 w 83"/>
                <a:gd name="T5" fmla="*/ 62 h 82"/>
                <a:gd name="T6" fmla="*/ 63 w 83"/>
                <a:gd name="T7" fmla="*/ 18 h 82"/>
                <a:gd name="T8" fmla="*/ 62 w 83"/>
                <a:gd name="T9" fmla="*/ 17 h 82"/>
                <a:gd name="T10" fmla="*/ 62 w 83"/>
                <a:gd name="T11" fmla="*/ 17 h 82"/>
                <a:gd name="T12" fmla="*/ 33 w 83"/>
                <a:gd name="T13" fmla="*/ 0 h 82"/>
                <a:gd name="T14" fmla="*/ 0 w 83"/>
                <a:gd name="T15" fmla="*/ 55 h 82"/>
                <a:gd name="T16" fmla="*/ 29 w 83"/>
                <a:gd name="T17" fmla="*/ 72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82">
                  <a:moveTo>
                    <a:pt x="29" y="72"/>
                  </a:moveTo>
                  <a:cubicBezTo>
                    <a:pt x="29" y="72"/>
                    <a:pt x="30" y="73"/>
                    <a:pt x="30" y="73"/>
                  </a:cubicBezTo>
                  <a:cubicBezTo>
                    <a:pt x="46" y="82"/>
                    <a:pt x="65" y="77"/>
                    <a:pt x="74" y="62"/>
                  </a:cubicBezTo>
                  <a:cubicBezTo>
                    <a:pt x="83" y="47"/>
                    <a:pt x="78" y="27"/>
                    <a:pt x="63" y="18"/>
                  </a:cubicBezTo>
                  <a:cubicBezTo>
                    <a:pt x="62" y="18"/>
                    <a:pt x="62" y="18"/>
                    <a:pt x="62" y="17"/>
                  </a:cubicBezTo>
                  <a:cubicBezTo>
                    <a:pt x="62" y="17"/>
                    <a:pt x="62" y="17"/>
                    <a:pt x="62" y="17"/>
                  </a:cubicBezTo>
                  <a:cubicBezTo>
                    <a:pt x="33" y="0"/>
                    <a:pt x="33" y="0"/>
                    <a:pt x="33" y="0"/>
                  </a:cubicBezTo>
                  <a:cubicBezTo>
                    <a:pt x="0" y="55"/>
                    <a:pt x="0" y="55"/>
                    <a:pt x="0" y="55"/>
                  </a:cubicBezTo>
                  <a:cubicBezTo>
                    <a:pt x="29" y="72"/>
                    <a:pt x="29" y="72"/>
                    <a:pt x="29" y="72"/>
                  </a:cubicBezTo>
                  <a:close/>
                </a:path>
              </a:pathLst>
            </a:custGeom>
            <a:solidFill>
              <a:srgbClr val="FFF7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0" name="Rectangle 45"/>
            <p:cNvSpPr>
              <a:spLocks noChangeArrowheads="1"/>
            </p:cNvSpPr>
            <p:nvPr/>
          </p:nvSpPr>
          <p:spPr bwMode="auto">
            <a:xfrm>
              <a:off x="7880350" y="4425950"/>
              <a:ext cx="1017588" cy="1398587"/>
            </a:xfrm>
            <a:prstGeom prst="rect">
              <a:avLst/>
            </a:prstGeom>
            <a:solidFill>
              <a:srgbClr val="66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1" name="Rectangle 46"/>
            <p:cNvSpPr>
              <a:spLocks noChangeArrowheads="1"/>
            </p:cNvSpPr>
            <p:nvPr/>
          </p:nvSpPr>
          <p:spPr bwMode="auto">
            <a:xfrm>
              <a:off x="7880350" y="4425950"/>
              <a:ext cx="1017588" cy="1398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2" name="Rectangle 47"/>
            <p:cNvSpPr>
              <a:spLocks noChangeArrowheads="1"/>
            </p:cNvSpPr>
            <p:nvPr/>
          </p:nvSpPr>
          <p:spPr bwMode="auto">
            <a:xfrm>
              <a:off x="7880350" y="5684838"/>
              <a:ext cx="179388" cy="1089025"/>
            </a:xfrm>
            <a:prstGeom prst="rect">
              <a:avLst/>
            </a:prstGeom>
            <a:solidFill>
              <a:srgbClr val="66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3" name="Rectangle 48"/>
            <p:cNvSpPr>
              <a:spLocks noChangeArrowheads="1"/>
            </p:cNvSpPr>
            <p:nvPr/>
          </p:nvSpPr>
          <p:spPr bwMode="auto">
            <a:xfrm>
              <a:off x="7880350" y="5684838"/>
              <a:ext cx="179388" cy="108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4" name="Freeform 49"/>
            <p:cNvSpPr>
              <a:spLocks/>
            </p:cNvSpPr>
            <p:nvPr/>
          </p:nvSpPr>
          <p:spPr bwMode="auto">
            <a:xfrm>
              <a:off x="9136063" y="6526213"/>
              <a:ext cx="444500" cy="247650"/>
            </a:xfrm>
            <a:custGeom>
              <a:avLst/>
              <a:gdLst>
                <a:gd name="T0" fmla="*/ 280 w 280"/>
                <a:gd name="T1" fmla="*/ 120 h 156"/>
                <a:gd name="T2" fmla="*/ 160 w 280"/>
                <a:gd name="T3" fmla="*/ 0 h 156"/>
                <a:gd name="T4" fmla="*/ 0 w 280"/>
                <a:gd name="T5" fmla="*/ 0 h 156"/>
                <a:gd name="T6" fmla="*/ 0 w 280"/>
                <a:gd name="T7" fmla="*/ 156 h 156"/>
                <a:gd name="T8" fmla="*/ 280 w 280"/>
                <a:gd name="T9" fmla="*/ 156 h 156"/>
                <a:gd name="T10" fmla="*/ 280 w 280"/>
                <a:gd name="T11" fmla="*/ 120 h 156"/>
              </a:gdLst>
              <a:ahLst/>
              <a:cxnLst>
                <a:cxn ang="0">
                  <a:pos x="T0" y="T1"/>
                </a:cxn>
                <a:cxn ang="0">
                  <a:pos x="T2" y="T3"/>
                </a:cxn>
                <a:cxn ang="0">
                  <a:pos x="T4" y="T5"/>
                </a:cxn>
                <a:cxn ang="0">
                  <a:pos x="T6" y="T7"/>
                </a:cxn>
                <a:cxn ang="0">
                  <a:pos x="T8" y="T9"/>
                </a:cxn>
                <a:cxn ang="0">
                  <a:pos x="T10" y="T11"/>
                </a:cxn>
              </a:cxnLst>
              <a:rect l="0" t="0" r="r" b="b"/>
              <a:pathLst>
                <a:path w="280" h="156">
                  <a:moveTo>
                    <a:pt x="280" y="120"/>
                  </a:moveTo>
                  <a:lnTo>
                    <a:pt x="160" y="0"/>
                  </a:lnTo>
                  <a:lnTo>
                    <a:pt x="0" y="0"/>
                  </a:lnTo>
                  <a:lnTo>
                    <a:pt x="0" y="156"/>
                  </a:lnTo>
                  <a:lnTo>
                    <a:pt x="280" y="156"/>
                  </a:lnTo>
                  <a:lnTo>
                    <a:pt x="280" y="120"/>
                  </a:lnTo>
                  <a:close/>
                </a:path>
              </a:pathLst>
            </a:custGeom>
            <a:solidFill>
              <a:srgbClr val="0041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5" name="Freeform 50"/>
            <p:cNvSpPr>
              <a:spLocks/>
            </p:cNvSpPr>
            <p:nvPr/>
          </p:nvSpPr>
          <p:spPr bwMode="auto">
            <a:xfrm>
              <a:off x="9136063" y="6526213"/>
              <a:ext cx="444500" cy="247650"/>
            </a:xfrm>
            <a:custGeom>
              <a:avLst/>
              <a:gdLst>
                <a:gd name="T0" fmla="*/ 280 w 280"/>
                <a:gd name="T1" fmla="*/ 120 h 156"/>
                <a:gd name="T2" fmla="*/ 160 w 280"/>
                <a:gd name="T3" fmla="*/ 0 h 156"/>
                <a:gd name="T4" fmla="*/ 0 w 280"/>
                <a:gd name="T5" fmla="*/ 0 h 156"/>
                <a:gd name="T6" fmla="*/ 0 w 280"/>
                <a:gd name="T7" fmla="*/ 156 h 156"/>
                <a:gd name="T8" fmla="*/ 280 w 280"/>
                <a:gd name="T9" fmla="*/ 156 h 156"/>
                <a:gd name="T10" fmla="*/ 280 w 280"/>
                <a:gd name="T11" fmla="*/ 120 h 156"/>
              </a:gdLst>
              <a:ahLst/>
              <a:cxnLst>
                <a:cxn ang="0">
                  <a:pos x="T0" y="T1"/>
                </a:cxn>
                <a:cxn ang="0">
                  <a:pos x="T2" y="T3"/>
                </a:cxn>
                <a:cxn ang="0">
                  <a:pos x="T4" y="T5"/>
                </a:cxn>
                <a:cxn ang="0">
                  <a:pos x="T6" y="T7"/>
                </a:cxn>
                <a:cxn ang="0">
                  <a:pos x="T8" y="T9"/>
                </a:cxn>
                <a:cxn ang="0">
                  <a:pos x="T10" y="T11"/>
                </a:cxn>
              </a:cxnLst>
              <a:rect l="0" t="0" r="r" b="b"/>
              <a:pathLst>
                <a:path w="280" h="156">
                  <a:moveTo>
                    <a:pt x="280" y="120"/>
                  </a:moveTo>
                  <a:lnTo>
                    <a:pt x="160" y="0"/>
                  </a:lnTo>
                  <a:lnTo>
                    <a:pt x="0" y="0"/>
                  </a:lnTo>
                  <a:lnTo>
                    <a:pt x="0" y="156"/>
                  </a:lnTo>
                  <a:lnTo>
                    <a:pt x="280" y="156"/>
                  </a:lnTo>
                  <a:lnTo>
                    <a:pt x="280" y="12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6" name="Rectangle 51"/>
            <p:cNvSpPr>
              <a:spLocks noChangeArrowheads="1"/>
            </p:cNvSpPr>
            <p:nvPr/>
          </p:nvSpPr>
          <p:spPr bwMode="auto">
            <a:xfrm>
              <a:off x="8721725" y="5684838"/>
              <a:ext cx="176213" cy="1089025"/>
            </a:xfrm>
            <a:prstGeom prst="rect">
              <a:avLst/>
            </a:prstGeom>
            <a:solidFill>
              <a:srgbClr val="66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7" name="Rectangle 52"/>
            <p:cNvSpPr>
              <a:spLocks noChangeArrowheads="1"/>
            </p:cNvSpPr>
            <p:nvPr/>
          </p:nvSpPr>
          <p:spPr bwMode="auto">
            <a:xfrm>
              <a:off x="8721725" y="5684838"/>
              <a:ext cx="176213" cy="108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8" name="Rectangle 53"/>
            <p:cNvSpPr>
              <a:spLocks noChangeArrowheads="1"/>
            </p:cNvSpPr>
            <p:nvPr/>
          </p:nvSpPr>
          <p:spPr bwMode="auto">
            <a:xfrm>
              <a:off x="8283575" y="5684838"/>
              <a:ext cx="177800" cy="1089025"/>
            </a:xfrm>
            <a:prstGeom prst="rect">
              <a:avLst/>
            </a:prstGeom>
            <a:solidFill>
              <a:srgbClr val="66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9" name="Rectangle 54"/>
            <p:cNvSpPr>
              <a:spLocks noChangeArrowheads="1"/>
            </p:cNvSpPr>
            <p:nvPr/>
          </p:nvSpPr>
          <p:spPr bwMode="auto">
            <a:xfrm>
              <a:off x="8283575" y="5684838"/>
              <a:ext cx="177800" cy="108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0" name="Rectangle 55"/>
            <p:cNvSpPr>
              <a:spLocks noChangeArrowheads="1"/>
            </p:cNvSpPr>
            <p:nvPr/>
          </p:nvSpPr>
          <p:spPr bwMode="auto">
            <a:xfrm>
              <a:off x="9121775" y="5684838"/>
              <a:ext cx="177800" cy="1089025"/>
            </a:xfrm>
            <a:prstGeom prst="rect">
              <a:avLst/>
            </a:prstGeom>
            <a:solidFill>
              <a:srgbClr val="66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1" name="Rectangle 56"/>
            <p:cNvSpPr>
              <a:spLocks noChangeArrowheads="1"/>
            </p:cNvSpPr>
            <p:nvPr/>
          </p:nvSpPr>
          <p:spPr bwMode="auto">
            <a:xfrm>
              <a:off x="9121775" y="5684838"/>
              <a:ext cx="177800" cy="108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2" name="Rectangle 57"/>
            <p:cNvSpPr>
              <a:spLocks noChangeArrowheads="1"/>
            </p:cNvSpPr>
            <p:nvPr/>
          </p:nvSpPr>
          <p:spPr bwMode="auto">
            <a:xfrm>
              <a:off x="8604250" y="5664200"/>
              <a:ext cx="695325" cy="160337"/>
            </a:xfrm>
            <a:prstGeom prst="rect">
              <a:avLst/>
            </a:prstGeom>
            <a:solidFill>
              <a:srgbClr val="66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3" name="Rectangle 58"/>
            <p:cNvSpPr>
              <a:spLocks noChangeArrowheads="1"/>
            </p:cNvSpPr>
            <p:nvPr/>
          </p:nvSpPr>
          <p:spPr bwMode="auto">
            <a:xfrm>
              <a:off x="8604250" y="5664200"/>
              <a:ext cx="695325" cy="160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4" name="Freeform 59"/>
            <p:cNvSpPr>
              <a:spLocks/>
            </p:cNvSpPr>
            <p:nvPr/>
          </p:nvSpPr>
          <p:spPr bwMode="auto">
            <a:xfrm>
              <a:off x="8810625" y="4425950"/>
              <a:ext cx="87313" cy="1238250"/>
            </a:xfrm>
            <a:custGeom>
              <a:avLst/>
              <a:gdLst>
                <a:gd name="T0" fmla="*/ 55 w 55"/>
                <a:gd name="T1" fmla="*/ 0 h 780"/>
                <a:gd name="T2" fmla="*/ 0 w 55"/>
                <a:gd name="T3" fmla="*/ 0 h 780"/>
                <a:gd name="T4" fmla="*/ 0 w 55"/>
                <a:gd name="T5" fmla="*/ 624 h 780"/>
                <a:gd name="T6" fmla="*/ 0 w 55"/>
                <a:gd name="T7" fmla="*/ 780 h 780"/>
                <a:gd name="T8" fmla="*/ 55 w 55"/>
                <a:gd name="T9" fmla="*/ 780 h 780"/>
                <a:gd name="T10" fmla="*/ 55 w 55"/>
                <a:gd name="T11" fmla="*/ 626 h 780"/>
                <a:gd name="T12" fmla="*/ 55 w 55"/>
                <a:gd name="T13" fmla="*/ 0 h 780"/>
              </a:gdLst>
              <a:ahLst/>
              <a:cxnLst>
                <a:cxn ang="0">
                  <a:pos x="T0" y="T1"/>
                </a:cxn>
                <a:cxn ang="0">
                  <a:pos x="T2" y="T3"/>
                </a:cxn>
                <a:cxn ang="0">
                  <a:pos x="T4" y="T5"/>
                </a:cxn>
                <a:cxn ang="0">
                  <a:pos x="T6" y="T7"/>
                </a:cxn>
                <a:cxn ang="0">
                  <a:pos x="T8" y="T9"/>
                </a:cxn>
                <a:cxn ang="0">
                  <a:pos x="T10" y="T11"/>
                </a:cxn>
                <a:cxn ang="0">
                  <a:pos x="T12" y="T13"/>
                </a:cxn>
              </a:cxnLst>
              <a:rect l="0" t="0" r="r" b="b"/>
              <a:pathLst>
                <a:path w="55" h="780">
                  <a:moveTo>
                    <a:pt x="55" y="0"/>
                  </a:moveTo>
                  <a:lnTo>
                    <a:pt x="0" y="0"/>
                  </a:lnTo>
                  <a:lnTo>
                    <a:pt x="0" y="624"/>
                  </a:lnTo>
                  <a:lnTo>
                    <a:pt x="0" y="780"/>
                  </a:lnTo>
                  <a:lnTo>
                    <a:pt x="55" y="780"/>
                  </a:lnTo>
                  <a:lnTo>
                    <a:pt x="55" y="626"/>
                  </a:lnTo>
                  <a:lnTo>
                    <a:pt x="55" y="0"/>
                  </a:lnTo>
                  <a:close/>
                </a:path>
              </a:pathLst>
            </a:custGeom>
            <a:solidFill>
              <a:srgbClr val="5B2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5" name="Freeform 60"/>
            <p:cNvSpPr>
              <a:spLocks/>
            </p:cNvSpPr>
            <p:nvPr/>
          </p:nvSpPr>
          <p:spPr bwMode="auto">
            <a:xfrm>
              <a:off x="8810625" y="4425950"/>
              <a:ext cx="87313" cy="1238250"/>
            </a:xfrm>
            <a:custGeom>
              <a:avLst/>
              <a:gdLst>
                <a:gd name="T0" fmla="*/ 55 w 55"/>
                <a:gd name="T1" fmla="*/ 0 h 780"/>
                <a:gd name="T2" fmla="*/ 0 w 55"/>
                <a:gd name="T3" fmla="*/ 0 h 780"/>
                <a:gd name="T4" fmla="*/ 0 w 55"/>
                <a:gd name="T5" fmla="*/ 624 h 780"/>
                <a:gd name="T6" fmla="*/ 0 w 55"/>
                <a:gd name="T7" fmla="*/ 780 h 780"/>
                <a:gd name="T8" fmla="*/ 55 w 55"/>
                <a:gd name="T9" fmla="*/ 780 h 780"/>
                <a:gd name="T10" fmla="*/ 55 w 55"/>
                <a:gd name="T11" fmla="*/ 626 h 780"/>
                <a:gd name="T12" fmla="*/ 55 w 55"/>
                <a:gd name="T13" fmla="*/ 0 h 780"/>
              </a:gdLst>
              <a:ahLst/>
              <a:cxnLst>
                <a:cxn ang="0">
                  <a:pos x="T0" y="T1"/>
                </a:cxn>
                <a:cxn ang="0">
                  <a:pos x="T2" y="T3"/>
                </a:cxn>
                <a:cxn ang="0">
                  <a:pos x="T4" y="T5"/>
                </a:cxn>
                <a:cxn ang="0">
                  <a:pos x="T6" y="T7"/>
                </a:cxn>
                <a:cxn ang="0">
                  <a:pos x="T8" y="T9"/>
                </a:cxn>
                <a:cxn ang="0">
                  <a:pos x="T10" y="T11"/>
                </a:cxn>
                <a:cxn ang="0">
                  <a:pos x="T12" y="T13"/>
                </a:cxn>
              </a:cxnLst>
              <a:rect l="0" t="0" r="r" b="b"/>
              <a:pathLst>
                <a:path w="55" h="780">
                  <a:moveTo>
                    <a:pt x="55" y="0"/>
                  </a:moveTo>
                  <a:lnTo>
                    <a:pt x="0" y="0"/>
                  </a:lnTo>
                  <a:lnTo>
                    <a:pt x="0" y="624"/>
                  </a:lnTo>
                  <a:lnTo>
                    <a:pt x="0" y="780"/>
                  </a:lnTo>
                  <a:lnTo>
                    <a:pt x="55" y="780"/>
                  </a:lnTo>
                  <a:lnTo>
                    <a:pt x="55" y="626"/>
                  </a:lnTo>
                  <a:lnTo>
                    <a:pt x="5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6" name="Freeform 61"/>
            <p:cNvSpPr>
              <a:spLocks/>
            </p:cNvSpPr>
            <p:nvPr/>
          </p:nvSpPr>
          <p:spPr bwMode="auto">
            <a:xfrm>
              <a:off x="8810625" y="5824538"/>
              <a:ext cx="87313" cy="949325"/>
            </a:xfrm>
            <a:custGeom>
              <a:avLst/>
              <a:gdLst>
                <a:gd name="T0" fmla="*/ 55 w 55"/>
                <a:gd name="T1" fmla="*/ 0 h 598"/>
                <a:gd name="T2" fmla="*/ 0 w 55"/>
                <a:gd name="T3" fmla="*/ 0 h 598"/>
                <a:gd name="T4" fmla="*/ 0 w 55"/>
                <a:gd name="T5" fmla="*/ 598 h 598"/>
                <a:gd name="T6" fmla="*/ 55 w 55"/>
                <a:gd name="T7" fmla="*/ 598 h 598"/>
                <a:gd name="T8" fmla="*/ 55 w 55"/>
                <a:gd name="T9" fmla="*/ 495 h 598"/>
                <a:gd name="T10" fmla="*/ 55 w 55"/>
                <a:gd name="T11" fmla="*/ 464 h 598"/>
                <a:gd name="T12" fmla="*/ 55 w 55"/>
                <a:gd name="T13" fmla="*/ 0 h 598"/>
              </a:gdLst>
              <a:ahLst/>
              <a:cxnLst>
                <a:cxn ang="0">
                  <a:pos x="T0" y="T1"/>
                </a:cxn>
                <a:cxn ang="0">
                  <a:pos x="T2" y="T3"/>
                </a:cxn>
                <a:cxn ang="0">
                  <a:pos x="T4" y="T5"/>
                </a:cxn>
                <a:cxn ang="0">
                  <a:pos x="T6" y="T7"/>
                </a:cxn>
                <a:cxn ang="0">
                  <a:pos x="T8" y="T9"/>
                </a:cxn>
                <a:cxn ang="0">
                  <a:pos x="T10" y="T11"/>
                </a:cxn>
                <a:cxn ang="0">
                  <a:pos x="T12" y="T13"/>
                </a:cxn>
              </a:cxnLst>
              <a:rect l="0" t="0" r="r" b="b"/>
              <a:pathLst>
                <a:path w="55" h="598">
                  <a:moveTo>
                    <a:pt x="55" y="0"/>
                  </a:moveTo>
                  <a:lnTo>
                    <a:pt x="0" y="0"/>
                  </a:lnTo>
                  <a:lnTo>
                    <a:pt x="0" y="598"/>
                  </a:lnTo>
                  <a:lnTo>
                    <a:pt x="55" y="598"/>
                  </a:lnTo>
                  <a:lnTo>
                    <a:pt x="55" y="495"/>
                  </a:lnTo>
                  <a:lnTo>
                    <a:pt x="55" y="464"/>
                  </a:lnTo>
                  <a:lnTo>
                    <a:pt x="55" y="0"/>
                  </a:lnTo>
                  <a:close/>
                </a:path>
              </a:pathLst>
            </a:custGeom>
            <a:solidFill>
              <a:srgbClr val="5B2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7" name="Freeform 62"/>
            <p:cNvSpPr>
              <a:spLocks/>
            </p:cNvSpPr>
            <p:nvPr/>
          </p:nvSpPr>
          <p:spPr bwMode="auto">
            <a:xfrm>
              <a:off x="8810625" y="5824538"/>
              <a:ext cx="87313" cy="949325"/>
            </a:xfrm>
            <a:custGeom>
              <a:avLst/>
              <a:gdLst>
                <a:gd name="T0" fmla="*/ 55 w 55"/>
                <a:gd name="T1" fmla="*/ 0 h 598"/>
                <a:gd name="T2" fmla="*/ 0 w 55"/>
                <a:gd name="T3" fmla="*/ 0 h 598"/>
                <a:gd name="T4" fmla="*/ 0 w 55"/>
                <a:gd name="T5" fmla="*/ 598 h 598"/>
                <a:gd name="T6" fmla="*/ 55 w 55"/>
                <a:gd name="T7" fmla="*/ 598 h 598"/>
                <a:gd name="T8" fmla="*/ 55 w 55"/>
                <a:gd name="T9" fmla="*/ 495 h 598"/>
                <a:gd name="T10" fmla="*/ 55 w 55"/>
                <a:gd name="T11" fmla="*/ 464 h 598"/>
                <a:gd name="T12" fmla="*/ 55 w 55"/>
                <a:gd name="T13" fmla="*/ 0 h 598"/>
              </a:gdLst>
              <a:ahLst/>
              <a:cxnLst>
                <a:cxn ang="0">
                  <a:pos x="T0" y="T1"/>
                </a:cxn>
                <a:cxn ang="0">
                  <a:pos x="T2" y="T3"/>
                </a:cxn>
                <a:cxn ang="0">
                  <a:pos x="T4" y="T5"/>
                </a:cxn>
                <a:cxn ang="0">
                  <a:pos x="T6" y="T7"/>
                </a:cxn>
                <a:cxn ang="0">
                  <a:pos x="T8" y="T9"/>
                </a:cxn>
                <a:cxn ang="0">
                  <a:pos x="T10" y="T11"/>
                </a:cxn>
                <a:cxn ang="0">
                  <a:pos x="T12" y="T13"/>
                </a:cxn>
              </a:cxnLst>
              <a:rect l="0" t="0" r="r" b="b"/>
              <a:pathLst>
                <a:path w="55" h="598">
                  <a:moveTo>
                    <a:pt x="55" y="0"/>
                  </a:moveTo>
                  <a:lnTo>
                    <a:pt x="0" y="0"/>
                  </a:lnTo>
                  <a:lnTo>
                    <a:pt x="0" y="598"/>
                  </a:lnTo>
                  <a:lnTo>
                    <a:pt x="55" y="598"/>
                  </a:lnTo>
                  <a:lnTo>
                    <a:pt x="55" y="495"/>
                  </a:lnTo>
                  <a:lnTo>
                    <a:pt x="55" y="464"/>
                  </a:lnTo>
                  <a:lnTo>
                    <a:pt x="5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8" name="Freeform 63"/>
            <p:cNvSpPr>
              <a:spLocks/>
            </p:cNvSpPr>
            <p:nvPr/>
          </p:nvSpPr>
          <p:spPr bwMode="auto">
            <a:xfrm>
              <a:off x="8810625" y="5664200"/>
              <a:ext cx="87313" cy="160337"/>
            </a:xfrm>
            <a:custGeom>
              <a:avLst/>
              <a:gdLst>
                <a:gd name="T0" fmla="*/ 55 w 55"/>
                <a:gd name="T1" fmla="*/ 0 h 101"/>
                <a:gd name="T2" fmla="*/ 55 w 55"/>
                <a:gd name="T3" fmla="*/ 0 h 101"/>
                <a:gd name="T4" fmla="*/ 0 w 55"/>
                <a:gd name="T5" fmla="*/ 0 h 101"/>
                <a:gd name="T6" fmla="*/ 0 w 55"/>
                <a:gd name="T7" fmla="*/ 101 h 101"/>
                <a:gd name="T8" fmla="*/ 55 w 55"/>
                <a:gd name="T9" fmla="*/ 101 h 101"/>
                <a:gd name="T10" fmla="*/ 55 w 55"/>
                <a:gd name="T11" fmla="*/ 0 h 101"/>
              </a:gdLst>
              <a:ahLst/>
              <a:cxnLst>
                <a:cxn ang="0">
                  <a:pos x="T0" y="T1"/>
                </a:cxn>
                <a:cxn ang="0">
                  <a:pos x="T2" y="T3"/>
                </a:cxn>
                <a:cxn ang="0">
                  <a:pos x="T4" y="T5"/>
                </a:cxn>
                <a:cxn ang="0">
                  <a:pos x="T6" y="T7"/>
                </a:cxn>
                <a:cxn ang="0">
                  <a:pos x="T8" y="T9"/>
                </a:cxn>
                <a:cxn ang="0">
                  <a:pos x="T10" y="T11"/>
                </a:cxn>
              </a:cxnLst>
              <a:rect l="0" t="0" r="r" b="b"/>
              <a:pathLst>
                <a:path w="55" h="101">
                  <a:moveTo>
                    <a:pt x="55" y="0"/>
                  </a:moveTo>
                  <a:lnTo>
                    <a:pt x="55" y="0"/>
                  </a:lnTo>
                  <a:lnTo>
                    <a:pt x="0" y="0"/>
                  </a:lnTo>
                  <a:lnTo>
                    <a:pt x="0" y="101"/>
                  </a:lnTo>
                  <a:lnTo>
                    <a:pt x="55" y="101"/>
                  </a:lnTo>
                  <a:lnTo>
                    <a:pt x="55" y="0"/>
                  </a:lnTo>
                  <a:close/>
                </a:path>
              </a:pathLst>
            </a:custGeom>
            <a:solidFill>
              <a:srgbClr val="5B2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9" name="Freeform 64"/>
            <p:cNvSpPr>
              <a:spLocks/>
            </p:cNvSpPr>
            <p:nvPr/>
          </p:nvSpPr>
          <p:spPr bwMode="auto">
            <a:xfrm>
              <a:off x="8810625" y="5664200"/>
              <a:ext cx="87313" cy="160337"/>
            </a:xfrm>
            <a:custGeom>
              <a:avLst/>
              <a:gdLst>
                <a:gd name="T0" fmla="*/ 55 w 55"/>
                <a:gd name="T1" fmla="*/ 0 h 101"/>
                <a:gd name="T2" fmla="*/ 55 w 55"/>
                <a:gd name="T3" fmla="*/ 0 h 101"/>
                <a:gd name="T4" fmla="*/ 0 w 55"/>
                <a:gd name="T5" fmla="*/ 0 h 101"/>
                <a:gd name="T6" fmla="*/ 0 w 55"/>
                <a:gd name="T7" fmla="*/ 101 h 101"/>
                <a:gd name="T8" fmla="*/ 55 w 55"/>
                <a:gd name="T9" fmla="*/ 101 h 101"/>
                <a:gd name="T10" fmla="*/ 55 w 55"/>
                <a:gd name="T11" fmla="*/ 0 h 101"/>
              </a:gdLst>
              <a:ahLst/>
              <a:cxnLst>
                <a:cxn ang="0">
                  <a:pos x="T0" y="T1"/>
                </a:cxn>
                <a:cxn ang="0">
                  <a:pos x="T2" y="T3"/>
                </a:cxn>
                <a:cxn ang="0">
                  <a:pos x="T4" y="T5"/>
                </a:cxn>
                <a:cxn ang="0">
                  <a:pos x="T6" y="T7"/>
                </a:cxn>
                <a:cxn ang="0">
                  <a:pos x="T8" y="T9"/>
                </a:cxn>
                <a:cxn ang="0">
                  <a:pos x="T10" y="T11"/>
                </a:cxn>
              </a:cxnLst>
              <a:rect l="0" t="0" r="r" b="b"/>
              <a:pathLst>
                <a:path w="55" h="101">
                  <a:moveTo>
                    <a:pt x="55" y="0"/>
                  </a:moveTo>
                  <a:lnTo>
                    <a:pt x="55" y="0"/>
                  </a:lnTo>
                  <a:lnTo>
                    <a:pt x="0" y="0"/>
                  </a:lnTo>
                  <a:lnTo>
                    <a:pt x="0" y="101"/>
                  </a:lnTo>
                  <a:lnTo>
                    <a:pt x="55" y="101"/>
                  </a:lnTo>
                  <a:lnTo>
                    <a:pt x="5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70" name="Rectangle 65"/>
            <p:cNvSpPr>
              <a:spLocks noChangeArrowheads="1"/>
            </p:cNvSpPr>
            <p:nvPr/>
          </p:nvSpPr>
          <p:spPr bwMode="auto">
            <a:xfrm>
              <a:off x="9121775" y="5824538"/>
              <a:ext cx="88900" cy="949325"/>
            </a:xfrm>
            <a:prstGeom prst="rect">
              <a:avLst/>
            </a:prstGeom>
            <a:solidFill>
              <a:srgbClr val="5B2D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71" name="Rectangle 66"/>
            <p:cNvSpPr>
              <a:spLocks noChangeArrowheads="1"/>
            </p:cNvSpPr>
            <p:nvPr/>
          </p:nvSpPr>
          <p:spPr bwMode="auto">
            <a:xfrm>
              <a:off x="9121775" y="5824538"/>
              <a:ext cx="88900" cy="949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72" name="Rectangle 67"/>
            <p:cNvSpPr>
              <a:spLocks noChangeArrowheads="1"/>
            </p:cNvSpPr>
            <p:nvPr/>
          </p:nvSpPr>
          <p:spPr bwMode="auto">
            <a:xfrm>
              <a:off x="9002713" y="5018088"/>
              <a:ext cx="1012825" cy="120650"/>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73" name="Rectangle 68"/>
            <p:cNvSpPr>
              <a:spLocks noChangeArrowheads="1"/>
            </p:cNvSpPr>
            <p:nvPr/>
          </p:nvSpPr>
          <p:spPr bwMode="auto">
            <a:xfrm>
              <a:off x="9002713" y="5018088"/>
              <a:ext cx="1012825" cy="120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74" name="Rectangle 69"/>
            <p:cNvSpPr>
              <a:spLocks noChangeArrowheads="1"/>
            </p:cNvSpPr>
            <p:nvPr/>
          </p:nvSpPr>
          <p:spPr bwMode="auto">
            <a:xfrm>
              <a:off x="9585325" y="5018088"/>
              <a:ext cx="430213" cy="120650"/>
            </a:xfrm>
            <a:prstGeom prst="rect">
              <a:avLst/>
            </a:prstGeom>
            <a:solidFill>
              <a:srgbClr val="0090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75" name="Rectangle 70"/>
            <p:cNvSpPr>
              <a:spLocks noChangeArrowheads="1"/>
            </p:cNvSpPr>
            <p:nvPr/>
          </p:nvSpPr>
          <p:spPr bwMode="auto">
            <a:xfrm>
              <a:off x="9585325" y="5018088"/>
              <a:ext cx="430213" cy="120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76" name="Freeform 71"/>
            <p:cNvSpPr>
              <a:spLocks/>
            </p:cNvSpPr>
            <p:nvPr/>
          </p:nvSpPr>
          <p:spPr bwMode="auto">
            <a:xfrm>
              <a:off x="7880350" y="4816475"/>
              <a:ext cx="930275" cy="1008062"/>
            </a:xfrm>
            <a:custGeom>
              <a:avLst/>
              <a:gdLst>
                <a:gd name="T0" fmla="*/ 0 w 586"/>
                <a:gd name="T1" fmla="*/ 0 h 635"/>
                <a:gd name="T2" fmla="*/ 0 w 586"/>
                <a:gd name="T3" fmla="*/ 547 h 635"/>
                <a:gd name="T4" fmla="*/ 113 w 586"/>
                <a:gd name="T5" fmla="*/ 547 h 635"/>
                <a:gd name="T6" fmla="*/ 113 w 586"/>
                <a:gd name="T7" fmla="*/ 635 h 635"/>
                <a:gd name="T8" fmla="*/ 254 w 586"/>
                <a:gd name="T9" fmla="*/ 635 h 635"/>
                <a:gd name="T10" fmla="*/ 254 w 586"/>
                <a:gd name="T11" fmla="*/ 547 h 635"/>
                <a:gd name="T12" fmla="*/ 366 w 586"/>
                <a:gd name="T13" fmla="*/ 547 h 635"/>
                <a:gd name="T14" fmla="*/ 366 w 586"/>
                <a:gd name="T15" fmla="*/ 635 h 635"/>
                <a:gd name="T16" fmla="*/ 456 w 586"/>
                <a:gd name="T17" fmla="*/ 635 h 635"/>
                <a:gd name="T18" fmla="*/ 456 w 586"/>
                <a:gd name="T19" fmla="*/ 534 h 635"/>
                <a:gd name="T20" fmla="*/ 586 w 586"/>
                <a:gd name="T21" fmla="*/ 534 h 635"/>
                <a:gd name="T22" fmla="*/ 586 w 586"/>
                <a:gd name="T23" fmla="*/ 378 h 635"/>
                <a:gd name="T24" fmla="*/ 0 w 586"/>
                <a:gd name="T25" fmla="*/ 0 h 6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6" h="635">
                  <a:moveTo>
                    <a:pt x="0" y="0"/>
                  </a:moveTo>
                  <a:lnTo>
                    <a:pt x="0" y="547"/>
                  </a:lnTo>
                  <a:lnTo>
                    <a:pt x="113" y="547"/>
                  </a:lnTo>
                  <a:lnTo>
                    <a:pt x="113" y="635"/>
                  </a:lnTo>
                  <a:lnTo>
                    <a:pt x="254" y="635"/>
                  </a:lnTo>
                  <a:lnTo>
                    <a:pt x="254" y="547"/>
                  </a:lnTo>
                  <a:lnTo>
                    <a:pt x="366" y="547"/>
                  </a:lnTo>
                  <a:lnTo>
                    <a:pt x="366" y="635"/>
                  </a:lnTo>
                  <a:lnTo>
                    <a:pt x="456" y="635"/>
                  </a:lnTo>
                  <a:lnTo>
                    <a:pt x="456" y="534"/>
                  </a:lnTo>
                  <a:lnTo>
                    <a:pt x="586" y="534"/>
                  </a:lnTo>
                  <a:lnTo>
                    <a:pt x="586" y="378"/>
                  </a:lnTo>
                  <a:lnTo>
                    <a:pt x="0" y="0"/>
                  </a:lnTo>
                  <a:close/>
                </a:path>
              </a:pathLst>
            </a:custGeom>
            <a:solidFill>
              <a:srgbClr val="5E2D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77" name="Freeform 72"/>
            <p:cNvSpPr>
              <a:spLocks/>
            </p:cNvSpPr>
            <p:nvPr/>
          </p:nvSpPr>
          <p:spPr bwMode="auto">
            <a:xfrm>
              <a:off x="7880350" y="4816475"/>
              <a:ext cx="930275" cy="1008062"/>
            </a:xfrm>
            <a:custGeom>
              <a:avLst/>
              <a:gdLst>
                <a:gd name="T0" fmla="*/ 0 w 586"/>
                <a:gd name="T1" fmla="*/ 0 h 635"/>
                <a:gd name="T2" fmla="*/ 0 w 586"/>
                <a:gd name="T3" fmla="*/ 547 h 635"/>
                <a:gd name="T4" fmla="*/ 113 w 586"/>
                <a:gd name="T5" fmla="*/ 547 h 635"/>
                <a:gd name="T6" fmla="*/ 113 w 586"/>
                <a:gd name="T7" fmla="*/ 635 h 635"/>
                <a:gd name="T8" fmla="*/ 254 w 586"/>
                <a:gd name="T9" fmla="*/ 635 h 635"/>
                <a:gd name="T10" fmla="*/ 254 w 586"/>
                <a:gd name="T11" fmla="*/ 547 h 635"/>
                <a:gd name="T12" fmla="*/ 366 w 586"/>
                <a:gd name="T13" fmla="*/ 547 h 635"/>
                <a:gd name="T14" fmla="*/ 366 w 586"/>
                <a:gd name="T15" fmla="*/ 635 h 635"/>
                <a:gd name="T16" fmla="*/ 456 w 586"/>
                <a:gd name="T17" fmla="*/ 635 h 635"/>
                <a:gd name="T18" fmla="*/ 456 w 586"/>
                <a:gd name="T19" fmla="*/ 534 h 635"/>
                <a:gd name="T20" fmla="*/ 586 w 586"/>
                <a:gd name="T21" fmla="*/ 534 h 635"/>
                <a:gd name="T22" fmla="*/ 586 w 586"/>
                <a:gd name="T23" fmla="*/ 378 h 635"/>
                <a:gd name="T24" fmla="*/ 0 w 586"/>
                <a:gd name="T25" fmla="*/ 0 h 6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6" h="635">
                  <a:moveTo>
                    <a:pt x="0" y="0"/>
                  </a:moveTo>
                  <a:lnTo>
                    <a:pt x="0" y="547"/>
                  </a:lnTo>
                  <a:lnTo>
                    <a:pt x="113" y="547"/>
                  </a:lnTo>
                  <a:lnTo>
                    <a:pt x="113" y="635"/>
                  </a:lnTo>
                  <a:lnTo>
                    <a:pt x="254" y="635"/>
                  </a:lnTo>
                  <a:lnTo>
                    <a:pt x="254" y="547"/>
                  </a:lnTo>
                  <a:lnTo>
                    <a:pt x="366" y="547"/>
                  </a:lnTo>
                  <a:lnTo>
                    <a:pt x="366" y="635"/>
                  </a:lnTo>
                  <a:lnTo>
                    <a:pt x="456" y="635"/>
                  </a:lnTo>
                  <a:lnTo>
                    <a:pt x="456" y="534"/>
                  </a:lnTo>
                  <a:lnTo>
                    <a:pt x="586" y="534"/>
                  </a:lnTo>
                  <a:lnTo>
                    <a:pt x="586" y="378"/>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78" name="Freeform 73"/>
            <p:cNvSpPr>
              <a:spLocks/>
            </p:cNvSpPr>
            <p:nvPr/>
          </p:nvSpPr>
          <p:spPr bwMode="auto">
            <a:xfrm>
              <a:off x="7880350" y="5684838"/>
              <a:ext cx="179388" cy="1089025"/>
            </a:xfrm>
            <a:custGeom>
              <a:avLst/>
              <a:gdLst>
                <a:gd name="T0" fmla="*/ 113 w 113"/>
                <a:gd name="T1" fmla="*/ 0 h 686"/>
                <a:gd name="T2" fmla="*/ 0 w 113"/>
                <a:gd name="T3" fmla="*/ 0 h 686"/>
                <a:gd name="T4" fmla="*/ 0 w 113"/>
                <a:gd name="T5" fmla="*/ 88 h 686"/>
                <a:gd name="T6" fmla="*/ 56 w 113"/>
                <a:gd name="T7" fmla="*/ 88 h 686"/>
                <a:gd name="T8" fmla="*/ 56 w 113"/>
                <a:gd name="T9" fmla="*/ 686 h 686"/>
                <a:gd name="T10" fmla="*/ 113 w 113"/>
                <a:gd name="T11" fmla="*/ 686 h 686"/>
                <a:gd name="T12" fmla="*/ 113 w 113"/>
                <a:gd name="T13" fmla="*/ 552 h 686"/>
                <a:gd name="T14" fmla="*/ 113 w 113"/>
                <a:gd name="T15" fmla="*/ 88 h 686"/>
                <a:gd name="T16" fmla="*/ 113 w 113"/>
                <a:gd name="T17" fmla="*/ 0 h 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686">
                  <a:moveTo>
                    <a:pt x="113" y="0"/>
                  </a:moveTo>
                  <a:lnTo>
                    <a:pt x="0" y="0"/>
                  </a:lnTo>
                  <a:lnTo>
                    <a:pt x="0" y="88"/>
                  </a:lnTo>
                  <a:lnTo>
                    <a:pt x="56" y="88"/>
                  </a:lnTo>
                  <a:lnTo>
                    <a:pt x="56" y="686"/>
                  </a:lnTo>
                  <a:lnTo>
                    <a:pt x="113" y="686"/>
                  </a:lnTo>
                  <a:lnTo>
                    <a:pt x="113" y="552"/>
                  </a:lnTo>
                  <a:lnTo>
                    <a:pt x="113" y="88"/>
                  </a:lnTo>
                  <a:lnTo>
                    <a:pt x="113" y="0"/>
                  </a:lnTo>
                  <a:close/>
                </a:path>
              </a:pathLst>
            </a:custGeom>
            <a:solidFill>
              <a:srgbClr val="5E2D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79" name="Freeform 74"/>
            <p:cNvSpPr>
              <a:spLocks/>
            </p:cNvSpPr>
            <p:nvPr/>
          </p:nvSpPr>
          <p:spPr bwMode="auto">
            <a:xfrm>
              <a:off x="7880350" y="5684838"/>
              <a:ext cx="179388" cy="1089025"/>
            </a:xfrm>
            <a:custGeom>
              <a:avLst/>
              <a:gdLst>
                <a:gd name="T0" fmla="*/ 113 w 113"/>
                <a:gd name="T1" fmla="*/ 0 h 686"/>
                <a:gd name="T2" fmla="*/ 0 w 113"/>
                <a:gd name="T3" fmla="*/ 0 h 686"/>
                <a:gd name="T4" fmla="*/ 0 w 113"/>
                <a:gd name="T5" fmla="*/ 88 h 686"/>
                <a:gd name="T6" fmla="*/ 56 w 113"/>
                <a:gd name="T7" fmla="*/ 88 h 686"/>
                <a:gd name="T8" fmla="*/ 56 w 113"/>
                <a:gd name="T9" fmla="*/ 686 h 686"/>
                <a:gd name="T10" fmla="*/ 113 w 113"/>
                <a:gd name="T11" fmla="*/ 686 h 686"/>
                <a:gd name="T12" fmla="*/ 113 w 113"/>
                <a:gd name="T13" fmla="*/ 552 h 686"/>
                <a:gd name="T14" fmla="*/ 113 w 113"/>
                <a:gd name="T15" fmla="*/ 88 h 686"/>
                <a:gd name="T16" fmla="*/ 113 w 113"/>
                <a:gd name="T17" fmla="*/ 0 h 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686">
                  <a:moveTo>
                    <a:pt x="113" y="0"/>
                  </a:moveTo>
                  <a:lnTo>
                    <a:pt x="0" y="0"/>
                  </a:lnTo>
                  <a:lnTo>
                    <a:pt x="0" y="88"/>
                  </a:lnTo>
                  <a:lnTo>
                    <a:pt x="56" y="88"/>
                  </a:lnTo>
                  <a:lnTo>
                    <a:pt x="56" y="686"/>
                  </a:lnTo>
                  <a:lnTo>
                    <a:pt x="113" y="686"/>
                  </a:lnTo>
                  <a:lnTo>
                    <a:pt x="113" y="552"/>
                  </a:lnTo>
                  <a:lnTo>
                    <a:pt x="113" y="88"/>
                  </a:lnTo>
                  <a:lnTo>
                    <a:pt x="11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80" name="Freeform 75"/>
            <p:cNvSpPr>
              <a:spLocks/>
            </p:cNvSpPr>
            <p:nvPr/>
          </p:nvSpPr>
          <p:spPr bwMode="auto">
            <a:xfrm>
              <a:off x="8283575" y="5684838"/>
              <a:ext cx="177800" cy="1089025"/>
            </a:xfrm>
            <a:custGeom>
              <a:avLst/>
              <a:gdLst>
                <a:gd name="T0" fmla="*/ 112 w 112"/>
                <a:gd name="T1" fmla="*/ 0 h 686"/>
                <a:gd name="T2" fmla="*/ 0 w 112"/>
                <a:gd name="T3" fmla="*/ 0 h 686"/>
                <a:gd name="T4" fmla="*/ 0 w 112"/>
                <a:gd name="T5" fmla="*/ 88 h 686"/>
                <a:gd name="T6" fmla="*/ 0 w 112"/>
                <a:gd name="T7" fmla="*/ 686 h 686"/>
                <a:gd name="T8" fmla="*/ 56 w 112"/>
                <a:gd name="T9" fmla="*/ 686 h 686"/>
                <a:gd name="T10" fmla="*/ 56 w 112"/>
                <a:gd name="T11" fmla="*/ 88 h 686"/>
                <a:gd name="T12" fmla="*/ 112 w 112"/>
                <a:gd name="T13" fmla="*/ 88 h 686"/>
                <a:gd name="T14" fmla="*/ 112 w 112"/>
                <a:gd name="T15" fmla="*/ 0 h 6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 h="686">
                  <a:moveTo>
                    <a:pt x="112" y="0"/>
                  </a:moveTo>
                  <a:lnTo>
                    <a:pt x="0" y="0"/>
                  </a:lnTo>
                  <a:lnTo>
                    <a:pt x="0" y="88"/>
                  </a:lnTo>
                  <a:lnTo>
                    <a:pt x="0" y="686"/>
                  </a:lnTo>
                  <a:lnTo>
                    <a:pt x="56" y="686"/>
                  </a:lnTo>
                  <a:lnTo>
                    <a:pt x="56" y="88"/>
                  </a:lnTo>
                  <a:lnTo>
                    <a:pt x="112" y="88"/>
                  </a:lnTo>
                  <a:lnTo>
                    <a:pt x="112" y="0"/>
                  </a:lnTo>
                  <a:close/>
                </a:path>
              </a:pathLst>
            </a:custGeom>
            <a:solidFill>
              <a:srgbClr val="5E2D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81" name="Freeform 76"/>
            <p:cNvSpPr>
              <a:spLocks/>
            </p:cNvSpPr>
            <p:nvPr/>
          </p:nvSpPr>
          <p:spPr bwMode="auto">
            <a:xfrm>
              <a:off x="8283575" y="5684838"/>
              <a:ext cx="177800" cy="1089025"/>
            </a:xfrm>
            <a:custGeom>
              <a:avLst/>
              <a:gdLst>
                <a:gd name="T0" fmla="*/ 112 w 112"/>
                <a:gd name="T1" fmla="*/ 0 h 686"/>
                <a:gd name="T2" fmla="*/ 0 w 112"/>
                <a:gd name="T3" fmla="*/ 0 h 686"/>
                <a:gd name="T4" fmla="*/ 0 w 112"/>
                <a:gd name="T5" fmla="*/ 88 h 686"/>
                <a:gd name="T6" fmla="*/ 0 w 112"/>
                <a:gd name="T7" fmla="*/ 686 h 686"/>
                <a:gd name="T8" fmla="*/ 56 w 112"/>
                <a:gd name="T9" fmla="*/ 686 h 686"/>
                <a:gd name="T10" fmla="*/ 56 w 112"/>
                <a:gd name="T11" fmla="*/ 88 h 686"/>
                <a:gd name="T12" fmla="*/ 112 w 112"/>
                <a:gd name="T13" fmla="*/ 88 h 686"/>
                <a:gd name="T14" fmla="*/ 112 w 112"/>
                <a:gd name="T15" fmla="*/ 0 h 6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 h="686">
                  <a:moveTo>
                    <a:pt x="112" y="0"/>
                  </a:moveTo>
                  <a:lnTo>
                    <a:pt x="0" y="0"/>
                  </a:lnTo>
                  <a:lnTo>
                    <a:pt x="0" y="88"/>
                  </a:lnTo>
                  <a:lnTo>
                    <a:pt x="0" y="686"/>
                  </a:lnTo>
                  <a:lnTo>
                    <a:pt x="56" y="686"/>
                  </a:lnTo>
                  <a:lnTo>
                    <a:pt x="56" y="88"/>
                  </a:lnTo>
                  <a:lnTo>
                    <a:pt x="112" y="88"/>
                  </a:lnTo>
                  <a:lnTo>
                    <a:pt x="11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82" name="Rectangle 77"/>
            <p:cNvSpPr>
              <a:spLocks noChangeArrowheads="1"/>
            </p:cNvSpPr>
            <p:nvPr/>
          </p:nvSpPr>
          <p:spPr bwMode="auto">
            <a:xfrm>
              <a:off x="8604250" y="5664200"/>
              <a:ext cx="206375" cy="160337"/>
            </a:xfrm>
            <a:prstGeom prst="rect">
              <a:avLst/>
            </a:prstGeom>
            <a:solidFill>
              <a:srgbClr val="5E2D8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83" name="Rectangle 78"/>
            <p:cNvSpPr>
              <a:spLocks noChangeArrowheads="1"/>
            </p:cNvSpPr>
            <p:nvPr/>
          </p:nvSpPr>
          <p:spPr bwMode="auto">
            <a:xfrm>
              <a:off x="8604250" y="5664200"/>
              <a:ext cx="206375" cy="160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84" name="Freeform 79"/>
            <p:cNvSpPr>
              <a:spLocks/>
            </p:cNvSpPr>
            <p:nvPr/>
          </p:nvSpPr>
          <p:spPr bwMode="auto">
            <a:xfrm>
              <a:off x="7988300" y="3446463"/>
              <a:ext cx="603250" cy="550862"/>
            </a:xfrm>
            <a:custGeom>
              <a:avLst/>
              <a:gdLst>
                <a:gd name="T0" fmla="*/ 135 w 232"/>
                <a:gd name="T1" fmla="*/ 119 h 212"/>
                <a:gd name="T2" fmla="*/ 131 w 232"/>
                <a:gd name="T3" fmla="*/ 115 h 212"/>
                <a:gd name="T4" fmla="*/ 120 w 232"/>
                <a:gd name="T5" fmla="*/ 71 h 212"/>
                <a:gd name="T6" fmla="*/ 78 w 232"/>
                <a:gd name="T7" fmla="*/ 1 h 212"/>
                <a:gd name="T8" fmla="*/ 78 w 232"/>
                <a:gd name="T9" fmla="*/ 3 h 212"/>
                <a:gd name="T10" fmla="*/ 78 w 232"/>
                <a:gd name="T11" fmla="*/ 1 h 212"/>
                <a:gd name="T12" fmla="*/ 21 w 232"/>
                <a:gd name="T13" fmla="*/ 93 h 212"/>
                <a:gd name="T14" fmla="*/ 30 w 232"/>
                <a:gd name="T15" fmla="*/ 125 h 212"/>
                <a:gd name="T16" fmla="*/ 36 w 232"/>
                <a:gd name="T17" fmla="*/ 153 h 212"/>
                <a:gd name="T18" fmla="*/ 59 w 232"/>
                <a:gd name="T19" fmla="*/ 166 h 212"/>
                <a:gd name="T20" fmla="*/ 59 w 232"/>
                <a:gd name="T21" fmla="*/ 168 h 212"/>
                <a:gd name="T22" fmla="*/ 232 w 232"/>
                <a:gd name="T23" fmla="*/ 162 h 212"/>
                <a:gd name="T24" fmla="*/ 135 w 232"/>
                <a:gd name="T25" fmla="*/ 119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2" h="212">
                  <a:moveTo>
                    <a:pt x="135" y="119"/>
                  </a:moveTo>
                  <a:cubicBezTo>
                    <a:pt x="134" y="117"/>
                    <a:pt x="132" y="116"/>
                    <a:pt x="131" y="115"/>
                  </a:cubicBezTo>
                  <a:cubicBezTo>
                    <a:pt x="117" y="100"/>
                    <a:pt x="121" y="90"/>
                    <a:pt x="120" y="71"/>
                  </a:cubicBezTo>
                  <a:cubicBezTo>
                    <a:pt x="119" y="47"/>
                    <a:pt x="103" y="9"/>
                    <a:pt x="78" y="1"/>
                  </a:cubicBezTo>
                  <a:cubicBezTo>
                    <a:pt x="78" y="3"/>
                    <a:pt x="78" y="3"/>
                    <a:pt x="78" y="3"/>
                  </a:cubicBezTo>
                  <a:cubicBezTo>
                    <a:pt x="78" y="1"/>
                    <a:pt x="78" y="1"/>
                    <a:pt x="78" y="1"/>
                  </a:cubicBezTo>
                  <a:cubicBezTo>
                    <a:pt x="34" y="0"/>
                    <a:pt x="0" y="58"/>
                    <a:pt x="21" y="93"/>
                  </a:cubicBezTo>
                  <a:cubicBezTo>
                    <a:pt x="28" y="104"/>
                    <a:pt x="30" y="112"/>
                    <a:pt x="30" y="125"/>
                  </a:cubicBezTo>
                  <a:cubicBezTo>
                    <a:pt x="30" y="136"/>
                    <a:pt x="31" y="144"/>
                    <a:pt x="36" y="153"/>
                  </a:cubicBezTo>
                  <a:cubicBezTo>
                    <a:pt x="40" y="159"/>
                    <a:pt x="49" y="164"/>
                    <a:pt x="59" y="166"/>
                  </a:cubicBezTo>
                  <a:cubicBezTo>
                    <a:pt x="59" y="168"/>
                    <a:pt x="59" y="168"/>
                    <a:pt x="59" y="168"/>
                  </a:cubicBezTo>
                  <a:cubicBezTo>
                    <a:pt x="89" y="212"/>
                    <a:pt x="232" y="162"/>
                    <a:pt x="232" y="162"/>
                  </a:cubicBezTo>
                  <a:cubicBezTo>
                    <a:pt x="204" y="118"/>
                    <a:pt x="135" y="119"/>
                    <a:pt x="135" y="119"/>
                  </a:cubicBezTo>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85" name="Freeform 80"/>
            <p:cNvSpPr>
              <a:spLocks/>
            </p:cNvSpPr>
            <p:nvPr/>
          </p:nvSpPr>
          <p:spPr bwMode="auto">
            <a:xfrm>
              <a:off x="8310563" y="3706813"/>
              <a:ext cx="195263" cy="98425"/>
            </a:xfrm>
            <a:custGeom>
              <a:avLst/>
              <a:gdLst>
                <a:gd name="T0" fmla="*/ 0 w 75"/>
                <a:gd name="T1" fmla="*/ 0 h 38"/>
                <a:gd name="T2" fmla="*/ 37 w 75"/>
                <a:gd name="T3" fmla="*/ 38 h 38"/>
                <a:gd name="T4" fmla="*/ 75 w 75"/>
                <a:gd name="T5" fmla="*/ 0 h 38"/>
                <a:gd name="T6" fmla="*/ 0 w 75"/>
                <a:gd name="T7" fmla="*/ 0 h 38"/>
              </a:gdLst>
              <a:ahLst/>
              <a:cxnLst>
                <a:cxn ang="0">
                  <a:pos x="T0" y="T1"/>
                </a:cxn>
                <a:cxn ang="0">
                  <a:pos x="T2" y="T3"/>
                </a:cxn>
                <a:cxn ang="0">
                  <a:pos x="T4" y="T5"/>
                </a:cxn>
                <a:cxn ang="0">
                  <a:pos x="T6" y="T7"/>
                </a:cxn>
              </a:cxnLst>
              <a:rect l="0" t="0" r="r" b="b"/>
              <a:pathLst>
                <a:path w="75" h="38">
                  <a:moveTo>
                    <a:pt x="0" y="0"/>
                  </a:moveTo>
                  <a:cubicBezTo>
                    <a:pt x="0" y="21"/>
                    <a:pt x="16" y="38"/>
                    <a:pt x="37" y="38"/>
                  </a:cubicBezTo>
                  <a:cubicBezTo>
                    <a:pt x="58" y="38"/>
                    <a:pt x="75" y="21"/>
                    <a:pt x="75" y="0"/>
                  </a:cubicBezTo>
                  <a:cubicBezTo>
                    <a:pt x="0" y="0"/>
                    <a:pt x="0" y="0"/>
                    <a:pt x="0" y="0"/>
                  </a:cubicBezTo>
                </a:path>
              </a:pathLst>
            </a:custGeom>
            <a:solidFill>
              <a:srgbClr val="FFF7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86" name="Freeform 81"/>
            <p:cNvSpPr>
              <a:spLocks/>
            </p:cNvSpPr>
            <p:nvPr/>
          </p:nvSpPr>
          <p:spPr bwMode="auto">
            <a:xfrm>
              <a:off x="8356600" y="3706813"/>
              <a:ext cx="100013" cy="49212"/>
            </a:xfrm>
            <a:custGeom>
              <a:avLst/>
              <a:gdLst>
                <a:gd name="T0" fmla="*/ 38 w 38"/>
                <a:gd name="T1" fmla="*/ 0 h 19"/>
                <a:gd name="T2" fmla="*/ 0 w 38"/>
                <a:gd name="T3" fmla="*/ 0 h 19"/>
                <a:gd name="T4" fmla="*/ 19 w 38"/>
                <a:gd name="T5" fmla="*/ 19 h 19"/>
                <a:gd name="T6" fmla="*/ 19 w 38"/>
                <a:gd name="T7" fmla="*/ 19 h 19"/>
                <a:gd name="T8" fmla="*/ 38 w 38"/>
                <a:gd name="T9" fmla="*/ 0 h 19"/>
              </a:gdLst>
              <a:ahLst/>
              <a:cxnLst>
                <a:cxn ang="0">
                  <a:pos x="T0" y="T1"/>
                </a:cxn>
                <a:cxn ang="0">
                  <a:pos x="T2" y="T3"/>
                </a:cxn>
                <a:cxn ang="0">
                  <a:pos x="T4" y="T5"/>
                </a:cxn>
                <a:cxn ang="0">
                  <a:pos x="T6" y="T7"/>
                </a:cxn>
                <a:cxn ang="0">
                  <a:pos x="T8" y="T9"/>
                </a:cxn>
              </a:cxnLst>
              <a:rect l="0" t="0" r="r" b="b"/>
              <a:pathLst>
                <a:path w="38" h="19">
                  <a:moveTo>
                    <a:pt x="38" y="0"/>
                  </a:moveTo>
                  <a:cubicBezTo>
                    <a:pt x="0" y="0"/>
                    <a:pt x="0" y="0"/>
                    <a:pt x="0" y="0"/>
                  </a:cubicBezTo>
                  <a:cubicBezTo>
                    <a:pt x="0" y="10"/>
                    <a:pt x="9" y="19"/>
                    <a:pt x="19" y="19"/>
                  </a:cubicBezTo>
                  <a:cubicBezTo>
                    <a:pt x="19" y="19"/>
                    <a:pt x="19" y="19"/>
                    <a:pt x="19" y="19"/>
                  </a:cubicBezTo>
                  <a:cubicBezTo>
                    <a:pt x="29" y="19"/>
                    <a:pt x="38" y="10"/>
                    <a:pt x="38" y="0"/>
                  </a:cubicBezTo>
                </a:path>
              </a:pathLst>
            </a:custGeom>
            <a:solidFill>
              <a:srgbClr val="C9BE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87" name="Freeform 42"/>
          <p:cNvSpPr>
            <a:spLocks/>
          </p:cNvSpPr>
          <p:nvPr userDrawn="1"/>
        </p:nvSpPr>
        <p:spPr bwMode="auto">
          <a:xfrm>
            <a:off x="11177197" y="3160037"/>
            <a:ext cx="748905" cy="448271"/>
          </a:xfrm>
          <a:custGeom>
            <a:avLst/>
            <a:gdLst>
              <a:gd name="T0" fmla="*/ 218 w 242"/>
              <a:gd name="T1" fmla="*/ 72 h 145"/>
              <a:gd name="T2" fmla="*/ 178 w 242"/>
              <a:gd name="T3" fmla="*/ 41 h 145"/>
              <a:gd name="T4" fmla="*/ 178 w 242"/>
              <a:gd name="T5" fmla="*/ 41 h 145"/>
              <a:gd name="T6" fmla="*/ 178 w 242"/>
              <a:gd name="T7" fmla="*/ 41 h 145"/>
              <a:gd name="T8" fmla="*/ 137 w 242"/>
              <a:gd name="T9" fmla="*/ 0 h 145"/>
              <a:gd name="T10" fmla="*/ 100 w 242"/>
              <a:gd name="T11" fmla="*/ 21 h 145"/>
              <a:gd name="T12" fmla="*/ 87 w 242"/>
              <a:gd name="T13" fmla="*/ 19 h 145"/>
              <a:gd name="T14" fmla="*/ 49 w 242"/>
              <a:gd name="T15" fmla="*/ 58 h 145"/>
              <a:gd name="T16" fmla="*/ 49 w 242"/>
              <a:gd name="T17" fmla="*/ 58 h 145"/>
              <a:gd name="T18" fmla="*/ 44 w 242"/>
              <a:gd name="T19" fmla="*/ 58 h 145"/>
              <a:gd name="T20" fmla="*/ 0 w 242"/>
              <a:gd name="T21" fmla="*/ 101 h 145"/>
              <a:gd name="T22" fmla="*/ 44 w 242"/>
              <a:gd name="T23" fmla="*/ 145 h 145"/>
              <a:gd name="T24" fmla="*/ 204 w 242"/>
              <a:gd name="T25" fmla="*/ 145 h 145"/>
              <a:gd name="T26" fmla="*/ 242 w 242"/>
              <a:gd name="T27" fmla="*/ 107 h 145"/>
              <a:gd name="T28" fmla="*/ 218 w 242"/>
              <a:gd name="T29" fmla="*/ 72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2" h="145">
                <a:moveTo>
                  <a:pt x="218" y="72"/>
                </a:moveTo>
                <a:cubicBezTo>
                  <a:pt x="213" y="54"/>
                  <a:pt x="197" y="41"/>
                  <a:pt x="178" y="41"/>
                </a:cubicBezTo>
                <a:cubicBezTo>
                  <a:pt x="178" y="41"/>
                  <a:pt x="178" y="41"/>
                  <a:pt x="178" y="41"/>
                </a:cubicBezTo>
                <a:cubicBezTo>
                  <a:pt x="178" y="41"/>
                  <a:pt x="178" y="41"/>
                  <a:pt x="178" y="41"/>
                </a:cubicBezTo>
                <a:cubicBezTo>
                  <a:pt x="178" y="18"/>
                  <a:pt x="159" y="0"/>
                  <a:pt x="137" y="0"/>
                </a:cubicBezTo>
                <a:cubicBezTo>
                  <a:pt x="121" y="0"/>
                  <a:pt x="107" y="8"/>
                  <a:pt x="100" y="21"/>
                </a:cubicBezTo>
                <a:cubicBezTo>
                  <a:pt x="96" y="20"/>
                  <a:pt x="92" y="19"/>
                  <a:pt x="87" y="19"/>
                </a:cubicBezTo>
                <a:cubicBezTo>
                  <a:pt x="66" y="19"/>
                  <a:pt x="49" y="36"/>
                  <a:pt x="49" y="58"/>
                </a:cubicBezTo>
                <a:cubicBezTo>
                  <a:pt x="49" y="58"/>
                  <a:pt x="49" y="58"/>
                  <a:pt x="49" y="58"/>
                </a:cubicBezTo>
                <a:cubicBezTo>
                  <a:pt x="47" y="58"/>
                  <a:pt x="45" y="58"/>
                  <a:pt x="44" y="58"/>
                </a:cubicBezTo>
                <a:cubicBezTo>
                  <a:pt x="19" y="58"/>
                  <a:pt x="0" y="77"/>
                  <a:pt x="0" y="101"/>
                </a:cubicBezTo>
                <a:cubicBezTo>
                  <a:pt x="0" y="125"/>
                  <a:pt x="19" y="145"/>
                  <a:pt x="44" y="145"/>
                </a:cubicBezTo>
                <a:cubicBezTo>
                  <a:pt x="204" y="145"/>
                  <a:pt x="204" y="145"/>
                  <a:pt x="204" y="145"/>
                </a:cubicBezTo>
                <a:cubicBezTo>
                  <a:pt x="225" y="145"/>
                  <a:pt x="242" y="128"/>
                  <a:pt x="242" y="107"/>
                </a:cubicBezTo>
                <a:cubicBezTo>
                  <a:pt x="242" y="91"/>
                  <a:pt x="232" y="78"/>
                  <a:pt x="218" y="7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spTree>
    <p:extLst>
      <p:ext uri="{BB962C8B-B14F-4D97-AF65-F5344CB8AC3E}">
        <p14:creationId xmlns:p14="http://schemas.microsoft.com/office/powerpoint/2010/main" val="245867289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5" name="Title 6"/>
          <p:cNvSpPr>
            <a:spLocks noGrp="1"/>
          </p:cNvSpPr>
          <p:nvPr>
            <p:ph type="title"/>
          </p:nvPr>
        </p:nvSpPr>
        <p:spPr>
          <a:xfrm>
            <a:off x="284238" y="295275"/>
            <a:ext cx="11623527" cy="780588"/>
          </a:xfrm>
        </p:spPr>
        <p:txBody>
          <a:bodyPr vert="horz" lIns="93278" tIns="46639" rIns="93278" bIns="46639" rtlCol="0" anchor="t" anchorCtr="0">
            <a:noAutofit/>
          </a:bodyPr>
          <a:lstStyle>
            <a:lvl1pPr>
              <a:defRPr lang="en-US" sz="3529" dirty="0">
                <a:solidFill>
                  <a:schemeClr val="accent1"/>
                </a:solidFill>
              </a:defRPr>
            </a:lvl1pPr>
          </a:lstStyle>
          <a:p>
            <a:pPr marL="0" lvl="0" indent="0">
              <a:lnSpc>
                <a:spcPct val="80000"/>
              </a:lnSpc>
              <a:buFont typeface="Arial" pitchFamily="34" charset="0"/>
            </a:pPr>
            <a:r>
              <a:rPr lang="en-US" dirty="0"/>
              <a:t>Click to edit Master title style</a:t>
            </a:r>
          </a:p>
        </p:txBody>
      </p:sp>
    </p:spTree>
    <p:extLst>
      <p:ext uri="{BB962C8B-B14F-4D97-AF65-F5344CB8AC3E}">
        <p14:creationId xmlns:p14="http://schemas.microsoft.com/office/powerpoint/2010/main" val="2183186335"/>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93271" y="5132439"/>
            <a:ext cx="8579887" cy="1460779"/>
          </a:xfrm>
          <a:prstGeom prst="rect">
            <a:avLst/>
          </a:prstGeom>
        </p:spPr>
        <p:txBody>
          <a:bodyPr lIns="137160" tIns="137160" rIns="137160" bIns="137160" anchor="b" anchorCtr="0">
            <a:normAutofit/>
          </a:bodyPr>
          <a:lstStyle>
            <a:lvl1pPr marL="0" indent="0" algn="l" defTabSz="685539" rtl="0" eaLnBrk="1" latinLnBrk="0" hangingPunct="1">
              <a:lnSpc>
                <a:spcPct val="100000"/>
              </a:lnSpc>
              <a:spcBef>
                <a:spcPts val="0"/>
              </a:spcBef>
              <a:buSzPct val="90000"/>
              <a:buFont typeface="Arial" pitchFamily="34" charset="0"/>
              <a:buNone/>
              <a:defRPr lang="en-US" sz="1800" b="0" kern="0" spc="0" baseline="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342783" indent="0" algn="ctr">
              <a:buNone/>
              <a:defRPr>
                <a:solidFill>
                  <a:schemeClr val="tx1">
                    <a:tint val="75000"/>
                  </a:schemeClr>
                </a:solidFill>
              </a:defRPr>
            </a:lvl2pPr>
            <a:lvl3pPr marL="685566" indent="0" algn="ctr">
              <a:buNone/>
              <a:defRPr>
                <a:solidFill>
                  <a:schemeClr val="tx1">
                    <a:tint val="75000"/>
                  </a:schemeClr>
                </a:solidFill>
              </a:defRPr>
            </a:lvl3pPr>
            <a:lvl4pPr marL="1028350" indent="0" algn="ctr">
              <a:buNone/>
              <a:defRPr>
                <a:solidFill>
                  <a:schemeClr val="tx1">
                    <a:tint val="75000"/>
                  </a:schemeClr>
                </a:solidFill>
              </a:defRPr>
            </a:lvl4pPr>
            <a:lvl5pPr marL="1371134" indent="0" algn="ctr">
              <a:buNone/>
              <a:defRPr>
                <a:solidFill>
                  <a:schemeClr val="tx1">
                    <a:tint val="75000"/>
                  </a:schemeClr>
                </a:solidFill>
              </a:defRPr>
            </a:lvl5pPr>
            <a:lvl6pPr marL="1713917" indent="0" algn="ctr">
              <a:buNone/>
              <a:defRPr>
                <a:solidFill>
                  <a:schemeClr val="tx1">
                    <a:tint val="75000"/>
                  </a:schemeClr>
                </a:solidFill>
              </a:defRPr>
            </a:lvl6pPr>
            <a:lvl7pPr marL="2056700" indent="0" algn="ctr">
              <a:buNone/>
              <a:defRPr>
                <a:solidFill>
                  <a:schemeClr val="tx1">
                    <a:tint val="75000"/>
                  </a:schemeClr>
                </a:solidFill>
              </a:defRPr>
            </a:lvl7pPr>
            <a:lvl8pPr marL="2399483" indent="0" algn="ctr">
              <a:buNone/>
              <a:defRPr>
                <a:solidFill>
                  <a:schemeClr val="tx1">
                    <a:tint val="75000"/>
                  </a:schemeClr>
                </a:solidFill>
              </a:defRPr>
            </a:lvl8pPr>
            <a:lvl9pPr marL="2742269" indent="0" algn="ctr">
              <a:buNone/>
              <a:defRPr>
                <a:solidFill>
                  <a:schemeClr val="tx1">
                    <a:tint val="75000"/>
                  </a:schemeClr>
                </a:solidFill>
              </a:defRPr>
            </a:lvl9pPr>
          </a:lstStyle>
          <a:p>
            <a:r>
              <a:rPr lang="en-US" dirty="0"/>
              <a:t>Click to edit Master subtitle style</a:t>
            </a:r>
          </a:p>
        </p:txBody>
      </p:sp>
      <p:sp>
        <p:nvSpPr>
          <p:cNvPr id="10" name="Title 1"/>
          <p:cNvSpPr>
            <a:spLocks noGrp="1"/>
          </p:cNvSpPr>
          <p:nvPr>
            <p:ph type="ctrTitle" hasCustomPrompt="1"/>
          </p:nvPr>
        </p:nvSpPr>
        <p:spPr>
          <a:xfrm>
            <a:off x="193271" y="2415643"/>
            <a:ext cx="8579887" cy="2603307"/>
          </a:xfrm>
          <a:prstGeom prst="rect">
            <a:avLst/>
          </a:prstGeom>
          <a:solidFill>
            <a:srgbClr val="007233"/>
          </a:solidFill>
          <a:effectLst/>
        </p:spPr>
        <p:txBody>
          <a:bodyPr vert="horz" lIns="137160" tIns="137160" rIns="91409" bIns="137160" rtlCol="0" anchor="b" anchorCtr="0">
            <a:noAutofit/>
          </a:bodyPr>
          <a:lstStyle>
            <a:lvl1pPr>
              <a:defRPr lang="en-US" sz="3600" kern="0" dirty="0">
                <a:ln w="3175">
                  <a:noFill/>
                </a:ln>
                <a:gradFill flip="none" rotWithShape="1">
                  <a:gsLst>
                    <a:gs pos="4583">
                      <a:srgbClr val="FFFFFF"/>
                    </a:gs>
                    <a:gs pos="100000">
                      <a:srgbClr val="FFFFFF"/>
                    </a:gs>
                  </a:gsLst>
                  <a:lin ang="5400000" scaled="0"/>
                  <a:tileRect/>
                </a:gradFill>
              </a:defRPr>
            </a:lvl1pPr>
          </a:lstStyle>
          <a:p>
            <a:pPr lvl="0"/>
            <a:r>
              <a:rPr lang="en-US" dirty="0"/>
              <a:t>Course title style</a:t>
            </a:r>
          </a:p>
        </p:txBody>
      </p:sp>
      <p:sp>
        <p:nvSpPr>
          <p:cNvPr id="8" name="top right small rectangle"/>
          <p:cNvSpPr/>
          <p:nvPr userDrawn="1"/>
        </p:nvSpPr>
        <p:spPr bwMode="auto">
          <a:xfrm>
            <a:off x="8902493" y="2418735"/>
            <a:ext cx="3087947" cy="2600214"/>
          </a:xfrm>
          <a:prstGeom prst="rect">
            <a:avLst/>
          </a:prstGeom>
          <a:solidFill>
            <a:schemeClr val="tx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102870" tIns="102870" rIns="102870" bIns="102870" numCol="1" rtlCol="0" anchor="b" anchorCtr="0" compatLnSpc="1">
            <a:prstTxWarp prst="textNoShape">
              <a:avLst/>
            </a:prstTxWarp>
          </a:bodyPr>
          <a:lstStyle/>
          <a:p>
            <a:pPr defTabSz="685341" fontAlgn="base">
              <a:spcBef>
                <a:spcPct val="0"/>
              </a:spcBef>
              <a:spcAft>
                <a:spcPct val="0"/>
              </a:spcAft>
            </a:pPr>
            <a:endParaRPr lang="en-US" sz="1500"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val="0"/>
              </a:ext>
            </a:extLst>
          </a:blip>
          <a:srcRect l="9720" t="16544" r="7275" b="16691"/>
          <a:stretch/>
        </p:blipFill>
        <p:spPr>
          <a:xfrm>
            <a:off x="10731799" y="4630992"/>
            <a:ext cx="1131688" cy="334740"/>
          </a:xfrm>
          <a:prstGeom prst="rect">
            <a:avLst/>
          </a:prstGeom>
        </p:spPr>
      </p:pic>
    </p:spTree>
    <p:extLst>
      <p:ext uri="{BB962C8B-B14F-4D97-AF65-F5344CB8AC3E}">
        <p14:creationId xmlns:p14="http://schemas.microsoft.com/office/powerpoint/2010/main" val="2026739403"/>
      </p:ext>
    </p:extLst>
  </p:cSld>
  <p:clrMapOvr>
    <a:masterClrMapping/>
  </p:clrMapOvr>
  <p:extLst mod="1">
    <p:ext uri="{DCECCB84-F9BA-43D5-87BE-67443E8EF086}">
      <p15:sldGuideLst xmlns:p15="http://schemas.microsoft.com/office/powerpoint/2012/main">
        <p15:guide id="1" orient="horz" pos="3792">
          <p15:clr>
            <a:srgbClr val="FBAE40"/>
          </p15:clr>
        </p15:guide>
        <p15:guide id="2" pos="3839">
          <p15:clr>
            <a:srgbClr val="FBAE40"/>
          </p15:clr>
        </p15:guide>
        <p15:guide id="3" orient="horz" pos="720">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Speaker Intro">
    <p:bg>
      <p:bgPr>
        <a:solidFill>
          <a:srgbClr val="0070C0"/>
        </a:solidFill>
        <a:effectLst/>
      </p:bgPr>
    </p:bg>
    <p:spTree>
      <p:nvGrpSpPr>
        <p:cNvPr id="1" name=""/>
        <p:cNvGrpSpPr/>
        <p:nvPr/>
      </p:nvGrpSpPr>
      <p:grpSpPr>
        <a:xfrm>
          <a:off x="0" y="0"/>
          <a:ext cx="0" cy="0"/>
          <a:chOff x="0" y="0"/>
          <a:chExt cx="0" cy="0"/>
        </a:xfrm>
      </p:grpSpPr>
      <p:sp>
        <p:nvSpPr>
          <p:cNvPr id="726019" name="Rectangle 3"/>
          <p:cNvSpPr>
            <a:spLocks noGrp="1" noChangeArrowheads="1"/>
          </p:cNvSpPr>
          <p:nvPr>
            <p:ph type="ctrTitle" sz="quarter" hasCustomPrompt="1"/>
          </p:nvPr>
        </p:nvSpPr>
        <p:spPr>
          <a:xfrm>
            <a:off x="796213" y="508962"/>
            <a:ext cx="11172267" cy="1011928"/>
          </a:xfrm>
          <a:solidFill>
            <a:srgbClr val="3399FF"/>
          </a:solidFill>
          <a:ln algn="ctr"/>
        </p:spPr>
        <p:txBody>
          <a:bodyPr wrap="square" tIns="0" rIns="0" bIns="0" anchor="t" anchorCtr="0">
            <a:noAutofit/>
          </a:bodyPr>
          <a:lstStyle>
            <a:lvl1pPr algn="l">
              <a:spcBef>
                <a:spcPct val="60000"/>
              </a:spcBef>
              <a:buClr>
                <a:schemeClr val="hlink"/>
              </a:buClr>
              <a:buSzPct val="90000"/>
              <a:buFontTx/>
              <a:buNone/>
              <a:defRPr sz="3800" baseline="0">
                <a:solidFill>
                  <a:schemeClr val="bg1"/>
                </a:solidFill>
                <a:latin typeface="Segoe UI" pitchFamily="34" charset="0"/>
                <a:ea typeface="Segoe UI" pitchFamily="34" charset="0"/>
                <a:cs typeface="Segoe UI" pitchFamily="34" charset="0"/>
              </a:defRPr>
            </a:lvl1pPr>
          </a:lstStyle>
          <a:p>
            <a:r>
              <a:rPr lang="en-US" dirty="0"/>
              <a:t>Topic</a:t>
            </a:r>
          </a:p>
        </p:txBody>
      </p:sp>
      <p:sp>
        <p:nvSpPr>
          <p:cNvPr id="726020" name="Rectangle 4"/>
          <p:cNvSpPr>
            <a:spLocks noGrp="1" noChangeArrowheads="1"/>
          </p:cNvSpPr>
          <p:nvPr>
            <p:ph type="subTitle" sz="quarter" idx="1" hasCustomPrompt="1"/>
          </p:nvPr>
        </p:nvSpPr>
        <p:spPr>
          <a:xfrm>
            <a:off x="4914123" y="2595282"/>
            <a:ext cx="7054357" cy="3237592"/>
          </a:xfrm>
        </p:spPr>
        <p:txBody>
          <a:bodyPr lIns="91440" tIns="45720" rIns="91440" bIns="45720"/>
          <a:lstStyle>
            <a:lvl1pPr marL="285750" indent="-285750" algn="l">
              <a:lnSpc>
                <a:spcPct val="95000"/>
              </a:lnSpc>
              <a:spcBef>
                <a:spcPct val="60000"/>
              </a:spcBef>
              <a:buClr>
                <a:schemeClr val="bg1"/>
              </a:buClr>
              <a:buFont typeface="Wingdings" panose="05000000000000000000" pitchFamily="2" charset="2"/>
              <a:buChar char="Ø"/>
              <a:defRPr sz="1800">
                <a:solidFill>
                  <a:schemeClr val="bg1"/>
                </a:solidFill>
                <a:latin typeface="Segoe UI" pitchFamily="34" charset="0"/>
                <a:ea typeface="Segoe UI" pitchFamily="34" charset="0"/>
                <a:cs typeface="Segoe UI" pitchFamily="34" charset="0"/>
              </a:defRPr>
            </a:lvl1pPr>
          </a:lstStyle>
          <a:p>
            <a:r>
              <a:rPr lang="en-US" dirty="0"/>
              <a:t>Topic Description</a:t>
            </a:r>
          </a:p>
          <a:p>
            <a:endParaRPr lang="en-US" dirty="0"/>
          </a:p>
        </p:txBody>
      </p:sp>
      <p:sp>
        <p:nvSpPr>
          <p:cNvPr id="7" name="Text Placeholder 6">
            <a:extLst>
              <a:ext uri="{FF2B5EF4-FFF2-40B4-BE49-F238E27FC236}">
                <a16:creationId xmlns:a16="http://schemas.microsoft.com/office/drawing/2014/main" id="{05E1913A-614D-4F38-AB69-5348B29CCD5D}"/>
              </a:ext>
            </a:extLst>
          </p:cNvPr>
          <p:cNvSpPr>
            <a:spLocks noGrp="1"/>
          </p:cNvSpPr>
          <p:nvPr>
            <p:ph type="body" sz="quarter" idx="10" hasCustomPrompt="1"/>
          </p:nvPr>
        </p:nvSpPr>
        <p:spPr>
          <a:xfrm>
            <a:off x="349252" y="2756542"/>
            <a:ext cx="4322233" cy="2851150"/>
          </a:xfrm>
          <a:solidFill>
            <a:schemeClr val="bg1"/>
          </a:solidFill>
        </p:spPr>
        <p:txBody>
          <a:bodyPr/>
          <a:lstStyle>
            <a:lvl1pPr marL="0" indent="0">
              <a:buNone/>
              <a:defRPr sz="2000" baseline="0">
                <a:solidFill>
                  <a:srgbClr val="0070C0"/>
                </a:solidFill>
              </a:defRPr>
            </a:lvl1pPr>
          </a:lstStyle>
          <a:p>
            <a:pPr lvl="0"/>
            <a:r>
              <a:rPr lang="en-US" dirty="0"/>
              <a:t>Speaker Information:</a:t>
            </a:r>
          </a:p>
        </p:txBody>
      </p:sp>
      <p:sp>
        <p:nvSpPr>
          <p:cNvPr id="11" name="Text Placeholder 10">
            <a:extLst>
              <a:ext uri="{FF2B5EF4-FFF2-40B4-BE49-F238E27FC236}">
                <a16:creationId xmlns:a16="http://schemas.microsoft.com/office/drawing/2014/main" id="{6A2AE784-2CA5-4194-B30C-8D50C676A59B}"/>
              </a:ext>
            </a:extLst>
          </p:cNvPr>
          <p:cNvSpPr>
            <a:spLocks noGrp="1"/>
          </p:cNvSpPr>
          <p:nvPr>
            <p:ph type="body" sz="quarter" idx="11" hasCustomPrompt="1"/>
          </p:nvPr>
        </p:nvSpPr>
        <p:spPr>
          <a:xfrm>
            <a:off x="349251" y="6018240"/>
            <a:ext cx="11619228" cy="391882"/>
          </a:xfrm>
          <a:solidFill>
            <a:schemeClr val="bg1"/>
          </a:solidFill>
        </p:spPr>
        <p:txBody>
          <a:bodyPr/>
          <a:lstStyle>
            <a:lvl1pPr marL="0" indent="0">
              <a:buNone/>
              <a:defRPr sz="1400">
                <a:solidFill>
                  <a:srgbClr val="3399FF"/>
                </a:solidFill>
              </a:defRPr>
            </a:lvl1pPr>
            <a:lvl2pPr>
              <a:defRPr>
                <a:solidFill>
                  <a:schemeClr val="bg1">
                    <a:lumMod val="75000"/>
                  </a:schemeClr>
                </a:solidFill>
              </a:defRPr>
            </a:lvl2pPr>
            <a:lvl3pPr>
              <a:defRPr>
                <a:solidFill>
                  <a:schemeClr val="bg1">
                    <a:lumMod val="75000"/>
                  </a:schemeClr>
                </a:solidFill>
              </a:defRPr>
            </a:lvl3pPr>
            <a:lvl4pPr>
              <a:defRPr>
                <a:solidFill>
                  <a:schemeClr val="bg1">
                    <a:lumMod val="75000"/>
                  </a:schemeClr>
                </a:solidFill>
              </a:defRPr>
            </a:lvl4pPr>
            <a:lvl5pPr>
              <a:defRPr>
                <a:solidFill>
                  <a:schemeClr val="bg1">
                    <a:lumMod val="75000"/>
                  </a:schemeClr>
                </a:solidFill>
              </a:defRPr>
            </a:lvl5pPr>
          </a:lstStyle>
          <a:p>
            <a:pPr lvl="0"/>
            <a:r>
              <a:rPr lang="en-US" dirty="0"/>
              <a:t>URL</a:t>
            </a:r>
          </a:p>
        </p:txBody>
      </p:sp>
      <p:sp>
        <p:nvSpPr>
          <p:cNvPr id="12" name="TextBox 11">
            <a:extLst>
              <a:ext uri="{FF2B5EF4-FFF2-40B4-BE49-F238E27FC236}">
                <a16:creationId xmlns:a16="http://schemas.microsoft.com/office/drawing/2014/main" id="{E1C05B86-1160-4370-A04A-9508198B968C}"/>
              </a:ext>
            </a:extLst>
          </p:cNvPr>
          <p:cNvSpPr txBox="1"/>
          <p:nvPr userDrawn="1"/>
        </p:nvSpPr>
        <p:spPr>
          <a:xfrm>
            <a:off x="8278191" y="6512894"/>
            <a:ext cx="3789407" cy="307777"/>
          </a:xfrm>
          <a:prstGeom prst="rect">
            <a:avLst/>
          </a:prstGeom>
          <a:noFill/>
        </p:spPr>
        <p:txBody>
          <a:bodyPr wrap="square" rtlCol="0">
            <a:spAutoFit/>
          </a:bodyPr>
          <a:lstStyle/>
          <a:p>
            <a:r>
              <a:rPr lang="en-US" sz="1400" dirty="0"/>
              <a:t>#</a:t>
            </a:r>
            <a:r>
              <a:rPr lang="en-US" sz="1400" dirty="0" err="1"/>
              <a:t>AzureArch</a:t>
            </a:r>
            <a:r>
              <a:rPr lang="en-US" sz="1400" dirty="0"/>
              <a:t>  @</a:t>
            </a:r>
            <a:r>
              <a:rPr lang="en-US" sz="1400" dirty="0" err="1"/>
              <a:t>stilldrey</a:t>
            </a:r>
            <a:endParaRPr lang="en-US" sz="1400" dirty="0"/>
          </a:p>
        </p:txBody>
      </p:sp>
      <p:sp>
        <p:nvSpPr>
          <p:cNvPr id="8" name="Text Placeholder 6">
            <a:extLst>
              <a:ext uri="{FF2B5EF4-FFF2-40B4-BE49-F238E27FC236}">
                <a16:creationId xmlns:a16="http://schemas.microsoft.com/office/drawing/2014/main" id="{02AE59D8-F91B-4102-844E-46CD5A0795C5}"/>
              </a:ext>
            </a:extLst>
          </p:cNvPr>
          <p:cNvSpPr>
            <a:spLocks noGrp="1"/>
          </p:cNvSpPr>
          <p:nvPr>
            <p:ph type="body" sz="quarter" idx="12" hasCustomPrompt="1"/>
          </p:nvPr>
        </p:nvSpPr>
        <p:spPr>
          <a:xfrm>
            <a:off x="367182" y="1689742"/>
            <a:ext cx="11460253" cy="780034"/>
          </a:xfrm>
          <a:noFill/>
        </p:spPr>
        <p:txBody>
          <a:bodyPr/>
          <a:lstStyle>
            <a:lvl1pPr marL="0" indent="0">
              <a:buNone/>
              <a:defRPr sz="2000" baseline="0">
                <a:solidFill>
                  <a:schemeClr val="bg1"/>
                </a:solidFill>
              </a:defRPr>
            </a:lvl1pPr>
          </a:lstStyle>
          <a:p>
            <a:pPr lvl="0"/>
            <a:r>
              <a:rPr lang="en-US" dirty="0" err="1"/>
              <a:t>WiFi</a:t>
            </a:r>
            <a:r>
              <a:rPr lang="en-US" dirty="0"/>
              <a:t>: </a:t>
            </a:r>
            <a:r>
              <a:rPr lang="en-US" dirty="0" err="1"/>
              <a:t>msftguest</a:t>
            </a:r>
            <a:r>
              <a:rPr lang="en-US" dirty="0"/>
              <a:t> =&gt; event code: msevent11lz</a:t>
            </a:r>
          </a:p>
          <a:p>
            <a:pPr lvl="0"/>
            <a:r>
              <a:rPr lang="en-US" dirty="0"/>
              <a:t>Content &amp; Labs: http://github.com/guruskill/70-533</a:t>
            </a:r>
          </a:p>
          <a:p>
            <a:pPr lvl="0"/>
            <a:endParaRPr lang="en-US" dirty="0"/>
          </a:p>
        </p:txBody>
      </p:sp>
    </p:spTree>
    <p:extLst>
      <p:ext uri="{BB962C8B-B14F-4D97-AF65-F5344CB8AC3E}">
        <p14:creationId xmlns:p14="http://schemas.microsoft.com/office/powerpoint/2010/main" val="1151384268"/>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rgbClr val="0070C0"/>
        </a:solidFill>
        <a:effectLst/>
      </p:bgPr>
    </p:bg>
    <p:spTree>
      <p:nvGrpSpPr>
        <p:cNvPr id="1" name=""/>
        <p:cNvGrpSpPr/>
        <p:nvPr/>
      </p:nvGrpSpPr>
      <p:grpSpPr>
        <a:xfrm>
          <a:off x="0" y="0"/>
          <a:ext cx="0" cy="0"/>
          <a:chOff x="0" y="0"/>
          <a:chExt cx="0" cy="0"/>
        </a:xfrm>
      </p:grpSpPr>
      <p:sp>
        <p:nvSpPr>
          <p:cNvPr id="726019" name="Rectangle 3"/>
          <p:cNvSpPr>
            <a:spLocks noGrp="1" noChangeArrowheads="1"/>
          </p:cNvSpPr>
          <p:nvPr>
            <p:ph type="ctrTitle" sz="quarter" hasCustomPrompt="1"/>
          </p:nvPr>
        </p:nvSpPr>
        <p:spPr>
          <a:xfrm>
            <a:off x="796213" y="508962"/>
            <a:ext cx="11172267" cy="1011928"/>
          </a:xfrm>
          <a:solidFill>
            <a:srgbClr val="3399FF"/>
          </a:solidFill>
          <a:ln algn="ctr"/>
        </p:spPr>
        <p:txBody>
          <a:bodyPr wrap="square" tIns="0" rIns="0" bIns="0" anchor="t" anchorCtr="0">
            <a:noAutofit/>
          </a:bodyPr>
          <a:lstStyle>
            <a:lvl1pPr algn="l">
              <a:spcBef>
                <a:spcPct val="60000"/>
              </a:spcBef>
              <a:buClr>
                <a:schemeClr val="hlink"/>
              </a:buClr>
              <a:buSzPct val="90000"/>
              <a:buFontTx/>
              <a:buNone/>
              <a:defRPr sz="3800" baseline="0">
                <a:solidFill>
                  <a:schemeClr val="bg1"/>
                </a:solidFill>
                <a:latin typeface="Segoe UI" pitchFamily="34" charset="0"/>
                <a:ea typeface="Segoe UI" pitchFamily="34" charset="0"/>
                <a:cs typeface="Segoe UI" pitchFamily="34" charset="0"/>
              </a:defRPr>
            </a:lvl1pPr>
          </a:lstStyle>
          <a:p>
            <a:r>
              <a:rPr lang="en-US" dirty="0"/>
              <a:t>Topic</a:t>
            </a:r>
          </a:p>
        </p:txBody>
      </p:sp>
      <p:sp>
        <p:nvSpPr>
          <p:cNvPr id="726020" name="Rectangle 4"/>
          <p:cNvSpPr>
            <a:spLocks noGrp="1" noChangeArrowheads="1"/>
          </p:cNvSpPr>
          <p:nvPr>
            <p:ph type="subTitle" sz="quarter" idx="1" hasCustomPrompt="1"/>
          </p:nvPr>
        </p:nvSpPr>
        <p:spPr>
          <a:xfrm>
            <a:off x="4914123" y="2110582"/>
            <a:ext cx="7054357" cy="3722293"/>
          </a:xfrm>
        </p:spPr>
        <p:txBody>
          <a:bodyPr lIns="91440" tIns="45720" rIns="91440" bIns="45720"/>
          <a:lstStyle>
            <a:lvl1pPr marL="285750" indent="-285750" algn="l">
              <a:lnSpc>
                <a:spcPct val="95000"/>
              </a:lnSpc>
              <a:spcBef>
                <a:spcPct val="60000"/>
              </a:spcBef>
              <a:buClr>
                <a:schemeClr val="bg1"/>
              </a:buClr>
              <a:buFont typeface="Wingdings" panose="05000000000000000000" pitchFamily="2" charset="2"/>
              <a:buChar char="Ø"/>
              <a:defRPr sz="1800">
                <a:solidFill>
                  <a:schemeClr val="bg1"/>
                </a:solidFill>
                <a:latin typeface="Segoe UI" pitchFamily="34" charset="0"/>
                <a:ea typeface="Segoe UI" pitchFamily="34" charset="0"/>
                <a:cs typeface="Segoe UI" pitchFamily="34" charset="0"/>
              </a:defRPr>
            </a:lvl1pPr>
          </a:lstStyle>
          <a:p>
            <a:r>
              <a:rPr lang="en-US" dirty="0"/>
              <a:t>Topic Description</a:t>
            </a:r>
          </a:p>
          <a:p>
            <a:endParaRPr lang="en-US" dirty="0"/>
          </a:p>
        </p:txBody>
      </p:sp>
      <p:sp>
        <p:nvSpPr>
          <p:cNvPr id="7" name="Text Placeholder 6">
            <a:extLst>
              <a:ext uri="{FF2B5EF4-FFF2-40B4-BE49-F238E27FC236}">
                <a16:creationId xmlns:a16="http://schemas.microsoft.com/office/drawing/2014/main" id="{05E1913A-614D-4F38-AB69-5348B29CCD5D}"/>
              </a:ext>
            </a:extLst>
          </p:cNvPr>
          <p:cNvSpPr>
            <a:spLocks noGrp="1"/>
          </p:cNvSpPr>
          <p:nvPr>
            <p:ph type="body" sz="quarter" idx="10"/>
          </p:nvPr>
        </p:nvSpPr>
        <p:spPr>
          <a:xfrm>
            <a:off x="349252" y="2756542"/>
            <a:ext cx="4322233" cy="2851150"/>
          </a:xfrm>
        </p:spPr>
        <p:txBody>
          <a:bodyPr/>
          <a:lstStyle>
            <a:lvl1pPr>
              <a:defRPr sz="2000">
                <a:solidFill>
                  <a:schemeClr val="bg1"/>
                </a:solidFill>
              </a:defRPr>
            </a:lvl1pPr>
          </a:lstStyle>
          <a:p>
            <a:pPr lvl="0"/>
            <a:r>
              <a:rPr lang="en-US" dirty="0"/>
              <a:t>Edit Master text</a:t>
            </a:r>
          </a:p>
        </p:txBody>
      </p:sp>
      <p:sp>
        <p:nvSpPr>
          <p:cNvPr id="11" name="Text Placeholder 10">
            <a:extLst>
              <a:ext uri="{FF2B5EF4-FFF2-40B4-BE49-F238E27FC236}">
                <a16:creationId xmlns:a16="http://schemas.microsoft.com/office/drawing/2014/main" id="{6A2AE784-2CA5-4194-B30C-8D50C676A59B}"/>
              </a:ext>
            </a:extLst>
          </p:cNvPr>
          <p:cNvSpPr>
            <a:spLocks noGrp="1"/>
          </p:cNvSpPr>
          <p:nvPr>
            <p:ph type="body" sz="quarter" idx="11" hasCustomPrompt="1"/>
          </p:nvPr>
        </p:nvSpPr>
        <p:spPr>
          <a:xfrm>
            <a:off x="349251" y="6018240"/>
            <a:ext cx="11619228" cy="391882"/>
          </a:xfrm>
          <a:solidFill>
            <a:schemeClr val="bg1"/>
          </a:solidFill>
        </p:spPr>
        <p:txBody>
          <a:bodyPr/>
          <a:lstStyle>
            <a:lvl1pPr marL="0" indent="0">
              <a:buNone/>
              <a:defRPr sz="1400">
                <a:solidFill>
                  <a:srgbClr val="3399FF"/>
                </a:solidFill>
              </a:defRPr>
            </a:lvl1pPr>
            <a:lvl2pPr>
              <a:defRPr>
                <a:solidFill>
                  <a:schemeClr val="bg1">
                    <a:lumMod val="75000"/>
                  </a:schemeClr>
                </a:solidFill>
              </a:defRPr>
            </a:lvl2pPr>
            <a:lvl3pPr>
              <a:defRPr>
                <a:solidFill>
                  <a:schemeClr val="bg1">
                    <a:lumMod val="75000"/>
                  </a:schemeClr>
                </a:solidFill>
              </a:defRPr>
            </a:lvl3pPr>
            <a:lvl4pPr>
              <a:defRPr>
                <a:solidFill>
                  <a:schemeClr val="bg1">
                    <a:lumMod val="75000"/>
                  </a:schemeClr>
                </a:solidFill>
              </a:defRPr>
            </a:lvl4pPr>
            <a:lvl5pPr>
              <a:defRPr>
                <a:solidFill>
                  <a:schemeClr val="bg1">
                    <a:lumMod val="75000"/>
                  </a:schemeClr>
                </a:solidFill>
              </a:defRPr>
            </a:lvl5pPr>
          </a:lstStyle>
          <a:p>
            <a:pPr lvl="0"/>
            <a:r>
              <a:rPr lang="en-US" dirty="0"/>
              <a:t>URL</a:t>
            </a:r>
          </a:p>
        </p:txBody>
      </p:sp>
      <p:sp>
        <p:nvSpPr>
          <p:cNvPr id="8" name="TextBox 7">
            <a:extLst>
              <a:ext uri="{FF2B5EF4-FFF2-40B4-BE49-F238E27FC236}">
                <a16:creationId xmlns:a16="http://schemas.microsoft.com/office/drawing/2014/main" id="{D4614177-BBD8-49FC-B8FB-449297FBBE0B}"/>
              </a:ext>
            </a:extLst>
          </p:cNvPr>
          <p:cNvSpPr txBox="1"/>
          <p:nvPr userDrawn="1"/>
        </p:nvSpPr>
        <p:spPr>
          <a:xfrm>
            <a:off x="8278191" y="6512894"/>
            <a:ext cx="3789407" cy="307777"/>
          </a:xfrm>
          <a:prstGeom prst="rect">
            <a:avLst/>
          </a:prstGeom>
          <a:noFill/>
        </p:spPr>
        <p:txBody>
          <a:bodyPr wrap="square" rtlCol="0">
            <a:spAutoFit/>
          </a:bodyPr>
          <a:lstStyle/>
          <a:p>
            <a:r>
              <a:rPr lang="en-US" sz="1400" dirty="0"/>
              <a:t>#</a:t>
            </a:r>
            <a:r>
              <a:rPr lang="en-US" sz="1400" dirty="0" err="1"/>
              <a:t>AzureArch</a:t>
            </a:r>
            <a:r>
              <a:rPr lang="en-US" sz="1400" dirty="0"/>
              <a:t>  @</a:t>
            </a:r>
            <a:r>
              <a:rPr lang="en-US" sz="1400" dirty="0" err="1"/>
              <a:t>stilldrey</a:t>
            </a:r>
            <a:endParaRPr lang="en-US" sz="1400" dirty="0"/>
          </a:p>
        </p:txBody>
      </p:sp>
    </p:spTree>
    <p:extLst>
      <p:ext uri="{BB962C8B-B14F-4D97-AF65-F5344CB8AC3E}">
        <p14:creationId xmlns:p14="http://schemas.microsoft.com/office/powerpoint/2010/main" val="4674418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8EF1FF-A065-451F-9ECA-BAF5CDC02149}"/>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784C50C8-1B27-4EF0-ABF0-7A3EDE15C4D1}"/>
              </a:ext>
            </a:extLst>
          </p:cNvPr>
          <p:cNvSpPr>
            <a:spLocks noGrp="1"/>
          </p:cNvSpPr>
          <p:nvPr>
            <p:ph type="dt" sz="half" idx="10"/>
          </p:nvPr>
        </p:nvSpPr>
        <p:spPr/>
        <p:txBody>
          <a:bodyPr/>
          <a:lstStyle/>
          <a:p>
            <a:fld id="{A2FCA643-6AFC-4417-8705-C2A18CA53792}" type="datetimeFigureOut">
              <a:rPr lang="en-GB" smtClean="0"/>
              <a:t>18/09/2018</a:t>
            </a:fld>
            <a:endParaRPr lang="en-GB"/>
          </a:p>
        </p:txBody>
      </p:sp>
      <p:sp>
        <p:nvSpPr>
          <p:cNvPr id="4" name="Footer Placeholder 3">
            <a:extLst>
              <a:ext uri="{FF2B5EF4-FFF2-40B4-BE49-F238E27FC236}">
                <a16:creationId xmlns:a16="http://schemas.microsoft.com/office/drawing/2014/main" id="{F6D2B843-15B7-4BB2-8799-2EE137FAD994}"/>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65F9E9DD-838C-4D41-ABF0-E1C803515CBE}"/>
              </a:ext>
            </a:extLst>
          </p:cNvPr>
          <p:cNvSpPr>
            <a:spLocks noGrp="1"/>
          </p:cNvSpPr>
          <p:nvPr>
            <p:ph type="sldNum" sz="quarter" idx="12"/>
          </p:nvPr>
        </p:nvSpPr>
        <p:spPr/>
        <p:txBody>
          <a:bodyPr/>
          <a:lstStyle/>
          <a:p>
            <a:fld id="{F935184B-C2B9-4170-90E8-CAABB0A3EC40}" type="slidenum">
              <a:rPr lang="en-GB" smtClean="0"/>
              <a:t>‹#›</a:t>
            </a:fld>
            <a:endParaRPr lang="en-GB"/>
          </a:p>
        </p:txBody>
      </p:sp>
    </p:spTree>
    <p:extLst>
      <p:ext uri="{BB962C8B-B14F-4D97-AF65-F5344CB8AC3E}">
        <p14:creationId xmlns:p14="http://schemas.microsoft.com/office/powerpoint/2010/main" val="264773225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idx="1"/>
          </p:nvPr>
        </p:nvSpPr>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4">
            <a:extLst>
              <a:ext uri="{FF2B5EF4-FFF2-40B4-BE49-F238E27FC236}">
                <a16:creationId xmlns:a16="http://schemas.microsoft.com/office/drawing/2014/main" id="{1E308FE5-C3CD-4C2B-84FD-DAE006C3200F}"/>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2273636653"/>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4">
            <a:extLst>
              <a:ext uri="{FF2B5EF4-FFF2-40B4-BE49-F238E27FC236}">
                <a16:creationId xmlns:a16="http://schemas.microsoft.com/office/drawing/2014/main" id="{0FDE037B-5AC3-4803-B046-88D8FAB98146}"/>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1221177538"/>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Exam Tip">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5AA6D59-CBDC-4B28-BD8C-5E1C09B31A46}"/>
              </a:ext>
            </a:extLst>
          </p:cNvPr>
          <p:cNvSpPr/>
          <p:nvPr userDrawn="1"/>
        </p:nvSpPr>
        <p:spPr>
          <a:xfrm>
            <a:off x="0" y="0"/>
            <a:ext cx="12192000" cy="68580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268081" y="639602"/>
            <a:ext cx="11655839" cy="715581"/>
          </a:xfrm>
        </p:spPr>
        <p:txBody>
          <a:bodyPr>
            <a:normAutofit/>
          </a:bodyPr>
          <a:lstStyle>
            <a:lvl1pPr algn="l" defTabSz="685800" rtl="0" eaLnBrk="1" latinLnBrk="0" hangingPunct="1">
              <a:lnSpc>
                <a:spcPct val="90000"/>
              </a:lnSpc>
              <a:spcBef>
                <a:spcPct val="0"/>
              </a:spcBef>
              <a:buNone/>
              <a:defRPr lang="en-US" sz="3200" b="1" i="1" u="none" kern="1200" baseline="0" dirty="0">
                <a:solidFill>
                  <a:schemeClr val="tx1"/>
                </a:solidFill>
                <a:latin typeface="+mj-lt"/>
                <a:ea typeface="+mj-ea"/>
                <a:cs typeface="+mj-cs"/>
              </a:defRPr>
            </a:lvl1pPr>
          </a:lstStyle>
          <a:p>
            <a:r>
              <a:rPr lang="en-US" dirty="0"/>
              <a:t>Click to add Title</a:t>
            </a:r>
          </a:p>
        </p:txBody>
      </p:sp>
      <p:sp>
        <p:nvSpPr>
          <p:cNvPr id="4" name="Text Placeholder 3"/>
          <p:cNvSpPr>
            <a:spLocks noGrp="1"/>
          </p:cNvSpPr>
          <p:nvPr>
            <p:ph type="body" sz="quarter" idx="11" hasCustomPrompt="1"/>
          </p:nvPr>
        </p:nvSpPr>
        <p:spPr>
          <a:xfrm>
            <a:off x="268080" y="1441794"/>
            <a:ext cx="11655840" cy="4471326"/>
          </a:xfrm>
        </p:spPr>
        <p:txBody>
          <a:bodyPr>
            <a:noAutofit/>
          </a:bodyPr>
          <a:lstStyle>
            <a:lvl1pPr marL="0" indent="0">
              <a:buNone/>
              <a:defRPr sz="3000"/>
            </a:lvl1pPr>
            <a:lvl2pPr marL="21009" indent="0">
              <a:buNone/>
              <a:defRPr sz="1471"/>
            </a:lvl2pPr>
            <a:lvl3pPr marL="164571" indent="0">
              <a:buNone/>
              <a:defRPr sz="1471"/>
            </a:lvl3pPr>
            <a:lvl4pPr marL="350151" indent="0">
              <a:buNone/>
              <a:defRPr sz="1324"/>
            </a:lvl4pPr>
            <a:lvl5pPr marL="543901" indent="0">
              <a:buNone/>
              <a:defRPr sz="1324"/>
            </a:lvl5pPr>
          </a:lstStyle>
          <a:p>
            <a:pPr lvl="0"/>
            <a:r>
              <a:rPr lang="en-US" dirty="0"/>
              <a:t>Click to edit</a:t>
            </a:r>
          </a:p>
        </p:txBody>
      </p:sp>
      <p:sp>
        <p:nvSpPr>
          <p:cNvPr id="5" name="Rectangle 4"/>
          <p:cNvSpPr/>
          <p:nvPr userDrawn="1"/>
        </p:nvSpPr>
        <p:spPr>
          <a:xfrm>
            <a:off x="268081" y="86612"/>
            <a:ext cx="3235181" cy="715581"/>
          </a:xfrm>
          <a:prstGeom prst="rect">
            <a:avLst/>
          </a:prstGeom>
        </p:spPr>
        <p:txBody>
          <a:bodyPr wrap="none">
            <a:spAutoFit/>
          </a:bodyPr>
          <a:lstStyle/>
          <a:p>
            <a:pPr algn="l"/>
            <a:r>
              <a:rPr lang="en-US" sz="4050" b="1" dirty="0"/>
              <a:t>EXAM TIP!</a:t>
            </a:r>
          </a:p>
        </p:txBody>
      </p:sp>
      <p:sp>
        <p:nvSpPr>
          <p:cNvPr id="6" name="Text Placeholder 4">
            <a:extLst>
              <a:ext uri="{FF2B5EF4-FFF2-40B4-BE49-F238E27FC236}">
                <a16:creationId xmlns:a16="http://schemas.microsoft.com/office/drawing/2014/main" id="{380C91C6-C6AF-40A3-AE50-C2507708BECF}"/>
              </a:ext>
            </a:extLst>
          </p:cNvPr>
          <p:cNvSpPr>
            <a:spLocks noGrp="1"/>
          </p:cNvSpPr>
          <p:nvPr>
            <p:ph type="body" sz="quarter" idx="10" hasCustomPrompt="1"/>
          </p:nvPr>
        </p:nvSpPr>
        <p:spPr>
          <a:xfrm>
            <a:off x="211139" y="5987143"/>
            <a:ext cx="11712781" cy="823460"/>
          </a:xfrm>
          <a:solidFill>
            <a:srgbClr val="00B050"/>
          </a:solidFill>
        </p:spPr>
        <p:txBody>
          <a:bodyPr>
            <a:noAutofit/>
          </a:bodyPr>
          <a:lstStyle>
            <a:lvl1pPr marL="0" indent="0">
              <a:buFontTx/>
              <a:buNone/>
              <a:defRPr sz="1500" u="sng">
                <a:solidFill>
                  <a:schemeClr val="tx1">
                    <a:lumMod val="95000"/>
                    <a:lumOff val="5000"/>
                  </a:schemeClr>
                </a:solidFill>
              </a:defRPr>
            </a:lvl1pPr>
            <a:lvl2pPr marL="342900" indent="0">
              <a:buFontTx/>
              <a:buNone/>
              <a:defRPr sz="1500" u="sng">
                <a:solidFill>
                  <a:schemeClr val="tx1">
                    <a:lumMod val="95000"/>
                    <a:lumOff val="5000"/>
                  </a:schemeClr>
                </a:solidFill>
              </a:defRPr>
            </a:lvl2pPr>
            <a:lvl3pPr marL="685800" indent="0">
              <a:buFontTx/>
              <a:buNone/>
              <a:defRPr sz="1500" u="sng">
                <a:solidFill>
                  <a:schemeClr val="tx1">
                    <a:lumMod val="95000"/>
                    <a:lumOff val="5000"/>
                  </a:schemeClr>
                </a:solidFill>
              </a:defRPr>
            </a:lvl3pPr>
            <a:lvl4pPr marL="1028700" indent="0">
              <a:buFontTx/>
              <a:buNone/>
              <a:defRPr sz="1500" u="sng">
                <a:solidFill>
                  <a:schemeClr val="tx1">
                    <a:lumMod val="95000"/>
                    <a:lumOff val="5000"/>
                  </a:schemeClr>
                </a:solidFill>
              </a:defRPr>
            </a:lvl4pPr>
            <a:lvl5pPr marL="1371600" indent="0">
              <a:buFontTx/>
              <a:buNone/>
              <a:defRPr sz="1500" u="sng">
                <a:solidFill>
                  <a:schemeClr val="tx1">
                    <a:lumMod val="95000"/>
                    <a:lumOff val="5000"/>
                  </a:schemeClr>
                </a:solidFill>
              </a:defRPr>
            </a:lvl5pPr>
          </a:lstStyle>
          <a:p>
            <a:pPr lvl="0"/>
            <a:r>
              <a:rPr lang="en-US" dirty="0"/>
              <a:t>Edit Source URL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Box 7">
            <a:extLst>
              <a:ext uri="{FF2B5EF4-FFF2-40B4-BE49-F238E27FC236}">
                <a16:creationId xmlns:a16="http://schemas.microsoft.com/office/drawing/2014/main" id="{2443BABC-044D-4D97-A53B-4E9E8A49EFEC}"/>
              </a:ext>
            </a:extLst>
          </p:cNvPr>
          <p:cNvSpPr txBox="1"/>
          <p:nvPr userDrawn="1"/>
        </p:nvSpPr>
        <p:spPr>
          <a:xfrm>
            <a:off x="8278191" y="6512894"/>
            <a:ext cx="3789407" cy="307777"/>
          </a:xfrm>
          <a:prstGeom prst="rect">
            <a:avLst/>
          </a:prstGeom>
          <a:noFill/>
        </p:spPr>
        <p:txBody>
          <a:bodyPr wrap="square" rtlCol="0">
            <a:spAutoFit/>
          </a:bodyPr>
          <a:lstStyle/>
          <a:p>
            <a:r>
              <a:rPr lang="en-US" sz="1400" dirty="0"/>
              <a:t>#</a:t>
            </a:r>
            <a:r>
              <a:rPr lang="en-US" sz="1400" dirty="0" err="1"/>
              <a:t>AzureArch</a:t>
            </a:r>
            <a:r>
              <a:rPr lang="en-US" sz="1400" dirty="0"/>
              <a:t>  @</a:t>
            </a:r>
            <a:r>
              <a:rPr lang="en-US" sz="1400" dirty="0" err="1"/>
              <a:t>stilldrey</a:t>
            </a:r>
            <a:endParaRPr lang="en-US" sz="1400" dirty="0"/>
          </a:p>
        </p:txBody>
      </p:sp>
    </p:spTree>
    <p:extLst>
      <p:ext uri="{BB962C8B-B14F-4D97-AF65-F5344CB8AC3E}">
        <p14:creationId xmlns:p14="http://schemas.microsoft.com/office/powerpoint/2010/main" val="1747324346"/>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Case Study Question">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5B7C354-0C5C-4196-BE29-DBA8ABB17A4F}"/>
              </a:ext>
            </a:extLst>
          </p:cNvPr>
          <p:cNvSpPr/>
          <p:nvPr userDrawn="1"/>
        </p:nvSpPr>
        <p:spPr>
          <a:xfrm>
            <a:off x="0" y="0"/>
            <a:ext cx="12192000" cy="6172200"/>
          </a:xfrm>
          <a:prstGeom prst="rect">
            <a:avLst/>
          </a:prstGeom>
          <a:solidFill>
            <a:srgbClr val="66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7744812-071B-4DDA-A498-60D67CDBA951}"/>
              </a:ext>
            </a:extLst>
          </p:cNvPr>
          <p:cNvSpPr>
            <a:spLocks noGrp="1"/>
          </p:cNvSpPr>
          <p:nvPr>
            <p:ph type="title" hasCustomPrompt="1"/>
          </p:nvPr>
        </p:nvSpPr>
        <p:spPr/>
        <p:txBody>
          <a:bodyPr/>
          <a:lstStyle>
            <a:lvl1pPr>
              <a:defRPr/>
            </a:lvl1pPr>
          </a:lstStyle>
          <a:p>
            <a:r>
              <a:rPr lang="en-US" dirty="0"/>
              <a:t>Click to edit Scenario Case Study Title</a:t>
            </a:r>
          </a:p>
        </p:txBody>
      </p:sp>
      <p:sp>
        <p:nvSpPr>
          <p:cNvPr id="4" name="Content Placeholder 2">
            <a:extLst>
              <a:ext uri="{FF2B5EF4-FFF2-40B4-BE49-F238E27FC236}">
                <a16:creationId xmlns:a16="http://schemas.microsoft.com/office/drawing/2014/main" id="{428BF76E-A867-413D-99D3-38C859FD2EBE}"/>
              </a:ext>
            </a:extLst>
          </p:cNvPr>
          <p:cNvSpPr>
            <a:spLocks noGrp="1"/>
          </p:cNvSpPr>
          <p:nvPr>
            <p:ph idx="1" hasCustomPrompt="1"/>
          </p:nvPr>
        </p:nvSpPr>
        <p:spPr>
          <a:xfrm>
            <a:off x="372634" y="868681"/>
            <a:ext cx="11433116" cy="5212080"/>
          </a:xfrm>
        </p:spPr>
        <p:txBody>
          <a:bodyPr/>
          <a:lstStyle>
            <a:lvl1pPr marL="0" indent="0">
              <a:buFont typeface="+mj-lt"/>
              <a:buNone/>
              <a:defRPr/>
            </a:lvl1pPr>
          </a:lstStyle>
          <a:p>
            <a:pPr lvl="0"/>
            <a:r>
              <a:rPr lang="en-US" dirty="0"/>
              <a:t>Edit Scenario Case Study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4A939B04-3C34-406A-BE95-60EE5E849FD0}"/>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2956165816"/>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074CDC-0128-42E8-B232-786D9C2CD277}"/>
              </a:ext>
            </a:extLst>
          </p:cNvPr>
          <p:cNvSpPr/>
          <p:nvPr userDrawn="1"/>
        </p:nvSpPr>
        <p:spPr>
          <a:xfrm>
            <a:off x="0" y="0"/>
            <a:ext cx="12192000" cy="2008094"/>
          </a:xfrm>
          <a:prstGeom prst="rect">
            <a:avLst/>
          </a:prstGeom>
          <a:solidFill>
            <a:srgbClr val="66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124409" y="-4"/>
            <a:ext cx="11781452" cy="1824321"/>
          </a:xfrm>
        </p:spPr>
        <p:txBody>
          <a:bodyPr/>
          <a:lstStyle>
            <a:lvl1pPr>
              <a:defRPr>
                <a:solidFill>
                  <a:schemeClr val="bg1"/>
                </a:solidFill>
              </a:defRPr>
            </a:lvl1pPr>
          </a:lstStyle>
          <a:p>
            <a:r>
              <a:rPr lang="en-US" dirty="0"/>
              <a:t>Question…. This is a test</a:t>
            </a:r>
          </a:p>
        </p:txBody>
      </p:sp>
      <p:sp>
        <p:nvSpPr>
          <p:cNvPr id="3" name="Content Placeholder 2"/>
          <p:cNvSpPr>
            <a:spLocks noGrp="1"/>
          </p:cNvSpPr>
          <p:nvPr>
            <p:ph idx="1" hasCustomPrompt="1"/>
          </p:nvPr>
        </p:nvSpPr>
        <p:spPr>
          <a:xfrm>
            <a:off x="348250" y="2057400"/>
            <a:ext cx="11433116" cy="4138466"/>
          </a:xfrm>
        </p:spPr>
        <p:txBody>
          <a:bodyPr/>
          <a:lstStyle>
            <a:lvl1pPr marL="514350" indent="-514350">
              <a:buFont typeface="+mj-lt"/>
              <a:buAutoNum type="arabicParenR"/>
              <a:defRPr/>
            </a:lvl1pPr>
          </a:lstStyle>
          <a:p>
            <a:pPr lvl="0"/>
            <a:r>
              <a:rPr lang="en-US" dirty="0"/>
              <a:t>Edit Question</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7F35744D-EF33-49FA-9A3C-2D7BFFC7876A}"/>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78708937"/>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Answ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17D637C-ACFC-4A4F-854E-9FA928AAF434}"/>
              </a:ext>
            </a:extLst>
          </p:cNvPr>
          <p:cNvSpPr/>
          <p:nvPr userDrawn="1"/>
        </p:nvSpPr>
        <p:spPr>
          <a:xfrm>
            <a:off x="0" y="0"/>
            <a:ext cx="12192000" cy="2008094"/>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222739" y="-3"/>
            <a:ext cx="11816861" cy="1931897"/>
          </a:xfrm>
        </p:spPr>
        <p:txBody>
          <a:bodyPr/>
          <a:lstStyle>
            <a:lvl1pPr>
              <a:defRPr sz="2400">
                <a:solidFill>
                  <a:schemeClr val="bg1"/>
                </a:solidFill>
              </a:defRPr>
            </a:lvl1pPr>
          </a:lstStyle>
          <a:p>
            <a:r>
              <a:rPr lang="en-US" dirty="0"/>
              <a:t>Answer Repeat Question Here…</a:t>
            </a:r>
          </a:p>
        </p:txBody>
      </p:sp>
      <p:sp>
        <p:nvSpPr>
          <p:cNvPr id="3" name="Content Placeholder 2"/>
          <p:cNvSpPr>
            <a:spLocks noGrp="1"/>
          </p:cNvSpPr>
          <p:nvPr>
            <p:ph idx="1" hasCustomPrompt="1"/>
          </p:nvPr>
        </p:nvSpPr>
        <p:spPr>
          <a:xfrm>
            <a:off x="348250" y="2061882"/>
            <a:ext cx="11433116" cy="4133984"/>
          </a:xfrm>
        </p:spPr>
        <p:txBody>
          <a:bodyPr/>
          <a:lstStyle>
            <a:lvl1pPr marL="514350" indent="-514350">
              <a:buFont typeface="+mj-lt"/>
              <a:buAutoNum type="arabicParenR"/>
              <a:defRPr/>
            </a:lvl1pPr>
          </a:lstStyle>
          <a:p>
            <a:pPr lvl="0"/>
            <a:r>
              <a:rPr lang="en-US" dirty="0"/>
              <a:t>Paste Answers from Question Slide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7F35744D-EF33-49FA-9A3C-2D7BFFC7876A}"/>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1001263320"/>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userDrawn="1">
  <p:cSld name="Demo">
    <p:bg>
      <p:bgPr>
        <a:solidFill>
          <a:srgbClr val="7030A0"/>
        </a:solidFill>
        <a:effectLst/>
      </p:bgPr>
    </p:bg>
    <p:spTree>
      <p:nvGrpSpPr>
        <p:cNvPr id="1" name=""/>
        <p:cNvGrpSpPr/>
        <p:nvPr/>
      </p:nvGrpSpPr>
      <p:grpSpPr>
        <a:xfrm>
          <a:off x="0" y="0"/>
          <a:ext cx="0" cy="0"/>
          <a:chOff x="0" y="0"/>
          <a:chExt cx="0" cy="0"/>
        </a:xfrm>
      </p:grpSpPr>
      <p:sp>
        <p:nvSpPr>
          <p:cNvPr id="726019" name="Rectangle 3"/>
          <p:cNvSpPr>
            <a:spLocks noGrp="1" noChangeArrowheads="1"/>
          </p:cNvSpPr>
          <p:nvPr>
            <p:ph type="ctrTitle" sz="quarter" hasCustomPrompt="1"/>
          </p:nvPr>
        </p:nvSpPr>
        <p:spPr>
          <a:xfrm>
            <a:off x="410548" y="770219"/>
            <a:ext cx="11172267" cy="1011928"/>
          </a:xfrm>
          <a:solidFill>
            <a:srgbClr val="7030A0"/>
          </a:solidFill>
          <a:ln algn="ctr"/>
        </p:spPr>
        <p:txBody>
          <a:bodyPr wrap="square" tIns="0" rIns="0" bIns="0" anchor="t" anchorCtr="0">
            <a:noAutofit/>
          </a:bodyPr>
          <a:lstStyle>
            <a:lvl1pPr algn="l">
              <a:spcBef>
                <a:spcPct val="60000"/>
              </a:spcBef>
              <a:buClr>
                <a:schemeClr val="hlink"/>
              </a:buClr>
              <a:buSzPct val="90000"/>
              <a:buFontTx/>
              <a:buNone/>
              <a:defRPr sz="3800" baseline="0">
                <a:solidFill>
                  <a:schemeClr val="bg1"/>
                </a:solidFill>
                <a:latin typeface="Segoe UI" pitchFamily="34" charset="0"/>
                <a:ea typeface="Segoe UI" pitchFamily="34" charset="0"/>
                <a:cs typeface="Segoe UI" pitchFamily="34" charset="0"/>
              </a:defRPr>
            </a:lvl1pPr>
          </a:lstStyle>
          <a:p>
            <a:r>
              <a:rPr lang="en-US" dirty="0"/>
              <a:t>Demo Title</a:t>
            </a:r>
          </a:p>
        </p:txBody>
      </p:sp>
      <p:sp>
        <p:nvSpPr>
          <p:cNvPr id="726020" name="Rectangle 4"/>
          <p:cNvSpPr>
            <a:spLocks noGrp="1" noChangeArrowheads="1"/>
          </p:cNvSpPr>
          <p:nvPr>
            <p:ph type="subTitle" sz="quarter" idx="1" hasCustomPrompt="1"/>
          </p:nvPr>
        </p:nvSpPr>
        <p:spPr>
          <a:xfrm>
            <a:off x="4914123" y="2110582"/>
            <a:ext cx="7054357" cy="3722293"/>
          </a:xfrm>
          <a:solidFill>
            <a:srgbClr val="7030A0"/>
          </a:solidFill>
        </p:spPr>
        <p:txBody>
          <a:bodyPr lIns="91440" tIns="45720" rIns="91440" bIns="45720"/>
          <a:lstStyle>
            <a:lvl1pPr marL="285750" indent="-285750" algn="l">
              <a:lnSpc>
                <a:spcPct val="95000"/>
              </a:lnSpc>
              <a:spcBef>
                <a:spcPct val="60000"/>
              </a:spcBef>
              <a:buClr>
                <a:schemeClr val="bg1"/>
              </a:buClr>
              <a:buFont typeface="Wingdings" panose="05000000000000000000" pitchFamily="2" charset="2"/>
              <a:buChar char="Ø"/>
              <a:defRPr sz="1800">
                <a:solidFill>
                  <a:schemeClr val="bg1"/>
                </a:solidFill>
                <a:latin typeface="Segoe UI" pitchFamily="34" charset="0"/>
                <a:ea typeface="Segoe UI" pitchFamily="34" charset="0"/>
                <a:cs typeface="Segoe UI" pitchFamily="34" charset="0"/>
              </a:defRPr>
            </a:lvl1pPr>
            <a:lvl2pPr marL="288925" indent="0">
              <a:buNone/>
              <a:defRPr/>
            </a:lvl2pPr>
          </a:lstStyle>
          <a:p>
            <a:r>
              <a:rPr lang="en-US" dirty="0"/>
              <a:t>Enter Description(s)</a:t>
            </a:r>
          </a:p>
          <a:p>
            <a:endParaRPr lang="en-US" dirty="0"/>
          </a:p>
        </p:txBody>
      </p:sp>
      <p:sp>
        <p:nvSpPr>
          <p:cNvPr id="7" name="Text Placeholder 6">
            <a:extLst>
              <a:ext uri="{FF2B5EF4-FFF2-40B4-BE49-F238E27FC236}">
                <a16:creationId xmlns:a16="http://schemas.microsoft.com/office/drawing/2014/main" id="{05E1913A-614D-4F38-AB69-5348B29CCD5D}"/>
              </a:ext>
            </a:extLst>
          </p:cNvPr>
          <p:cNvSpPr>
            <a:spLocks noGrp="1"/>
          </p:cNvSpPr>
          <p:nvPr>
            <p:ph type="body" sz="quarter" idx="10"/>
          </p:nvPr>
        </p:nvSpPr>
        <p:spPr>
          <a:xfrm>
            <a:off x="349252" y="2756542"/>
            <a:ext cx="4322233" cy="2851150"/>
          </a:xfrm>
        </p:spPr>
        <p:txBody>
          <a:bodyPr/>
          <a:lstStyle>
            <a:lvl1pPr>
              <a:defRPr sz="2000">
                <a:solidFill>
                  <a:schemeClr val="bg1"/>
                </a:solidFill>
              </a:defRPr>
            </a:lvl1pPr>
          </a:lstStyle>
          <a:p>
            <a:pPr lvl="0"/>
            <a:r>
              <a:rPr lang="en-US" dirty="0"/>
              <a:t>Edit Master text</a:t>
            </a:r>
          </a:p>
        </p:txBody>
      </p:sp>
      <p:sp>
        <p:nvSpPr>
          <p:cNvPr id="11" name="Text Placeholder 10">
            <a:extLst>
              <a:ext uri="{FF2B5EF4-FFF2-40B4-BE49-F238E27FC236}">
                <a16:creationId xmlns:a16="http://schemas.microsoft.com/office/drawing/2014/main" id="{6A2AE784-2CA5-4194-B30C-8D50C676A59B}"/>
              </a:ext>
            </a:extLst>
          </p:cNvPr>
          <p:cNvSpPr>
            <a:spLocks noGrp="1"/>
          </p:cNvSpPr>
          <p:nvPr>
            <p:ph type="body" sz="quarter" idx="11" hasCustomPrompt="1"/>
          </p:nvPr>
        </p:nvSpPr>
        <p:spPr>
          <a:xfrm>
            <a:off x="349251" y="6018240"/>
            <a:ext cx="11619228" cy="391882"/>
          </a:xfrm>
          <a:solidFill>
            <a:schemeClr val="bg1"/>
          </a:solidFill>
        </p:spPr>
        <p:txBody>
          <a:bodyPr/>
          <a:lstStyle>
            <a:lvl1pPr marL="0" indent="0">
              <a:buNone/>
              <a:defRPr sz="1400">
                <a:solidFill>
                  <a:srgbClr val="3399FF"/>
                </a:solidFill>
              </a:defRPr>
            </a:lvl1pPr>
            <a:lvl2pPr>
              <a:defRPr>
                <a:solidFill>
                  <a:schemeClr val="bg1">
                    <a:lumMod val="75000"/>
                  </a:schemeClr>
                </a:solidFill>
              </a:defRPr>
            </a:lvl2pPr>
            <a:lvl3pPr>
              <a:defRPr>
                <a:solidFill>
                  <a:schemeClr val="bg1">
                    <a:lumMod val="75000"/>
                  </a:schemeClr>
                </a:solidFill>
              </a:defRPr>
            </a:lvl3pPr>
            <a:lvl4pPr>
              <a:defRPr>
                <a:solidFill>
                  <a:schemeClr val="bg1">
                    <a:lumMod val="75000"/>
                  </a:schemeClr>
                </a:solidFill>
              </a:defRPr>
            </a:lvl4pPr>
            <a:lvl5pPr>
              <a:defRPr>
                <a:solidFill>
                  <a:schemeClr val="bg1">
                    <a:lumMod val="75000"/>
                  </a:schemeClr>
                </a:solidFill>
              </a:defRPr>
            </a:lvl5pPr>
          </a:lstStyle>
          <a:p>
            <a:pPr lvl="0"/>
            <a:r>
              <a:rPr lang="en-US" dirty="0"/>
              <a:t>URL</a:t>
            </a:r>
          </a:p>
        </p:txBody>
      </p:sp>
      <p:sp>
        <p:nvSpPr>
          <p:cNvPr id="8" name="Rectangle 7">
            <a:extLst>
              <a:ext uri="{FF2B5EF4-FFF2-40B4-BE49-F238E27FC236}">
                <a16:creationId xmlns:a16="http://schemas.microsoft.com/office/drawing/2014/main" id="{2E5CD9C4-3903-4CFA-9CED-0878686ABD1A}"/>
              </a:ext>
            </a:extLst>
          </p:cNvPr>
          <p:cNvSpPr/>
          <p:nvPr userDrawn="1"/>
        </p:nvSpPr>
        <p:spPr>
          <a:xfrm>
            <a:off x="211266" y="117610"/>
            <a:ext cx="1903085" cy="715581"/>
          </a:xfrm>
          <a:prstGeom prst="rect">
            <a:avLst/>
          </a:prstGeom>
        </p:spPr>
        <p:txBody>
          <a:bodyPr wrap="none">
            <a:spAutoFit/>
          </a:bodyPr>
          <a:lstStyle/>
          <a:p>
            <a:r>
              <a:rPr lang="en-US" sz="4050" dirty="0">
                <a:solidFill>
                  <a:srgbClr val="00B0F0"/>
                </a:solidFill>
              </a:rPr>
              <a:t>DEMO</a:t>
            </a:r>
          </a:p>
        </p:txBody>
      </p:sp>
      <p:sp>
        <p:nvSpPr>
          <p:cNvPr id="9" name="TextBox 8">
            <a:extLst>
              <a:ext uri="{FF2B5EF4-FFF2-40B4-BE49-F238E27FC236}">
                <a16:creationId xmlns:a16="http://schemas.microsoft.com/office/drawing/2014/main" id="{49E51051-C84E-43F1-8039-6E48C7A5E6B8}"/>
              </a:ext>
            </a:extLst>
          </p:cNvPr>
          <p:cNvSpPr txBox="1"/>
          <p:nvPr userDrawn="1"/>
        </p:nvSpPr>
        <p:spPr>
          <a:xfrm>
            <a:off x="8278191" y="6512894"/>
            <a:ext cx="3789407" cy="307777"/>
          </a:xfrm>
          <a:prstGeom prst="rect">
            <a:avLst/>
          </a:prstGeom>
          <a:noFill/>
        </p:spPr>
        <p:txBody>
          <a:bodyPr wrap="square" rtlCol="0">
            <a:spAutoFit/>
          </a:bodyPr>
          <a:lstStyle/>
          <a:p>
            <a:r>
              <a:rPr lang="en-US" sz="1400" dirty="0"/>
              <a:t>#</a:t>
            </a:r>
            <a:r>
              <a:rPr lang="en-US" sz="1400" dirty="0" err="1"/>
              <a:t>AzureArch</a:t>
            </a:r>
            <a:r>
              <a:rPr lang="en-US" sz="1400" dirty="0"/>
              <a:t>  @</a:t>
            </a:r>
            <a:r>
              <a:rPr lang="en-US" sz="1400" dirty="0" err="1"/>
              <a:t>stilldrey</a:t>
            </a:r>
            <a:endParaRPr lang="en-US" sz="1400" dirty="0"/>
          </a:p>
        </p:txBody>
      </p:sp>
    </p:spTree>
    <p:extLst>
      <p:ext uri="{BB962C8B-B14F-4D97-AF65-F5344CB8AC3E}">
        <p14:creationId xmlns:p14="http://schemas.microsoft.com/office/powerpoint/2010/main" val="2683995044"/>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Lab">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55B8EEB-D399-4AF3-B7D1-E78E1898CC1F}"/>
              </a:ext>
            </a:extLst>
          </p:cNvPr>
          <p:cNvSpPr/>
          <p:nvPr userDrawn="1"/>
        </p:nvSpPr>
        <p:spPr>
          <a:xfrm>
            <a:off x="0" y="0"/>
            <a:ext cx="12192000" cy="13716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1964311" y="2"/>
            <a:ext cx="10015485" cy="1231901"/>
          </a:xfrm>
        </p:spPr>
        <p:txBody>
          <a:bodyPr/>
          <a:lstStyle>
            <a:lvl1pPr>
              <a:defRPr sz="2400"/>
            </a:lvl1pPr>
          </a:lstStyle>
          <a:p>
            <a:r>
              <a:rPr lang="en-US" dirty="0"/>
              <a:t>Click to edit Lab title</a:t>
            </a:r>
          </a:p>
        </p:txBody>
      </p:sp>
      <p:sp>
        <p:nvSpPr>
          <p:cNvPr id="3" name="Content Placeholder 2"/>
          <p:cNvSpPr>
            <a:spLocks noGrp="1"/>
          </p:cNvSpPr>
          <p:nvPr>
            <p:ph idx="1" hasCustomPrompt="1"/>
          </p:nvPr>
        </p:nvSpPr>
        <p:spPr>
          <a:xfrm>
            <a:off x="201592" y="1371601"/>
            <a:ext cx="11778205" cy="4793789"/>
          </a:xfrm>
        </p:spPr>
        <p:txBody>
          <a:bodyPr>
            <a:normAutofit/>
          </a:bodyPr>
          <a:lstStyle>
            <a:lvl1pPr marL="514350" indent="-514350">
              <a:buFont typeface="+mj-lt"/>
              <a:buAutoNum type="arabicParenR"/>
              <a:defRPr sz="2700"/>
            </a:lvl1pPr>
            <a:lvl2pPr marL="342900" indent="0">
              <a:buFontTx/>
              <a:buNone/>
              <a:defRPr sz="2400"/>
            </a:lvl2pPr>
            <a:lvl3pPr marL="685800" indent="0">
              <a:buFontTx/>
              <a:buNone/>
              <a:defRPr sz="2100"/>
            </a:lvl3pPr>
            <a:lvl4pPr marL="1028700" indent="0">
              <a:buFontTx/>
              <a:buNone/>
              <a:defRPr sz="1800"/>
            </a:lvl4pPr>
            <a:lvl5pPr marL="1371600" indent="0">
              <a:buFontTx/>
              <a:buNone/>
              <a:defRPr sz="1800"/>
            </a:lvl5pPr>
          </a:lstStyle>
          <a:p>
            <a:pPr lvl="0"/>
            <a:r>
              <a:rPr lang="en-US" dirty="0"/>
              <a:t>Click to edit Master text styles</a:t>
            </a:r>
          </a:p>
          <a:p>
            <a:pPr lvl="1"/>
            <a:r>
              <a:rPr lang="en-US" dirty="0"/>
              <a:t>Second level </a:t>
            </a:r>
          </a:p>
          <a:p>
            <a:pPr lvl="1"/>
            <a:r>
              <a:rPr lang="en-US" dirty="0"/>
              <a:t>	Third level</a:t>
            </a:r>
          </a:p>
          <a:p>
            <a:pPr lvl="3"/>
            <a:r>
              <a:rPr lang="en-US" dirty="0"/>
              <a:t>Fourth level</a:t>
            </a:r>
          </a:p>
          <a:p>
            <a:pPr lvl="4"/>
            <a:r>
              <a:rPr lang="en-US" dirty="0"/>
              <a:t>Fifth level</a:t>
            </a:r>
          </a:p>
        </p:txBody>
      </p:sp>
      <p:sp>
        <p:nvSpPr>
          <p:cNvPr id="7" name="Rectangle 6">
            <a:extLst>
              <a:ext uri="{FF2B5EF4-FFF2-40B4-BE49-F238E27FC236}">
                <a16:creationId xmlns:a16="http://schemas.microsoft.com/office/drawing/2014/main" id="{36E8BE26-ED1E-4BC3-AABB-33679E13D11C}"/>
              </a:ext>
            </a:extLst>
          </p:cNvPr>
          <p:cNvSpPr/>
          <p:nvPr userDrawn="1"/>
        </p:nvSpPr>
        <p:spPr>
          <a:xfrm>
            <a:off x="211266" y="117610"/>
            <a:ext cx="1314784" cy="715581"/>
          </a:xfrm>
          <a:prstGeom prst="rect">
            <a:avLst/>
          </a:prstGeom>
        </p:spPr>
        <p:txBody>
          <a:bodyPr wrap="none">
            <a:spAutoFit/>
          </a:bodyPr>
          <a:lstStyle/>
          <a:p>
            <a:r>
              <a:rPr lang="en-US" sz="4050" dirty="0">
                <a:solidFill>
                  <a:srgbClr val="00B0F0"/>
                </a:solidFill>
              </a:rPr>
              <a:t>LAB</a:t>
            </a:r>
          </a:p>
        </p:txBody>
      </p:sp>
      <p:sp>
        <p:nvSpPr>
          <p:cNvPr id="8" name="Text Placeholder 4">
            <a:extLst>
              <a:ext uri="{FF2B5EF4-FFF2-40B4-BE49-F238E27FC236}">
                <a16:creationId xmlns:a16="http://schemas.microsoft.com/office/drawing/2014/main" id="{5F53A04A-F1A4-47F1-8696-966F2AE336F7}"/>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324439399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Content &amp; Co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592" y="0"/>
            <a:ext cx="11778205" cy="878350"/>
          </a:xfrm>
        </p:spPr>
        <p:txBody>
          <a:bodyPr/>
          <a:lstStyle>
            <a:lvl1pPr>
              <a:defRPr/>
            </a:lvl1pPr>
          </a:lstStyle>
          <a:p>
            <a:r>
              <a:rPr lang="en-US" dirty="0"/>
              <a:t>Content &amp; Code</a:t>
            </a:r>
          </a:p>
        </p:txBody>
      </p:sp>
      <p:sp>
        <p:nvSpPr>
          <p:cNvPr id="3" name="Content Placeholder 2"/>
          <p:cNvSpPr>
            <a:spLocks noGrp="1"/>
          </p:cNvSpPr>
          <p:nvPr>
            <p:ph idx="1"/>
          </p:nvPr>
        </p:nvSpPr>
        <p:spPr>
          <a:xfrm>
            <a:off x="201592" y="1231902"/>
            <a:ext cx="11778205" cy="2421204"/>
          </a:xfrm>
        </p:spPr>
        <p:txBody>
          <a:bodyPr>
            <a:normAutofit/>
          </a:bodyPr>
          <a:lstStyle>
            <a:lvl1pPr marL="0" indent="0">
              <a:buFont typeface="Arial" panose="020B0604020202020204" pitchFamily="34" charset="0"/>
              <a:buNone/>
              <a:defRPr sz="2100"/>
            </a:lvl1pPr>
            <a:lvl2pPr marL="342900" indent="0">
              <a:buFont typeface="Arial" panose="020B0604020202020204" pitchFamily="34" charset="0"/>
              <a:buNone/>
              <a:defRPr sz="1800"/>
            </a:lvl2pPr>
            <a:lvl3pPr marL="685800" indent="0">
              <a:buFont typeface="Arial" panose="020B0604020202020204" pitchFamily="34" charset="0"/>
              <a:buNone/>
              <a:defRPr sz="1500"/>
            </a:lvl3pPr>
            <a:lvl4pPr marL="1028700" indent="0">
              <a:buFont typeface="Arial" panose="020B0604020202020204" pitchFamily="34" charset="0"/>
              <a:buNone/>
              <a:defRPr sz="1350"/>
            </a:lvl4pPr>
            <a:lvl5pPr marL="1371600" indent="0">
              <a:buFont typeface="Arial" panose="020B0604020202020204" pitchFamily="34" charset="0"/>
              <a:buNone/>
              <a:defRPr sz="135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a:extLst>
              <a:ext uri="{FF2B5EF4-FFF2-40B4-BE49-F238E27FC236}">
                <a16:creationId xmlns:a16="http://schemas.microsoft.com/office/drawing/2014/main" id="{06833DA2-9089-4E59-9B9D-7F3A29DCE61C}"/>
              </a:ext>
            </a:extLst>
          </p:cNvPr>
          <p:cNvSpPr/>
          <p:nvPr userDrawn="1"/>
        </p:nvSpPr>
        <p:spPr bwMode="auto">
          <a:xfrm>
            <a:off x="45133" y="3653109"/>
            <a:ext cx="12027033" cy="3129417"/>
          </a:xfrm>
          <a:prstGeom prst="rect">
            <a:avLst/>
          </a:prstGeom>
          <a:solidFill>
            <a:schemeClr val="accent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577" fontAlgn="base">
              <a:spcBef>
                <a:spcPct val="0"/>
              </a:spcBef>
              <a:spcAft>
                <a:spcPct val="0"/>
              </a:spcAft>
            </a:pPr>
            <a:endParaRPr lang="en-US" sz="1471" dirty="0">
              <a:gradFill>
                <a:gsLst>
                  <a:gs pos="0">
                    <a:srgbClr val="FFFFFF"/>
                  </a:gs>
                  <a:gs pos="100000">
                    <a:srgbClr val="FFFFFF"/>
                  </a:gs>
                </a:gsLst>
                <a:lin ang="5400000" scaled="0"/>
              </a:gradFill>
            </a:endParaRPr>
          </a:p>
        </p:txBody>
      </p:sp>
      <p:sp>
        <p:nvSpPr>
          <p:cNvPr id="10" name="Content Placeholder 2">
            <a:extLst>
              <a:ext uri="{FF2B5EF4-FFF2-40B4-BE49-F238E27FC236}">
                <a16:creationId xmlns:a16="http://schemas.microsoft.com/office/drawing/2014/main" id="{A7A07890-C86B-4334-9F28-D4C01C01B9F8}"/>
              </a:ext>
            </a:extLst>
          </p:cNvPr>
          <p:cNvSpPr>
            <a:spLocks noGrp="1"/>
          </p:cNvSpPr>
          <p:nvPr>
            <p:ph idx="10" hasCustomPrompt="1"/>
          </p:nvPr>
        </p:nvSpPr>
        <p:spPr>
          <a:xfrm>
            <a:off x="201592" y="3795486"/>
            <a:ext cx="11778205" cy="2910114"/>
          </a:xfrm>
          <a:solidFill>
            <a:schemeClr val="bg1"/>
          </a:solidFill>
          <a:ln w="60325" cmpd="sng">
            <a:solidFill>
              <a:srgbClr val="0070C0"/>
            </a:solidFill>
          </a:ln>
        </p:spPr>
        <p:txBody>
          <a:bodyPr>
            <a:normAutofit/>
          </a:bodyPr>
          <a:lstStyle>
            <a:lvl1pPr marL="0" indent="0" defTabSz="0">
              <a:buFont typeface="Arial" panose="020B0604020202020204" pitchFamily="34" charset="0"/>
              <a:buNone/>
              <a:defRPr sz="1200">
                <a:latin typeface="Courier New" panose="02070309020205020404" pitchFamily="49" charset="0"/>
                <a:cs typeface="Courier New" panose="02070309020205020404" pitchFamily="49" charset="0"/>
              </a:defRPr>
            </a:lvl1pPr>
            <a:lvl2pPr marL="342900" indent="0" defTabSz="0">
              <a:buFont typeface="Arial" panose="020B0604020202020204" pitchFamily="34" charset="0"/>
              <a:buNone/>
              <a:defRPr sz="1200">
                <a:latin typeface="Courier New" panose="02070309020205020404" pitchFamily="49" charset="0"/>
                <a:cs typeface="Courier New" panose="02070309020205020404" pitchFamily="49" charset="0"/>
              </a:defRPr>
            </a:lvl2pPr>
            <a:lvl3pPr marL="685800" indent="0" defTabSz="0">
              <a:buFont typeface="Arial" panose="020B0604020202020204" pitchFamily="34" charset="0"/>
              <a:buNone/>
              <a:defRPr sz="1200">
                <a:latin typeface="Courier New" panose="02070309020205020404" pitchFamily="49" charset="0"/>
                <a:cs typeface="Courier New" panose="02070309020205020404" pitchFamily="49" charset="0"/>
              </a:defRPr>
            </a:lvl3pPr>
            <a:lvl4pPr marL="1028700" indent="0" defTabSz="0">
              <a:buFont typeface="Arial" panose="020B0604020202020204" pitchFamily="34" charset="0"/>
              <a:buNone/>
              <a:defRPr sz="1200">
                <a:latin typeface="Courier New" panose="02070309020205020404" pitchFamily="49" charset="0"/>
                <a:cs typeface="Courier New" panose="02070309020205020404" pitchFamily="49" charset="0"/>
              </a:defRPr>
            </a:lvl4pPr>
            <a:lvl5pPr marL="1371600" indent="0" defTabSz="0">
              <a:buFont typeface="Arial" panose="020B0604020202020204" pitchFamily="34" charset="0"/>
              <a:buNone/>
              <a:defRPr sz="1200">
                <a:latin typeface="Courier New" panose="02070309020205020404" pitchFamily="49" charset="0"/>
                <a:cs typeface="Courier New" panose="02070309020205020404" pitchFamily="49" charset="0"/>
              </a:defRPr>
            </a:lvl5pPr>
          </a:lstStyle>
          <a:p>
            <a:pPr lvl="0"/>
            <a:r>
              <a:rPr lang="en-US" dirty="0"/>
              <a:t>Click to Edit/Paste/Insert Code or Paste/Insert Screenshot</a:t>
            </a:r>
          </a:p>
          <a:p>
            <a:pPr lvl="1"/>
            <a:r>
              <a:rPr lang="en-US" dirty="0"/>
              <a:t>	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90207679"/>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23216E-3091-410D-83D4-F3B694551529}"/>
              </a:ext>
            </a:extLst>
          </p:cNvPr>
          <p:cNvSpPr>
            <a:spLocks noGrp="1"/>
          </p:cNvSpPr>
          <p:nvPr>
            <p:ph type="title" hasCustomPrompt="1"/>
          </p:nvPr>
        </p:nvSpPr>
        <p:spPr/>
        <p:txBody>
          <a:bodyPr/>
          <a:lstStyle>
            <a:lvl1pPr>
              <a:defRPr/>
            </a:lvl1pPr>
          </a:lstStyle>
          <a:p>
            <a:r>
              <a:rPr lang="en-US" dirty="0"/>
              <a:t>Click to edit Code Title</a:t>
            </a:r>
          </a:p>
        </p:txBody>
      </p:sp>
      <p:sp>
        <p:nvSpPr>
          <p:cNvPr id="4" name="Text Placeholder 3">
            <a:extLst>
              <a:ext uri="{FF2B5EF4-FFF2-40B4-BE49-F238E27FC236}">
                <a16:creationId xmlns:a16="http://schemas.microsoft.com/office/drawing/2014/main" id="{8AA8E3D7-116C-400A-AC64-F86759F16B62}"/>
              </a:ext>
            </a:extLst>
          </p:cNvPr>
          <p:cNvSpPr>
            <a:spLocks noGrp="1"/>
          </p:cNvSpPr>
          <p:nvPr>
            <p:ph type="body" sz="quarter" idx="10" hasCustomPrompt="1"/>
          </p:nvPr>
        </p:nvSpPr>
        <p:spPr>
          <a:xfrm>
            <a:off x="124408" y="1055078"/>
            <a:ext cx="11905861" cy="5616311"/>
          </a:xfrm>
        </p:spPr>
        <p:txBody>
          <a:bodyPr/>
          <a:lstStyle>
            <a:lvl1pPr marL="0" indent="0">
              <a:buNone/>
              <a:defRPr sz="2400">
                <a:latin typeface="Consolas" panose="020B0609020204030204" pitchFamily="49" charset="0"/>
              </a:defRPr>
            </a:lvl1pPr>
            <a:lvl2pPr marL="288925" indent="0">
              <a:buNone/>
              <a:defRPr sz="2000">
                <a:latin typeface="Consolas" panose="020B0609020204030204" pitchFamily="49" charset="0"/>
              </a:defRPr>
            </a:lvl2pPr>
            <a:lvl3pPr marL="681037" indent="0">
              <a:buNone/>
              <a:defRPr sz="1800">
                <a:latin typeface="Consolas" panose="020B0609020204030204" pitchFamily="49" charset="0"/>
              </a:defRPr>
            </a:lvl3pPr>
            <a:lvl4pPr marL="1089025" indent="0">
              <a:buNone/>
              <a:defRPr sz="1600">
                <a:latin typeface="Consolas" panose="020B0609020204030204" pitchFamily="49" charset="0"/>
              </a:defRPr>
            </a:lvl4pPr>
            <a:lvl5pPr marL="1376363" indent="0">
              <a:buNone/>
              <a:defRPr sz="1600">
                <a:latin typeface="Consolas" panose="020B0609020204030204" pitchFamily="49" charset="0"/>
              </a:defRPr>
            </a:lvl5pPr>
          </a:lstStyle>
          <a:p>
            <a:pPr lvl="0"/>
            <a:r>
              <a:rPr lang="en-US" dirty="0"/>
              <a:t>Edit Code</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67089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4C5F2D3-E599-4E41-A14B-BBD1087CC4C7}"/>
              </a:ext>
            </a:extLst>
          </p:cNvPr>
          <p:cNvSpPr>
            <a:spLocks noGrp="1"/>
          </p:cNvSpPr>
          <p:nvPr>
            <p:ph type="dt" sz="half" idx="10"/>
          </p:nvPr>
        </p:nvSpPr>
        <p:spPr/>
        <p:txBody>
          <a:bodyPr/>
          <a:lstStyle/>
          <a:p>
            <a:fld id="{A2FCA643-6AFC-4417-8705-C2A18CA53792}" type="datetimeFigureOut">
              <a:rPr lang="en-GB" smtClean="0"/>
              <a:t>18/09/2018</a:t>
            </a:fld>
            <a:endParaRPr lang="en-GB"/>
          </a:p>
        </p:txBody>
      </p:sp>
      <p:sp>
        <p:nvSpPr>
          <p:cNvPr id="3" name="Footer Placeholder 2">
            <a:extLst>
              <a:ext uri="{FF2B5EF4-FFF2-40B4-BE49-F238E27FC236}">
                <a16:creationId xmlns:a16="http://schemas.microsoft.com/office/drawing/2014/main" id="{AC82AD2B-5F85-4E90-8512-9D3D563C5D8E}"/>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EEA050DF-95F2-4394-A4A4-A81D76556F2E}"/>
              </a:ext>
            </a:extLst>
          </p:cNvPr>
          <p:cNvSpPr>
            <a:spLocks noGrp="1"/>
          </p:cNvSpPr>
          <p:nvPr>
            <p:ph type="sldNum" sz="quarter" idx="12"/>
          </p:nvPr>
        </p:nvSpPr>
        <p:spPr/>
        <p:txBody>
          <a:bodyPr/>
          <a:lstStyle/>
          <a:p>
            <a:fld id="{F935184B-C2B9-4170-90E8-CAABB0A3EC40}" type="slidenum">
              <a:rPr lang="en-GB" smtClean="0"/>
              <a:t>‹#›</a:t>
            </a:fld>
            <a:endParaRPr lang="en-GB"/>
          </a:p>
        </p:txBody>
      </p:sp>
    </p:spTree>
    <p:extLst>
      <p:ext uri="{BB962C8B-B14F-4D97-AF65-F5344CB8AC3E}">
        <p14:creationId xmlns:p14="http://schemas.microsoft.com/office/powerpoint/2010/main" val="3118748733"/>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9"/>
            <a:ext cx="11653523" cy="4801075"/>
          </a:xfrm>
          <a:prstGeom prst="rect">
            <a:avLst/>
          </a:prstGeom>
        </p:spPr>
        <p:txBody>
          <a:bodyPr/>
          <a:lstStyle>
            <a:lvl1pPr marL="213593" indent="-213593">
              <a:buClr>
                <a:schemeClr val="tx1"/>
              </a:buClr>
              <a:buSzPct val="90000"/>
              <a:buFont typeface="Arial" pitchFamily="34" charset="0"/>
              <a:buChar char="•"/>
              <a:defRPr sz="264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20181" indent="-20659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33773" indent="-213593">
              <a:buClr>
                <a:schemeClr val="tx1"/>
              </a:buClr>
              <a:buSzPct val="90000"/>
              <a:buFont typeface="Arial" pitchFamily="34" charset="0"/>
              <a:buChar char="•"/>
              <a:defRPr sz="2059">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01846" indent="-168073">
              <a:buClr>
                <a:schemeClr val="tx1"/>
              </a:buClr>
              <a:buSzPct val="90000"/>
              <a:buFont typeface="Arial" pitchFamily="34" charset="0"/>
              <a:buChar char="•"/>
              <a:defRPr sz="1765">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969919" indent="-168073">
              <a:buClr>
                <a:schemeClr val="tx1"/>
              </a:buClr>
              <a:buSzPct val="90000"/>
              <a:buFont typeface="Arial" pitchFamily="34" charset="0"/>
              <a:buChar char="•"/>
              <a:defRPr sz="147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8"/>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2720"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hasCustomPrompt="1"/>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Title</a:t>
            </a:r>
          </a:p>
        </p:txBody>
      </p:sp>
    </p:spTree>
    <p:extLst>
      <p:ext uri="{BB962C8B-B14F-4D97-AF65-F5344CB8AC3E}">
        <p14:creationId xmlns:p14="http://schemas.microsoft.com/office/powerpoint/2010/main" val="21328282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Steps">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CCF24501-8757-48AA-B9DD-ED5BECE78DDC}"/>
              </a:ext>
            </a:extLst>
          </p:cNvPr>
          <p:cNvSpPr txBox="1"/>
          <p:nvPr userDrawn="1"/>
        </p:nvSpPr>
        <p:spPr>
          <a:xfrm>
            <a:off x="226542" y="2054745"/>
            <a:ext cx="2090991" cy="271654"/>
          </a:xfrm>
          <a:prstGeom prst="rect">
            <a:avLst/>
          </a:prstGeom>
          <a:solidFill>
            <a:schemeClr val="bg1"/>
          </a:solidFill>
          <a:ln w="12700">
            <a:solidFill>
              <a:schemeClr val="tx1"/>
            </a:solidFill>
          </a:ln>
        </p:spPr>
        <p:txBody>
          <a:bodyPr wrap="square" lIns="68570" tIns="34285" rIns="68570" bIns="34285" rtlCol="0" anchor="ctr">
            <a:noAutofit/>
          </a:bodyPr>
          <a:lstStyle>
            <a:defPPr>
              <a:defRPr lang="en-US"/>
            </a:defPPr>
            <a:lvl1pPr>
              <a:defRPr sz="2400">
                <a:solidFill>
                  <a:srgbClr val="0078D7"/>
                </a:solidFill>
                <a:latin typeface="+mj-lt"/>
              </a:defRPr>
            </a:lvl1pPr>
          </a:lstStyle>
          <a:p>
            <a:pPr defTabSz="685669">
              <a:defRPr/>
            </a:pPr>
            <a:r>
              <a:rPr lang="en-US" sz="1050" b="1" dirty="0">
                <a:solidFill>
                  <a:schemeClr val="tx1">
                    <a:lumMod val="95000"/>
                    <a:lumOff val="5000"/>
                  </a:schemeClr>
                </a:solidFill>
                <a:latin typeface="Segoe UI Light"/>
              </a:rPr>
              <a:t>Observations</a:t>
            </a:r>
          </a:p>
        </p:txBody>
      </p:sp>
      <p:sp>
        <p:nvSpPr>
          <p:cNvPr id="2" name="Title 1"/>
          <p:cNvSpPr>
            <a:spLocks noGrp="1"/>
          </p:cNvSpPr>
          <p:nvPr>
            <p:ph type="title" hasCustomPrompt="1"/>
          </p:nvPr>
        </p:nvSpPr>
        <p:spPr/>
        <p:txBody>
          <a:bodyPr/>
          <a:lstStyle>
            <a:lvl1pPr>
              <a:defRPr/>
            </a:lvl1pPr>
          </a:lstStyle>
          <a:p>
            <a:r>
              <a:rPr lang="en-US" dirty="0"/>
              <a:t>Click to edit Steps Title</a:t>
            </a:r>
          </a:p>
        </p:txBody>
      </p:sp>
      <p:graphicFrame>
        <p:nvGraphicFramePr>
          <p:cNvPr id="3" name="Table 2">
            <a:extLst>
              <a:ext uri="{FF2B5EF4-FFF2-40B4-BE49-F238E27FC236}">
                <a16:creationId xmlns:a16="http://schemas.microsoft.com/office/drawing/2014/main" id="{0DA8EFC8-B6A4-4A4B-9EDA-91002B4DFD8C}"/>
              </a:ext>
            </a:extLst>
          </p:cNvPr>
          <p:cNvGraphicFramePr>
            <a:graphicFrameLocks noGrp="1"/>
          </p:cNvGraphicFramePr>
          <p:nvPr userDrawn="1">
            <p:extLst/>
          </p:nvPr>
        </p:nvGraphicFramePr>
        <p:xfrm>
          <a:off x="237068" y="987548"/>
          <a:ext cx="11732441" cy="915686"/>
        </p:xfrm>
        <a:graphic>
          <a:graphicData uri="http://schemas.openxmlformats.org/drawingml/2006/table">
            <a:tbl>
              <a:tblPr firstRow="1" bandRow="1">
                <a:tableStyleId>{5C22544A-7EE6-4342-B048-85BDC9FD1C3A}</a:tableStyleId>
              </a:tblPr>
              <a:tblGrid>
                <a:gridCol w="330339">
                  <a:extLst>
                    <a:ext uri="{9D8B030D-6E8A-4147-A177-3AD203B41FA5}">
                      <a16:colId xmlns:a16="http://schemas.microsoft.com/office/drawing/2014/main" val="612254498"/>
                    </a:ext>
                  </a:extLst>
                </a:gridCol>
                <a:gridCol w="3595073">
                  <a:extLst>
                    <a:ext uri="{9D8B030D-6E8A-4147-A177-3AD203B41FA5}">
                      <a16:colId xmlns:a16="http://schemas.microsoft.com/office/drawing/2014/main" val="1261049811"/>
                    </a:ext>
                  </a:extLst>
                </a:gridCol>
                <a:gridCol w="321409">
                  <a:extLst>
                    <a:ext uri="{9D8B030D-6E8A-4147-A177-3AD203B41FA5}">
                      <a16:colId xmlns:a16="http://schemas.microsoft.com/office/drawing/2014/main" val="2638922956"/>
                    </a:ext>
                  </a:extLst>
                </a:gridCol>
                <a:gridCol w="3595073">
                  <a:extLst>
                    <a:ext uri="{9D8B030D-6E8A-4147-A177-3AD203B41FA5}">
                      <a16:colId xmlns:a16="http://schemas.microsoft.com/office/drawing/2014/main" val="1530065899"/>
                    </a:ext>
                  </a:extLst>
                </a:gridCol>
                <a:gridCol w="295473">
                  <a:extLst>
                    <a:ext uri="{9D8B030D-6E8A-4147-A177-3AD203B41FA5}">
                      <a16:colId xmlns:a16="http://schemas.microsoft.com/office/drawing/2014/main" val="1628348927"/>
                    </a:ext>
                  </a:extLst>
                </a:gridCol>
                <a:gridCol w="3595073">
                  <a:extLst>
                    <a:ext uri="{9D8B030D-6E8A-4147-A177-3AD203B41FA5}">
                      <a16:colId xmlns:a16="http://schemas.microsoft.com/office/drawing/2014/main" val="3564049150"/>
                    </a:ext>
                  </a:extLst>
                </a:gridCol>
              </a:tblGrid>
              <a:tr h="915686">
                <a:tc>
                  <a:txBody>
                    <a:bodyPr/>
                    <a:lstStyle/>
                    <a:p>
                      <a:pPr algn="ctr"/>
                      <a:r>
                        <a:rPr lang="en-US" sz="1800" dirty="0">
                          <a:solidFill>
                            <a:schemeClr val="bg1"/>
                          </a:solidFill>
                        </a:rPr>
                        <a:t>1</a:t>
                      </a:r>
                    </a:p>
                  </a:txBody>
                  <a:tcPr marL="91427" marR="9142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2"/>
                    </a:solidFill>
                  </a:tcPr>
                </a:tc>
                <a:tc>
                  <a:txBody>
                    <a:bodyPr/>
                    <a:lstStyle/>
                    <a:p>
                      <a:pPr marL="0" indent="0" algn="l">
                        <a:buFont typeface="Arial" panose="020B0604020202020204" pitchFamily="34" charset="0"/>
                        <a:buNone/>
                      </a:pPr>
                      <a:endParaRPr lang="en-US" sz="1200" b="0" dirty="0">
                        <a:solidFill>
                          <a:schemeClr val="tx1"/>
                        </a:solidFill>
                        <a:latin typeface="Segoe UI" panose="020B0502040204020203" pitchFamily="34" charset="0"/>
                        <a:cs typeface="Segoe UI" panose="020B0502040204020203" pitchFamily="34" charset="0"/>
                      </a:endParaRPr>
                    </a:p>
                  </a:txBody>
                  <a:tcPr marL="91427" marR="9142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r>
                        <a:rPr lang="en-US" sz="1800" dirty="0">
                          <a:solidFill>
                            <a:schemeClr val="bg1"/>
                          </a:solidFill>
                        </a:rPr>
                        <a:t>2</a:t>
                      </a:r>
                    </a:p>
                  </a:txBody>
                  <a:tcPr marL="91427" marR="9142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2"/>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txBody>
                  <a:tcPr marL="91427" marR="9142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r>
                        <a:rPr lang="en-US" sz="1800" dirty="0">
                          <a:solidFill>
                            <a:schemeClr val="bg1"/>
                          </a:solidFill>
                        </a:rPr>
                        <a:t>3</a:t>
                      </a:r>
                    </a:p>
                  </a:txBody>
                  <a:tcPr marL="91427" marR="9142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2"/>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txBody>
                  <a:tcPr marL="91427" marR="9142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2296024"/>
                  </a:ext>
                </a:extLst>
              </a:tr>
            </a:tbl>
          </a:graphicData>
        </a:graphic>
      </p:graphicFrame>
      <p:sp>
        <p:nvSpPr>
          <p:cNvPr id="7" name="TextBox 6">
            <a:extLst>
              <a:ext uri="{FF2B5EF4-FFF2-40B4-BE49-F238E27FC236}">
                <a16:creationId xmlns:a16="http://schemas.microsoft.com/office/drawing/2014/main" id="{92028F83-BC57-46B6-AE4F-F363D917BFB5}"/>
              </a:ext>
            </a:extLst>
          </p:cNvPr>
          <p:cNvSpPr txBox="1"/>
          <p:nvPr userDrawn="1"/>
        </p:nvSpPr>
        <p:spPr>
          <a:xfrm>
            <a:off x="6226435" y="2026752"/>
            <a:ext cx="2090991" cy="271654"/>
          </a:xfrm>
          <a:prstGeom prst="rect">
            <a:avLst/>
          </a:prstGeom>
          <a:solidFill>
            <a:schemeClr val="bg1"/>
          </a:solidFill>
          <a:ln w="12700">
            <a:solidFill>
              <a:schemeClr val="tx1"/>
            </a:solidFill>
          </a:ln>
        </p:spPr>
        <p:txBody>
          <a:bodyPr wrap="square" lIns="68570" tIns="34285" rIns="68570" bIns="34285" rtlCol="0" anchor="ctr">
            <a:noAutofit/>
          </a:bodyPr>
          <a:lstStyle>
            <a:defPPr>
              <a:defRPr lang="en-US"/>
            </a:defPPr>
            <a:lvl1pPr>
              <a:defRPr sz="2400">
                <a:solidFill>
                  <a:srgbClr val="0078D7"/>
                </a:solidFill>
                <a:latin typeface="+mj-lt"/>
              </a:defRPr>
            </a:lvl1pPr>
          </a:lstStyle>
          <a:p>
            <a:pPr defTabSz="685669">
              <a:defRPr/>
            </a:pPr>
            <a:r>
              <a:rPr lang="en-US" sz="1050" b="1" dirty="0">
                <a:solidFill>
                  <a:schemeClr val="tx1">
                    <a:lumMod val="95000"/>
                    <a:lumOff val="5000"/>
                  </a:schemeClr>
                </a:solidFill>
                <a:latin typeface="Segoe UI Light"/>
              </a:rPr>
              <a:t>Results</a:t>
            </a:r>
          </a:p>
        </p:txBody>
      </p:sp>
      <p:sp>
        <p:nvSpPr>
          <p:cNvPr id="8" name="TextBox 7">
            <a:extLst>
              <a:ext uri="{FF2B5EF4-FFF2-40B4-BE49-F238E27FC236}">
                <a16:creationId xmlns:a16="http://schemas.microsoft.com/office/drawing/2014/main" id="{1B2D9789-D165-4BDB-A460-2343E7F13D54}"/>
              </a:ext>
            </a:extLst>
          </p:cNvPr>
          <p:cNvSpPr txBox="1"/>
          <p:nvPr userDrawn="1"/>
        </p:nvSpPr>
        <p:spPr>
          <a:xfrm>
            <a:off x="226541" y="5243163"/>
            <a:ext cx="2087136" cy="271654"/>
          </a:xfrm>
          <a:prstGeom prst="rect">
            <a:avLst/>
          </a:prstGeom>
          <a:solidFill>
            <a:schemeClr val="bg1"/>
          </a:solidFill>
          <a:ln w="12700">
            <a:solidFill>
              <a:schemeClr val="tx1"/>
            </a:solidFill>
          </a:ln>
        </p:spPr>
        <p:txBody>
          <a:bodyPr wrap="square" lIns="68570" tIns="34285" rIns="68570" bIns="34285" rtlCol="0" anchor="ctr">
            <a:noAutofit/>
          </a:bodyPr>
          <a:lstStyle>
            <a:defPPr>
              <a:defRPr lang="en-US"/>
            </a:defPPr>
            <a:lvl1pPr>
              <a:defRPr sz="2400">
                <a:solidFill>
                  <a:srgbClr val="0078D7"/>
                </a:solidFill>
                <a:latin typeface="+mj-lt"/>
              </a:defRPr>
            </a:lvl1pPr>
          </a:lstStyle>
          <a:p>
            <a:pPr defTabSz="685669">
              <a:defRPr/>
            </a:pPr>
            <a:r>
              <a:rPr lang="en-US" sz="1050" b="1" dirty="0">
                <a:solidFill>
                  <a:schemeClr val="tx1">
                    <a:lumMod val="95000"/>
                    <a:lumOff val="5000"/>
                  </a:schemeClr>
                </a:solidFill>
                <a:latin typeface="Segoe UI Light"/>
              </a:rPr>
              <a:t>Resources</a:t>
            </a:r>
          </a:p>
        </p:txBody>
      </p:sp>
      <p:sp>
        <p:nvSpPr>
          <p:cNvPr id="10" name="TextBox 9">
            <a:extLst>
              <a:ext uri="{FF2B5EF4-FFF2-40B4-BE49-F238E27FC236}">
                <a16:creationId xmlns:a16="http://schemas.microsoft.com/office/drawing/2014/main" id="{2A40F325-ADB0-41C7-9EF7-7E36EF2381D6}"/>
              </a:ext>
            </a:extLst>
          </p:cNvPr>
          <p:cNvSpPr txBox="1"/>
          <p:nvPr userDrawn="1"/>
        </p:nvSpPr>
        <p:spPr>
          <a:xfrm>
            <a:off x="226539" y="794128"/>
            <a:ext cx="2090992" cy="271654"/>
          </a:xfrm>
          <a:prstGeom prst="rect">
            <a:avLst/>
          </a:prstGeom>
          <a:solidFill>
            <a:schemeClr val="bg1"/>
          </a:solidFill>
          <a:ln w="12700">
            <a:solidFill>
              <a:schemeClr val="tx1"/>
            </a:solidFill>
          </a:ln>
        </p:spPr>
        <p:txBody>
          <a:bodyPr wrap="square" lIns="68570" tIns="34285" rIns="68570" bIns="34285" rtlCol="0" anchor="ctr">
            <a:noAutofit/>
          </a:bodyPr>
          <a:lstStyle>
            <a:defPPr>
              <a:defRPr lang="en-US"/>
            </a:defPPr>
            <a:lvl1pPr>
              <a:defRPr sz="2400">
                <a:solidFill>
                  <a:srgbClr val="0078D7"/>
                </a:solidFill>
                <a:latin typeface="+mj-lt"/>
              </a:defRPr>
            </a:lvl1pPr>
          </a:lstStyle>
          <a:p>
            <a:pPr defTabSz="685669">
              <a:defRPr/>
            </a:pPr>
            <a:r>
              <a:rPr lang="en-US" sz="1050" b="1" dirty="0">
                <a:solidFill>
                  <a:schemeClr val="tx1">
                    <a:lumMod val="95000"/>
                    <a:lumOff val="5000"/>
                  </a:schemeClr>
                </a:solidFill>
                <a:latin typeface="Segoe UI Light"/>
              </a:rPr>
              <a:t>Steps</a:t>
            </a:r>
          </a:p>
        </p:txBody>
      </p:sp>
      <p:sp>
        <p:nvSpPr>
          <p:cNvPr id="19" name="Text Placeholder 18">
            <a:extLst>
              <a:ext uri="{FF2B5EF4-FFF2-40B4-BE49-F238E27FC236}">
                <a16:creationId xmlns:a16="http://schemas.microsoft.com/office/drawing/2014/main" id="{97DBA5D9-8C6D-43D4-A24D-D27248395183}"/>
              </a:ext>
            </a:extLst>
          </p:cNvPr>
          <p:cNvSpPr>
            <a:spLocks noGrp="1"/>
          </p:cNvSpPr>
          <p:nvPr>
            <p:ph type="body" sz="quarter" idx="12" hasCustomPrompt="1"/>
          </p:nvPr>
        </p:nvSpPr>
        <p:spPr>
          <a:xfrm>
            <a:off x="613833" y="1035632"/>
            <a:ext cx="3454400" cy="827088"/>
          </a:xfrm>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Step 1</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Text Placeholder 18">
            <a:extLst>
              <a:ext uri="{FF2B5EF4-FFF2-40B4-BE49-F238E27FC236}">
                <a16:creationId xmlns:a16="http://schemas.microsoft.com/office/drawing/2014/main" id="{35DE67FC-9970-40AE-86CC-CDE63AD436CF}"/>
              </a:ext>
            </a:extLst>
          </p:cNvPr>
          <p:cNvSpPr>
            <a:spLocks noGrp="1"/>
          </p:cNvSpPr>
          <p:nvPr>
            <p:ph type="body" sz="quarter" idx="13" hasCustomPrompt="1"/>
          </p:nvPr>
        </p:nvSpPr>
        <p:spPr>
          <a:xfrm>
            <a:off x="4540968" y="1016750"/>
            <a:ext cx="3454400" cy="827088"/>
          </a:xfrm>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Step 2</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Text Placeholder 18">
            <a:extLst>
              <a:ext uri="{FF2B5EF4-FFF2-40B4-BE49-F238E27FC236}">
                <a16:creationId xmlns:a16="http://schemas.microsoft.com/office/drawing/2014/main" id="{5DA0B143-17CC-4340-B000-4AB93B418219}"/>
              </a:ext>
            </a:extLst>
          </p:cNvPr>
          <p:cNvSpPr>
            <a:spLocks noGrp="1"/>
          </p:cNvSpPr>
          <p:nvPr>
            <p:ph type="body" sz="quarter" idx="14" hasCustomPrompt="1"/>
          </p:nvPr>
        </p:nvSpPr>
        <p:spPr>
          <a:xfrm>
            <a:off x="8468103" y="1031847"/>
            <a:ext cx="3454400" cy="827088"/>
          </a:xfrm>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Step 3</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4" name="Text Placeholder 18">
            <a:extLst>
              <a:ext uri="{FF2B5EF4-FFF2-40B4-BE49-F238E27FC236}">
                <a16:creationId xmlns:a16="http://schemas.microsoft.com/office/drawing/2014/main" id="{D3A2EF9D-8503-44C9-8C8A-AD3AB6E8B9E7}"/>
              </a:ext>
            </a:extLst>
          </p:cNvPr>
          <p:cNvSpPr>
            <a:spLocks noGrp="1"/>
          </p:cNvSpPr>
          <p:nvPr>
            <p:ph type="body" sz="quarter" idx="17" hasCustomPrompt="1"/>
          </p:nvPr>
        </p:nvSpPr>
        <p:spPr>
          <a:xfrm>
            <a:off x="249593" y="5514818"/>
            <a:ext cx="11732441" cy="1065841"/>
          </a:xfrm>
          <a:solidFill>
            <a:schemeClr val="bg1"/>
          </a:solidFill>
          <a:ln w="22225">
            <a:solidFill>
              <a:srgbClr val="000000"/>
            </a:solidFill>
          </a:ln>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Resources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3" name="Text Placeholder 18">
            <a:extLst>
              <a:ext uri="{FF2B5EF4-FFF2-40B4-BE49-F238E27FC236}">
                <a16:creationId xmlns:a16="http://schemas.microsoft.com/office/drawing/2014/main" id="{15DBFA86-3281-48C1-B37A-60EAF36BD25D}"/>
              </a:ext>
            </a:extLst>
          </p:cNvPr>
          <p:cNvSpPr>
            <a:spLocks noGrp="1"/>
          </p:cNvSpPr>
          <p:nvPr>
            <p:ph type="body" sz="quarter" idx="16" hasCustomPrompt="1"/>
          </p:nvPr>
        </p:nvSpPr>
        <p:spPr>
          <a:xfrm>
            <a:off x="6237759" y="2265437"/>
            <a:ext cx="5727700" cy="2862989"/>
          </a:xfrm>
          <a:solidFill>
            <a:schemeClr val="bg1"/>
          </a:solidFill>
          <a:ln w="22225">
            <a:solidFill>
              <a:srgbClr val="000000"/>
            </a:solidFill>
          </a:ln>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Results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Text Placeholder 18">
            <a:extLst>
              <a:ext uri="{FF2B5EF4-FFF2-40B4-BE49-F238E27FC236}">
                <a16:creationId xmlns:a16="http://schemas.microsoft.com/office/drawing/2014/main" id="{2BFCEE7C-1B60-4DD2-A577-07AE5CD0142E}"/>
              </a:ext>
            </a:extLst>
          </p:cNvPr>
          <p:cNvSpPr>
            <a:spLocks noGrp="1"/>
          </p:cNvSpPr>
          <p:nvPr>
            <p:ph type="body" sz="quarter" idx="15" hasCustomPrompt="1"/>
          </p:nvPr>
        </p:nvSpPr>
        <p:spPr>
          <a:xfrm>
            <a:off x="237067" y="2301875"/>
            <a:ext cx="5684763" cy="2826552"/>
          </a:xfrm>
          <a:solidFill>
            <a:schemeClr val="bg1"/>
          </a:solidFill>
          <a:ln w="22225">
            <a:solidFill>
              <a:srgbClr val="000000"/>
            </a:solidFill>
          </a:ln>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Observations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Arrow: Down 10">
            <a:extLst>
              <a:ext uri="{FF2B5EF4-FFF2-40B4-BE49-F238E27FC236}">
                <a16:creationId xmlns:a16="http://schemas.microsoft.com/office/drawing/2014/main" id="{F67E61E6-AA38-485B-AE09-CD08BBD8FABF}"/>
              </a:ext>
            </a:extLst>
          </p:cNvPr>
          <p:cNvSpPr/>
          <p:nvPr userDrawn="1"/>
        </p:nvSpPr>
        <p:spPr bwMode="auto">
          <a:xfrm rot="16200000">
            <a:off x="3981248" y="338329"/>
            <a:ext cx="470385" cy="3805519"/>
          </a:xfrm>
          <a:prstGeom prst="downArrow">
            <a:avLst>
              <a:gd name="adj1" fmla="val 31468"/>
              <a:gd name="adj2" fmla="val 37425"/>
            </a:avLst>
          </a:prstGeom>
          <a:gradFill flip="none" rotWithShape="1">
            <a:gsLst>
              <a:gs pos="0">
                <a:srgbClr val="0078D7">
                  <a:lumMod val="0"/>
                  <a:lumOff val="100000"/>
                  <a:alpha val="0"/>
                </a:srgbClr>
              </a:gs>
              <a:gs pos="100000">
                <a:srgbClr val="0078D7">
                  <a:lumMod val="45000"/>
                  <a:lumOff val="55000"/>
                </a:srgbClr>
              </a:gs>
              <a:gs pos="100000">
                <a:schemeClr val="accent6"/>
              </a:gs>
            </a:gsLst>
            <a:lin ang="5400000" scaled="1"/>
            <a:tileRect/>
          </a:gradFill>
          <a:ln>
            <a:noFill/>
          </a:ln>
          <a:effectLst/>
        </p:spPr>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20" fontAlgn="base">
              <a:lnSpc>
                <a:spcPct val="90000"/>
              </a:lnSpc>
              <a:spcBef>
                <a:spcPct val="0"/>
              </a:spcBef>
              <a:spcAft>
                <a:spcPct val="0"/>
              </a:spcAft>
              <a:defRPr/>
            </a:pPr>
            <a:endParaRPr lang="en-US" sz="18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3873651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Edit Master text styles</a:t>
            </a:r>
          </a:p>
        </p:txBody>
      </p:sp>
      <p:sp>
        <p:nvSpPr>
          <p:cNvPr id="4" name="Text Placeholder 4">
            <a:extLst>
              <a:ext uri="{FF2B5EF4-FFF2-40B4-BE49-F238E27FC236}">
                <a16:creationId xmlns:a16="http://schemas.microsoft.com/office/drawing/2014/main" id="{24211B1E-98C0-42A2-80F7-77814EB2808C}"/>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900131657"/>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11718" y="1018564"/>
            <a:ext cx="5065183" cy="43862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80101" y="1018564"/>
            <a:ext cx="5067300" cy="43862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17FADCA2-DA60-489B-A501-CF188B651DDA}"/>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4272852959"/>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64123" y="0"/>
            <a:ext cx="11418277" cy="80772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086704"/>
            <a:ext cx="5386917" cy="639762"/>
          </a:xfrm>
        </p:spPr>
        <p:txBody>
          <a:bodyPr anchor="t"/>
          <a:lstStyle>
            <a:lvl1pPr marL="0" indent="0">
              <a:buNone/>
              <a:defRPr sz="2400" b="0">
                <a:solidFill>
                  <a:srgbClr val="0070C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09600" y="1726466"/>
            <a:ext cx="5386917" cy="43929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93368" y="1086704"/>
            <a:ext cx="5389033" cy="639762"/>
          </a:xfrm>
        </p:spPr>
        <p:txBody>
          <a:bodyPr anchor="t"/>
          <a:lstStyle>
            <a:lvl1pPr marL="0" indent="0">
              <a:buNone/>
              <a:defRPr sz="2400" b="0">
                <a:solidFill>
                  <a:srgbClr val="0070C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93368" y="1726466"/>
            <a:ext cx="5389033" cy="43929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4">
            <a:extLst>
              <a:ext uri="{FF2B5EF4-FFF2-40B4-BE49-F238E27FC236}">
                <a16:creationId xmlns:a16="http://schemas.microsoft.com/office/drawing/2014/main" id="{D037460C-05C3-42DE-B703-45DCB074BAFD}"/>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4095549467"/>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 Placeholder 4">
            <a:extLst>
              <a:ext uri="{FF2B5EF4-FFF2-40B4-BE49-F238E27FC236}">
                <a16:creationId xmlns:a16="http://schemas.microsoft.com/office/drawing/2014/main" id="{8C7EC5AE-0525-48F7-B435-5B9653415066}"/>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2944774819"/>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AF9706F-69F9-4C5B-878A-257B9A487E19}"/>
              </a:ext>
            </a:extLst>
          </p:cNvPr>
          <p:cNvSpPr/>
          <p:nvPr userDrawn="1"/>
        </p:nvSpPr>
        <p:spPr bwMode="auto">
          <a:xfrm>
            <a:off x="4728307" y="0"/>
            <a:ext cx="7463692" cy="1424354"/>
          </a:xfrm>
          <a:prstGeom prst="rect">
            <a:avLst/>
          </a:prstGeom>
          <a:solidFill>
            <a:schemeClr val="bg1"/>
          </a:solidFill>
          <a:ln w="9525" cap="flat" cmpd="sng" algn="ctr">
            <a:no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sp>
        <p:nvSpPr>
          <p:cNvPr id="6" name="Rectangle 5">
            <a:extLst>
              <a:ext uri="{FF2B5EF4-FFF2-40B4-BE49-F238E27FC236}">
                <a16:creationId xmlns:a16="http://schemas.microsoft.com/office/drawing/2014/main" id="{D4E7A39D-4325-4D40-AA41-B4787F9B32F3}"/>
              </a:ext>
            </a:extLst>
          </p:cNvPr>
          <p:cNvSpPr/>
          <p:nvPr userDrawn="1"/>
        </p:nvSpPr>
        <p:spPr bwMode="auto">
          <a:xfrm>
            <a:off x="0" y="0"/>
            <a:ext cx="4712677" cy="1424354"/>
          </a:xfrm>
          <a:prstGeom prst="rect">
            <a:avLst/>
          </a:prstGeom>
          <a:solidFill>
            <a:srgbClr val="0070C0"/>
          </a:solidFill>
          <a:ln w="9525" cap="flat" cmpd="sng" algn="ctr">
            <a:noFill/>
            <a:prstDash val="solid"/>
            <a:round/>
            <a:headEnd type="none" w="med" len="med"/>
            <a:tailEnd type="none" w="med" len="med"/>
          </a:ln>
          <a:effectLst>
            <a:outerShdw dist="35921" dir="2700000" algn="ctr" rotWithShape="0">
              <a:srgbClr val="AFAFAF"/>
            </a:outerShdw>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sp>
        <p:nvSpPr>
          <p:cNvPr id="2" name="Title 1"/>
          <p:cNvSpPr>
            <a:spLocks noGrp="1"/>
          </p:cNvSpPr>
          <p:nvPr>
            <p:ph type="title"/>
          </p:nvPr>
        </p:nvSpPr>
        <p:spPr>
          <a:xfrm>
            <a:off x="328248" y="273050"/>
            <a:ext cx="4292437" cy="1162050"/>
          </a:xfrm>
        </p:spPr>
        <p:txBody>
          <a:bodyPr anchor="t"/>
          <a:lstStyle>
            <a:lvl1pPr algn="l">
              <a:defRPr sz="2000" b="0"/>
            </a:lvl1pPr>
          </a:lstStyle>
          <a:p>
            <a:r>
              <a:rPr lang="en-US" dirty="0"/>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solidFill>
                  <a:schemeClr val="tx1"/>
                </a:solidFill>
              </a:defRPr>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351693" y="1435101"/>
            <a:ext cx="4268992"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Edit Master text styles</a:t>
            </a:r>
          </a:p>
        </p:txBody>
      </p:sp>
      <p:sp>
        <p:nvSpPr>
          <p:cNvPr id="5" name="Text Placeholder 4">
            <a:extLst>
              <a:ext uri="{FF2B5EF4-FFF2-40B4-BE49-F238E27FC236}">
                <a16:creationId xmlns:a16="http://schemas.microsoft.com/office/drawing/2014/main" id="{90A4200F-D9E6-4624-905A-FC78FABE78C8}"/>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2002575462"/>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1116623"/>
            <a:ext cx="7315200" cy="361095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a:t>Click icon to add picture</a:t>
            </a:r>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a:extLst>
              <a:ext uri="{FF2B5EF4-FFF2-40B4-BE49-F238E27FC236}">
                <a16:creationId xmlns:a16="http://schemas.microsoft.com/office/drawing/2014/main" id="{7064F4CD-50E4-4810-A21F-C7BB8E8F2CF0}"/>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2481653306"/>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06537473"/>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88351" y="1002321"/>
            <a:ext cx="2590800" cy="5378450"/>
          </a:xfrm>
        </p:spPr>
        <p:txBody>
          <a:bodyPr vert="eaVert"/>
          <a:lstStyle>
            <a:lvl1pPr>
              <a:defRPr>
                <a:solidFill>
                  <a:schemeClr val="tx1"/>
                </a:solidFill>
              </a:defRPr>
            </a:lvl1pPr>
          </a:lstStyle>
          <a:p>
            <a:r>
              <a:rPr lang="en-US" dirty="0"/>
              <a:t>Click to edit Master title style</a:t>
            </a:r>
          </a:p>
        </p:txBody>
      </p:sp>
      <p:sp>
        <p:nvSpPr>
          <p:cNvPr id="3" name="Vertical Text Placeholder 2"/>
          <p:cNvSpPr>
            <a:spLocks noGrp="1"/>
          </p:cNvSpPr>
          <p:nvPr>
            <p:ph type="body" orient="vert" idx="1"/>
          </p:nvPr>
        </p:nvSpPr>
        <p:spPr>
          <a:xfrm>
            <a:off x="611718" y="1002321"/>
            <a:ext cx="7573433" cy="537845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390727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92C78D-30DD-44A8-94BA-BFF210A91BB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A91875CF-4B4F-41FD-9495-E724F66AEF1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BC223EF6-1F62-4B8E-A0EB-C47155562A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FF8D238-4C14-4FBC-B275-859AE2C60522}"/>
              </a:ext>
            </a:extLst>
          </p:cNvPr>
          <p:cNvSpPr>
            <a:spLocks noGrp="1"/>
          </p:cNvSpPr>
          <p:nvPr>
            <p:ph type="dt" sz="half" idx="10"/>
          </p:nvPr>
        </p:nvSpPr>
        <p:spPr/>
        <p:txBody>
          <a:bodyPr/>
          <a:lstStyle/>
          <a:p>
            <a:fld id="{A2FCA643-6AFC-4417-8705-C2A18CA53792}" type="datetimeFigureOut">
              <a:rPr lang="en-GB" smtClean="0"/>
              <a:t>18/09/2018</a:t>
            </a:fld>
            <a:endParaRPr lang="en-GB"/>
          </a:p>
        </p:txBody>
      </p:sp>
      <p:sp>
        <p:nvSpPr>
          <p:cNvPr id="6" name="Footer Placeholder 5">
            <a:extLst>
              <a:ext uri="{FF2B5EF4-FFF2-40B4-BE49-F238E27FC236}">
                <a16:creationId xmlns:a16="http://schemas.microsoft.com/office/drawing/2014/main" id="{E7223AA1-987E-42F3-A228-758A7E5C1E3E}"/>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9773AD5E-D013-40B4-9AA0-0A05AD9D7A35}"/>
              </a:ext>
            </a:extLst>
          </p:cNvPr>
          <p:cNvSpPr>
            <a:spLocks noGrp="1"/>
          </p:cNvSpPr>
          <p:nvPr>
            <p:ph type="sldNum" sz="quarter" idx="12"/>
          </p:nvPr>
        </p:nvSpPr>
        <p:spPr/>
        <p:txBody>
          <a:bodyPr/>
          <a:lstStyle/>
          <a:p>
            <a:fld id="{F935184B-C2B9-4170-90E8-CAABB0A3EC40}" type="slidenum">
              <a:rPr lang="en-GB" smtClean="0"/>
              <a:t>‹#›</a:t>
            </a:fld>
            <a:endParaRPr lang="en-GB"/>
          </a:p>
        </p:txBody>
      </p:sp>
    </p:spTree>
    <p:extLst>
      <p:ext uri="{BB962C8B-B14F-4D97-AF65-F5344CB8AC3E}">
        <p14:creationId xmlns:p14="http://schemas.microsoft.com/office/powerpoint/2010/main" val="2689837906"/>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1_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39285" y="291104"/>
            <a:ext cx="11385484" cy="899665"/>
          </a:xfrm>
        </p:spPr>
        <p:txBody>
          <a:bodyPr/>
          <a:lstStyle>
            <a:lvl1pPr>
              <a:defRPr>
                <a:gradFill>
                  <a:gsLst>
                    <a:gs pos="2655">
                      <a:schemeClr val="tx1"/>
                    </a:gs>
                    <a:gs pos="3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030790386"/>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Title &amp;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1" y="1189181"/>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471"/>
            </a:lvl2pPr>
            <a:lvl3pPr marL="168008" indent="0">
              <a:buNone/>
              <a:defRPr/>
            </a:lvl3pPr>
            <a:lvl4pPr marL="336016" indent="0">
              <a:buNone/>
              <a:defRPr/>
            </a:lvl4pPr>
            <a:lvl5pPr marL="504024"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3644939"/>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3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361972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4_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8039490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cSld name="1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503EBAF-BB52-4FEC-9EE9-8BBEE62A6D43}" type="datetimeFigureOut">
              <a:rPr lang="de-DE" smtClean="0">
                <a:solidFill>
                  <a:prstClr val="black">
                    <a:tint val="75000"/>
                  </a:prstClr>
                </a:solidFill>
              </a:rPr>
              <a:pPr/>
              <a:t>18.09.2018</a:t>
            </a:fld>
            <a:endParaRPr lang="de-DE">
              <a:solidFill>
                <a:prstClr val="black">
                  <a:tint val="75000"/>
                </a:prstClr>
              </a:solidFill>
            </a:endParaRPr>
          </a:p>
        </p:txBody>
      </p:sp>
      <p:sp>
        <p:nvSpPr>
          <p:cNvPr id="3" name="Footer Placeholder 2"/>
          <p:cNvSpPr>
            <a:spLocks noGrp="1"/>
          </p:cNvSpPr>
          <p:nvPr>
            <p:ph type="ftr" sz="quarter" idx="11"/>
          </p:nvPr>
        </p:nvSpPr>
        <p:spPr/>
        <p:txBody>
          <a:bodyPr/>
          <a:lstStyle/>
          <a:p>
            <a:endParaRPr lang="de-DE">
              <a:solidFill>
                <a:prstClr val="black">
                  <a:tint val="75000"/>
                </a:prstClr>
              </a:solidFill>
            </a:endParaRPr>
          </a:p>
        </p:txBody>
      </p:sp>
      <p:sp>
        <p:nvSpPr>
          <p:cNvPr id="4" name="Slide Number Placeholder 3"/>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284125114"/>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secHead">
  <p:cSld name="1_Section Header">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92703" y="358017"/>
            <a:ext cx="10515600" cy="2275854"/>
          </a:xfrm>
        </p:spPr>
        <p:txBody>
          <a:bodyPr anchor="b"/>
          <a:lstStyle>
            <a:lvl1pPr>
              <a:defRPr sz="4500"/>
            </a:lvl1pPr>
          </a:lstStyle>
          <a:p>
            <a:r>
              <a:rPr lang="en-US"/>
              <a:t>Click to edit Master title style</a:t>
            </a:r>
            <a:endParaRPr lang="en-US" dirty="0"/>
          </a:p>
        </p:txBody>
      </p:sp>
      <p:sp>
        <p:nvSpPr>
          <p:cNvPr id="3" name="Text Placeholder 2"/>
          <p:cNvSpPr>
            <a:spLocks noGrp="1"/>
          </p:cNvSpPr>
          <p:nvPr>
            <p:ph type="body" idx="1"/>
          </p:nvPr>
        </p:nvSpPr>
        <p:spPr>
          <a:xfrm>
            <a:off x="692703" y="2994923"/>
            <a:ext cx="10515600" cy="1500187"/>
          </a:xfrm>
        </p:spPr>
        <p:txBody>
          <a:bodyPr/>
          <a:lstStyle>
            <a:lvl1pPr marL="0" indent="0">
              <a:buNone/>
              <a:defRPr sz="1800" baseline="0">
                <a:solidFill>
                  <a:srgbClr val="0070C0"/>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9/18/2018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pic>
        <p:nvPicPr>
          <p:cNvPr id="7" name="Picture 6"/>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323" y="6061768"/>
            <a:ext cx="1522404" cy="326167"/>
          </a:xfrm>
          <a:prstGeom prst="rect">
            <a:avLst/>
          </a:prstGeom>
        </p:spPr>
      </p:pic>
    </p:spTree>
    <p:extLst>
      <p:ext uri="{BB962C8B-B14F-4D97-AF65-F5344CB8AC3E}">
        <p14:creationId xmlns:p14="http://schemas.microsoft.com/office/powerpoint/2010/main" val="3363823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9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950"/>
                                        <p:tgtEl>
                                          <p:spTgt spid="7"/>
                                        </p:tgtEl>
                                      </p:cBhvr>
                                    </p:animEffect>
                                  </p:childTnLst>
                                </p:cTn>
                              </p:par>
                              <p:par>
                                <p:cTn id="8" presetID="63" presetClass="path" presetSubtype="0" decel="100000" fill="hold" nodeType="withEffect">
                                  <p:stCondLst>
                                    <p:cond delay="900"/>
                                  </p:stCondLst>
                                  <p:childTnLst>
                                    <p:animMotion origin="layout" path="M -0.01455 -1.34362E-6 L -3.90605E-7 -1.34362E-6 " pathEditMode="relative" rAng="0" ptsTypes="AA">
                                      <p:cBhvr>
                                        <p:cTn id="9" dur="950" fill="hold"/>
                                        <p:tgtEl>
                                          <p:spTgt spid="7"/>
                                        </p:tgtEl>
                                        <p:attrNameLst>
                                          <p:attrName>ppt_x</p:attrName>
                                          <p:attrName>ppt_y</p:attrName>
                                        </p:attrNameLst>
                                      </p:cBhvr>
                                      <p:rCtr x="728" y="0"/>
                                    </p:animMotion>
                                  </p:childTnLst>
                                </p:cTn>
                              </p:par>
                              <p:par>
                                <p:cTn id="10" presetID="6" presetClass="emph" presetSubtype="0" accel="100000" autoRev="1" fill="hold" nodeType="withEffect">
                                  <p:stCondLst>
                                    <p:cond delay="200"/>
                                  </p:stCondLst>
                                  <p:childTnLst>
                                    <p:animScale>
                                      <p:cBhvr>
                                        <p:cTn id="11" dur="500" fill="hold"/>
                                        <p:tgtEl>
                                          <p:spTgt spid="7"/>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Slide Photo_Option">
    <p:bg>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66063" y="1187644"/>
            <a:ext cx="6278150" cy="358620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2353" dirty="0">
                <a:gradFill>
                  <a:gsLst>
                    <a:gs pos="2000">
                      <a:schemeClr val="tx1"/>
                    </a:gs>
                    <a:gs pos="98000">
                      <a:schemeClr val="tx1"/>
                    </a:gs>
                  </a:gsLst>
                  <a:lin ang="5400000" scaled="1"/>
                </a:gradFill>
                <a:ea typeface="Segoe UI" pitchFamily="34" charset="0"/>
                <a:cs typeface="Segoe UI" pitchFamily="34" charset="0"/>
              </a:rPr>
              <a:t>    </a:t>
            </a:r>
          </a:p>
        </p:txBody>
      </p:sp>
      <p:sp>
        <p:nvSpPr>
          <p:cNvPr id="9" name="Title 1"/>
          <p:cNvSpPr>
            <a:spLocks noGrp="1"/>
          </p:cNvSpPr>
          <p:nvPr userDrawn="1">
            <p:ph type="title" hasCustomPrompt="1"/>
          </p:nvPr>
        </p:nvSpPr>
        <p:spPr bwMode="auto">
          <a:xfrm>
            <a:off x="269302" y="2084192"/>
            <a:ext cx="6274911" cy="1793104"/>
          </a:xfrm>
          <a:noFill/>
        </p:spPr>
        <p:txBody>
          <a:bodyPr lIns="146304" tIns="91440" rIns="146304" bIns="91440" anchor="t" anchorCtr="0"/>
          <a:lstStyle>
            <a:lvl1pPr>
              <a:defRPr sz="5294" spc="-98" baseline="0">
                <a:gradFill>
                  <a:gsLst>
                    <a:gs pos="2000">
                      <a:schemeClr val="tx1"/>
                    </a:gs>
                    <a:gs pos="98000">
                      <a:schemeClr val="tx1"/>
                    </a:gs>
                  </a:gsLst>
                  <a:lin ang="5400000" scaled="1"/>
                </a:gradFill>
              </a:defRPr>
            </a:lvl1pPr>
          </a:lstStyle>
          <a:p>
            <a:r>
              <a:rPr lang="en-US" dirty="0"/>
              <a:t>Presentation title</a:t>
            </a:r>
          </a:p>
        </p:txBody>
      </p:sp>
      <p:sp>
        <p:nvSpPr>
          <p:cNvPr id="3" name="Text Placeholder 2"/>
          <p:cNvSpPr>
            <a:spLocks noGrp="1"/>
          </p:cNvSpPr>
          <p:nvPr userDrawn="1">
            <p:ph type="body" sz="quarter" idx="14" hasCustomPrompt="1"/>
          </p:nvPr>
        </p:nvSpPr>
        <p:spPr bwMode="auto">
          <a:xfrm>
            <a:off x="267682" y="3877276"/>
            <a:ext cx="5380106" cy="1793104"/>
          </a:xfrm>
          <a:noFill/>
        </p:spPr>
        <p:txBody>
          <a:bodyPr tIns="109728" bIns="109728">
            <a:noAutofit/>
          </a:bodyPr>
          <a:lstStyle>
            <a:lvl1pPr marL="0" indent="0">
              <a:spcBef>
                <a:spcPts val="0"/>
              </a:spcBef>
              <a:buNone/>
              <a:defRPr sz="3137">
                <a:gradFill>
                  <a:gsLst>
                    <a:gs pos="2000">
                      <a:schemeClr val="tx1"/>
                    </a:gs>
                    <a:gs pos="98000">
                      <a:schemeClr val="tx1"/>
                    </a:gs>
                  </a:gsLst>
                  <a:lin ang="5400000" scaled="1"/>
                </a:gradFill>
              </a:defRPr>
            </a:lvl1pPr>
          </a:lstStyle>
          <a:p>
            <a:pPr lvl="0"/>
            <a:r>
              <a:rPr lang="en-US" dirty="0"/>
              <a:t>Speaker Name</a:t>
            </a:r>
          </a:p>
        </p:txBody>
      </p:sp>
      <p:pic>
        <p:nvPicPr>
          <p:cNvPr id="229" name="Picture 228"/>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bwMode="invGray">
          <a:xfrm>
            <a:off x="448585" y="6001381"/>
            <a:ext cx="1792850" cy="386208"/>
          </a:xfrm>
          <a:prstGeom prst="rect">
            <a:avLst/>
          </a:prstGeom>
        </p:spPr>
      </p:pic>
      <p:sp>
        <p:nvSpPr>
          <p:cNvPr id="230" name="Freeform 229"/>
          <p:cNvSpPr>
            <a:spLocks/>
          </p:cNvSpPr>
          <p:nvPr userDrawn="1"/>
        </p:nvSpPr>
        <p:spPr bwMode="auto">
          <a:xfrm>
            <a:off x="10424274" y="2491274"/>
            <a:ext cx="1204125" cy="489450"/>
          </a:xfrm>
          <a:custGeom>
            <a:avLst/>
            <a:gdLst>
              <a:gd name="T0" fmla="*/ 621 w 696"/>
              <a:gd name="T1" fmla="*/ 132 h 281"/>
              <a:gd name="T2" fmla="*/ 609 w 696"/>
              <a:gd name="T3" fmla="*/ 133 h 281"/>
              <a:gd name="T4" fmla="*/ 469 w 696"/>
              <a:gd name="T5" fmla="*/ 0 h 281"/>
              <a:gd name="T6" fmla="*/ 333 w 696"/>
              <a:gd name="T7" fmla="*/ 104 h 281"/>
              <a:gd name="T8" fmla="*/ 258 w 696"/>
              <a:gd name="T9" fmla="*/ 73 h 281"/>
              <a:gd name="T10" fmla="*/ 155 w 696"/>
              <a:gd name="T11" fmla="*/ 167 h 281"/>
              <a:gd name="T12" fmla="*/ 105 w 696"/>
              <a:gd name="T13" fmla="*/ 190 h 281"/>
              <a:gd name="T14" fmla="*/ 58 w 696"/>
              <a:gd name="T15" fmla="*/ 166 h 281"/>
              <a:gd name="T16" fmla="*/ 0 w 696"/>
              <a:gd name="T17" fmla="*/ 224 h 281"/>
              <a:gd name="T18" fmla="*/ 58 w 696"/>
              <a:gd name="T19" fmla="*/ 281 h 281"/>
              <a:gd name="T20" fmla="*/ 74 w 696"/>
              <a:gd name="T21" fmla="*/ 281 h 281"/>
              <a:gd name="T22" fmla="*/ 264 w 696"/>
              <a:gd name="T23" fmla="*/ 281 h 281"/>
              <a:gd name="T24" fmla="*/ 370 w 696"/>
              <a:gd name="T25" fmla="*/ 281 h 281"/>
              <a:gd name="T26" fmla="*/ 626 w 696"/>
              <a:gd name="T27" fmla="*/ 281 h 281"/>
              <a:gd name="T28" fmla="*/ 626 w 696"/>
              <a:gd name="T29" fmla="*/ 281 h 281"/>
              <a:gd name="T30" fmla="*/ 696 w 696"/>
              <a:gd name="T31" fmla="*/ 207 h 281"/>
              <a:gd name="T32" fmla="*/ 621 w 696"/>
              <a:gd name="T33" fmla="*/ 132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96" h="281">
                <a:moveTo>
                  <a:pt x="621" y="132"/>
                </a:moveTo>
                <a:cubicBezTo>
                  <a:pt x="617" y="132"/>
                  <a:pt x="613" y="133"/>
                  <a:pt x="609" y="133"/>
                </a:cubicBezTo>
                <a:cubicBezTo>
                  <a:pt x="606" y="59"/>
                  <a:pt x="544" y="0"/>
                  <a:pt x="469" y="0"/>
                </a:cubicBezTo>
                <a:cubicBezTo>
                  <a:pt x="403" y="0"/>
                  <a:pt x="349" y="44"/>
                  <a:pt x="333" y="104"/>
                </a:cubicBezTo>
                <a:cubicBezTo>
                  <a:pt x="314" y="85"/>
                  <a:pt x="287" y="73"/>
                  <a:pt x="258" y="73"/>
                </a:cubicBezTo>
                <a:cubicBezTo>
                  <a:pt x="204" y="73"/>
                  <a:pt x="160" y="114"/>
                  <a:pt x="155" y="167"/>
                </a:cubicBezTo>
                <a:cubicBezTo>
                  <a:pt x="136" y="170"/>
                  <a:pt x="119" y="178"/>
                  <a:pt x="105" y="190"/>
                </a:cubicBezTo>
                <a:cubicBezTo>
                  <a:pt x="95" y="175"/>
                  <a:pt x="78" y="166"/>
                  <a:pt x="58" y="166"/>
                </a:cubicBezTo>
                <a:cubicBezTo>
                  <a:pt x="26" y="166"/>
                  <a:pt x="0" y="192"/>
                  <a:pt x="0" y="224"/>
                </a:cubicBezTo>
                <a:cubicBezTo>
                  <a:pt x="0" y="256"/>
                  <a:pt x="26" y="281"/>
                  <a:pt x="58" y="281"/>
                </a:cubicBezTo>
                <a:cubicBezTo>
                  <a:pt x="74" y="281"/>
                  <a:pt x="74" y="281"/>
                  <a:pt x="74" y="281"/>
                </a:cubicBezTo>
                <a:cubicBezTo>
                  <a:pt x="264" y="281"/>
                  <a:pt x="264" y="281"/>
                  <a:pt x="264" y="281"/>
                </a:cubicBezTo>
                <a:cubicBezTo>
                  <a:pt x="370" y="281"/>
                  <a:pt x="370" y="281"/>
                  <a:pt x="370" y="281"/>
                </a:cubicBezTo>
                <a:cubicBezTo>
                  <a:pt x="626" y="281"/>
                  <a:pt x="626" y="281"/>
                  <a:pt x="626" y="281"/>
                </a:cubicBezTo>
                <a:cubicBezTo>
                  <a:pt x="626" y="281"/>
                  <a:pt x="626" y="281"/>
                  <a:pt x="626" y="281"/>
                </a:cubicBezTo>
                <a:cubicBezTo>
                  <a:pt x="665" y="279"/>
                  <a:pt x="696" y="247"/>
                  <a:pt x="696" y="207"/>
                </a:cubicBezTo>
                <a:cubicBezTo>
                  <a:pt x="696" y="166"/>
                  <a:pt x="662" y="132"/>
                  <a:pt x="621" y="132"/>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endParaRPr lang="en-US" sz="1765"/>
          </a:p>
        </p:txBody>
      </p:sp>
      <p:grpSp>
        <p:nvGrpSpPr>
          <p:cNvPr id="231" name="Group 230"/>
          <p:cNvGrpSpPr/>
          <p:nvPr userDrawn="1"/>
        </p:nvGrpSpPr>
        <p:grpSpPr bwMode="auto">
          <a:xfrm>
            <a:off x="6237651" y="3558671"/>
            <a:ext cx="5290650" cy="2089662"/>
            <a:chOff x="8040688" y="7151688"/>
            <a:chExt cx="6745287" cy="2663825"/>
          </a:xfrm>
        </p:grpSpPr>
        <p:sp>
          <p:nvSpPr>
            <p:cNvPr id="232" name="Freeform 5"/>
            <p:cNvSpPr>
              <a:spLocks noEditPoints="1"/>
            </p:cNvSpPr>
            <p:nvPr userDrawn="1"/>
          </p:nvSpPr>
          <p:spPr bwMode="auto">
            <a:xfrm>
              <a:off x="10498138" y="7808913"/>
              <a:ext cx="776287" cy="774700"/>
            </a:xfrm>
            <a:custGeom>
              <a:avLst/>
              <a:gdLst>
                <a:gd name="T0" fmla="*/ 50 w 221"/>
                <a:gd name="T1" fmla="*/ 202 h 220"/>
                <a:gd name="T2" fmla="*/ 73 w 221"/>
                <a:gd name="T3" fmla="*/ 186 h 220"/>
                <a:gd name="T4" fmla="*/ 86 w 221"/>
                <a:gd name="T5" fmla="*/ 183 h 220"/>
                <a:gd name="T6" fmla="*/ 95 w 221"/>
                <a:gd name="T7" fmla="*/ 185 h 220"/>
                <a:gd name="T8" fmla="*/ 109 w 221"/>
                <a:gd name="T9" fmla="*/ 214 h 220"/>
                <a:gd name="T10" fmla="*/ 133 w 221"/>
                <a:gd name="T11" fmla="*/ 218 h 220"/>
                <a:gd name="T12" fmla="*/ 138 w 221"/>
                <a:gd name="T13" fmla="*/ 191 h 220"/>
                <a:gd name="T14" fmla="*/ 145 w 221"/>
                <a:gd name="T15" fmla="*/ 179 h 220"/>
                <a:gd name="T16" fmla="*/ 153 w 221"/>
                <a:gd name="T17" fmla="*/ 174 h 220"/>
                <a:gd name="T18" fmla="*/ 183 w 221"/>
                <a:gd name="T19" fmla="*/ 184 h 220"/>
                <a:gd name="T20" fmla="*/ 202 w 221"/>
                <a:gd name="T21" fmla="*/ 170 h 220"/>
                <a:gd name="T22" fmla="*/ 187 w 221"/>
                <a:gd name="T23" fmla="*/ 148 h 220"/>
                <a:gd name="T24" fmla="*/ 183 w 221"/>
                <a:gd name="T25" fmla="*/ 134 h 220"/>
                <a:gd name="T26" fmla="*/ 186 w 221"/>
                <a:gd name="T27" fmla="*/ 125 h 220"/>
                <a:gd name="T28" fmla="*/ 215 w 221"/>
                <a:gd name="T29" fmla="*/ 111 h 220"/>
                <a:gd name="T30" fmla="*/ 218 w 221"/>
                <a:gd name="T31" fmla="*/ 88 h 220"/>
                <a:gd name="T32" fmla="*/ 191 w 221"/>
                <a:gd name="T33" fmla="*/ 83 h 220"/>
                <a:gd name="T34" fmla="*/ 179 w 221"/>
                <a:gd name="T35" fmla="*/ 76 h 220"/>
                <a:gd name="T36" fmla="*/ 175 w 221"/>
                <a:gd name="T37" fmla="*/ 67 h 220"/>
                <a:gd name="T38" fmla="*/ 185 w 221"/>
                <a:gd name="T39" fmla="*/ 37 h 220"/>
                <a:gd name="T40" fmla="*/ 171 w 221"/>
                <a:gd name="T41" fmla="*/ 18 h 220"/>
                <a:gd name="T42" fmla="*/ 148 w 221"/>
                <a:gd name="T43" fmla="*/ 34 h 220"/>
                <a:gd name="T44" fmla="*/ 135 w 221"/>
                <a:gd name="T45" fmla="*/ 37 h 220"/>
                <a:gd name="T46" fmla="*/ 126 w 221"/>
                <a:gd name="T47" fmla="*/ 34 h 220"/>
                <a:gd name="T48" fmla="*/ 112 w 221"/>
                <a:gd name="T49" fmla="*/ 6 h 220"/>
                <a:gd name="T50" fmla="*/ 88 w 221"/>
                <a:gd name="T51" fmla="*/ 2 h 220"/>
                <a:gd name="T52" fmla="*/ 83 w 221"/>
                <a:gd name="T53" fmla="*/ 29 h 220"/>
                <a:gd name="T54" fmla="*/ 68 w 221"/>
                <a:gd name="T55" fmla="*/ 46 h 220"/>
                <a:gd name="T56" fmla="*/ 38 w 221"/>
                <a:gd name="T57" fmla="*/ 35 h 220"/>
                <a:gd name="T58" fmla="*/ 19 w 221"/>
                <a:gd name="T59" fmla="*/ 49 h 220"/>
                <a:gd name="T60" fmla="*/ 34 w 221"/>
                <a:gd name="T61" fmla="*/ 72 h 220"/>
                <a:gd name="T62" fmla="*/ 35 w 221"/>
                <a:gd name="T63" fmla="*/ 96 h 220"/>
                <a:gd name="T64" fmla="*/ 6 w 221"/>
                <a:gd name="T65" fmla="*/ 109 h 220"/>
                <a:gd name="T66" fmla="*/ 3 w 221"/>
                <a:gd name="T67" fmla="*/ 132 h 220"/>
                <a:gd name="T68" fmla="*/ 30 w 221"/>
                <a:gd name="T69" fmla="*/ 137 h 220"/>
                <a:gd name="T70" fmla="*/ 46 w 221"/>
                <a:gd name="T71" fmla="*/ 152 h 220"/>
                <a:gd name="T72" fmla="*/ 46 w 221"/>
                <a:gd name="T73" fmla="*/ 166 h 220"/>
                <a:gd name="T74" fmla="*/ 37 w 221"/>
                <a:gd name="T75" fmla="*/ 192 h 220"/>
                <a:gd name="T76" fmla="*/ 78 w 221"/>
                <a:gd name="T77" fmla="*/ 85 h 220"/>
                <a:gd name="T78" fmla="*/ 142 w 221"/>
                <a:gd name="T79" fmla="*/ 134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21" h="220">
                  <a:moveTo>
                    <a:pt x="37" y="192"/>
                  </a:moveTo>
                  <a:cubicBezTo>
                    <a:pt x="50" y="202"/>
                    <a:pt x="50" y="202"/>
                    <a:pt x="50" y="202"/>
                  </a:cubicBezTo>
                  <a:cubicBezTo>
                    <a:pt x="52" y="203"/>
                    <a:pt x="56" y="203"/>
                    <a:pt x="59" y="201"/>
                  </a:cubicBezTo>
                  <a:cubicBezTo>
                    <a:pt x="73" y="186"/>
                    <a:pt x="73" y="186"/>
                    <a:pt x="73" y="186"/>
                  </a:cubicBezTo>
                  <a:cubicBezTo>
                    <a:pt x="78" y="181"/>
                    <a:pt x="82" y="181"/>
                    <a:pt x="85" y="183"/>
                  </a:cubicBezTo>
                  <a:cubicBezTo>
                    <a:pt x="86" y="183"/>
                    <a:pt x="86" y="183"/>
                    <a:pt x="86" y="183"/>
                  </a:cubicBezTo>
                  <a:cubicBezTo>
                    <a:pt x="89" y="184"/>
                    <a:pt x="92" y="185"/>
                    <a:pt x="95" y="185"/>
                  </a:cubicBezTo>
                  <a:cubicBezTo>
                    <a:pt x="95" y="185"/>
                    <a:pt x="95" y="185"/>
                    <a:pt x="95" y="185"/>
                  </a:cubicBezTo>
                  <a:cubicBezTo>
                    <a:pt x="99" y="186"/>
                    <a:pt x="103" y="188"/>
                    <a:pt x="105" y="195"/>
                  </a:cubicBezTo>
                  <a:cubicBezTo>
                    <a:pt x="109" y="214"/>
                    <a:pt x="109" y="214"/>
                    <a:pt x="109" y="214"/>
                  </a:cubicBezTo>
                  <a:cubicBezTo>
                    <a:pt x="110" y="218"/>
                    <a:pt x="114" y="220"/>
                    <a:pt x="116" y="220"/>
                  </a:cubicBezTo>
                  <a:cubicBezTo>
                    <a:pt x="133" y="218"/>
                    <a:pt x="133" y="218"/>
                    <a:pt x="133" y="218"/>
                  </a:cubicBezTo>
                  <a:cubicBezTo>
                    <a:pt x="135" y="217"/>
                    <a:pt x="138" y="214"/>
                    <a:pt x="138" y="210"/>
                  </a:cubicBezTo>
                  <a:cubicBezTo>
                    <a:pt x="138" y="191"/>
                    <a:pt x="138" y="191"/>
                    <a:pt x="138" y="191"/>
                  </a:cubicBezTo>
                  <a:cubicBezTo>
                    <a:pt x="138" y="184"/>
                    <a:pt x="141" y="181"/>
                    <a:pt x="144" y="179"/>
                  </a:cubicBezTo>
                  <a:cubicBezTo>
                    <a:pt x="144" y="179"/>
                    <a:pt x="145" y="179"/>
                    <a:pt x="145" y="179"/>
                  </a:cubicBezTo>
                  <a:cubicBezTo>
                    <a:pt x="147" y="177"/>
                    <a:pt x="150" y="176"/>
                    <a:pt x="153" y="174"/>
                  </a:cubicBezTo>
                  <a:cubicBezTo>
                    <a:pt x="153" y="174"/>
                    <a:pt x="153" y="174"/>
                    <a:pt x="153" y="174"/>
                  </a:cubicBezTo>
                  <a:cubicBezTo>
                    <a:pt x="156" y="172"/>
                    <a:pt x="161" y="171"/>
                    <a:pt x="167" y="174"/>
                  </a:cubicBezTo>
                  <a:cubicBezTo>
                    <a:pt x="183" y="184"/>
                    <a:pt x="183" y="184"/>
                    <a:pt x="183" y="184"/>
                  </a:cubicBezTo>
                  <a:cubicBezTo>
                    <a:pt x="187" y="186"/>
                    <a:pt x="191" y="185"/>
                    <a:pt x="192" y="183"/>
                  </a:cubicBezTo>
                  <a:cubicBezTo>
                    <a:pt x="202" y="170"/>
                    <a:pt x="202" y="170"/>
                    <a:pt x="202" y="170"/>
                  </a:cubicBezTo>
                  <a:cubicBezTo>
                    <a:pt x="204" y="169"/>
                    <a:pt x="204" y="164"/>
                    <a:pt x="201" y="161"/>
                  </a:cubicBezTo>
                  <a:cubicBezTo>
                    <a:pt x="187" y="148"/>
                    <a:pt x="187" y="148"/>
                    <a:pt x="187" y="148"/>
                  </a:cubicBezTo>
                  <a:cubicBezTo>
                    <a:pt x="182" y="143"/>
                    <a:pt x="182" y="139"/>
                    <a:pt x="183" y="135"/>
                  </a:cubicBezTo>
                  <a:cubicBezTo>
                    <a:pt x="183" y="135"/>
                    <a:pt x="183" y="135"/>
                    <a:pt x="183" y="134"/>
                  </a:cubicBezTo>
                  <a:cubicBezTo>
                    <a:pt x="184" y="131"/>
                    <a:pt x="185" y="128"/>
                    <a:pt x="186" y="126"/>
                  </a:cubicBezTo>
                  <a:cubicBezTo>
                    <a:pt x="186" y="125"/>
                    <a:pt x="186" y="125"/>
                    <a:pt x="186" y="125"/>
                  </a:cubicBezTo>
                  <a:cubicBezTo>
                    <a:pt x="187" y="121"/>
                    <a:pt x="189" y="117"/>
                    <a:pt x="196" y="116"/>
                  </a:cubicBezTo>
                  <a:cubicBezTo>
                    <a:pt x="215" y="111"/>
                    <a:pt x="215" y="111"/>
                    <a:pt x="215" y="111"/>
                  </a:cubicBezTo>
                  <a:cubicBezTo>
                    <a:pt x="218" y="110"/>
                    <a:pt x="221" y="106"/>
                    <a:pt x="220" y="104"/>
                  </a:cubicBezTo>
                  <a:cubicBezTo>
                    <a:pt x="218" y="88"/>
                    <a:pt x="218" y="88"/>
                    <a:pt x="218" y="88"/>
                  </a:cubicBezTo>
                  <a:cubicBezTo>
                    <a:pt x="218" y="85"/>
                    <a:pt x="215" y="82"/>
                    <a:pt x="211" y="82"/>
                  </a:cubicBezTo>
                  <a:cubicBezTo>
                    <a:pt x="191" y="83"/>
                    <a:pt x="191" y="83"/>
                    <a:pt x="191" y="83"/>
                  </a:cubicBezTo>
                  <a:cubicBezTo>
                    <a:pt x="184" y="83"/>
                    <a:pt x="181" y="80"/>
                    <a:pt x="180" y="76"/>
                  </a:cubicBezTo>
                  <a:cubicBezTo>
                    <a:pt x="180" y="76"/>
                    <a:pt x="179" y="76"/>
                    <a:pt x="179" y="76"/>
                  </a:cubicBezTo>
                  <a:cubicBezTo>
                    <a:pt x="178" y="73"/>
                    <a:pt x="176" y="70"/>
                    <a:pt x="175" y="68"/>
                  </a:cubicBezTo>
                  <a:cubicBezTo>
                    <a:pt x="175" y="67"/>
                    <a:pt x="175" y="67"/>
                    <a:pt x="175" y="67"/>
                  </a:cubicBezTo>
                  <a:cubicBezTo>
                    <a:pt x="172" y="64"/>
                    <a:pt x="171" y="60"/>
                    <a:pt x="175" y="53"/>
                  </a:cubicBezTo>
                  <a:cubicBezTo>
                    <a:pt x="185" y="37"/>
                    <a:pt x="185" y="37"/>
                    <a:pt x="185" y="37"/>
                  </a:cubicBezTo>
                  <a:cubicBezTo>
                    <a:pt x="187" y="34"/>
                    <a:pt x="186" y="29"/>
                    <a:pt x="184" y="28"/>
                  </a:cubicBezTo>
                  <a:cubicBezTo>
                    <a:pt x="171" y="18"/>
                    <a:pt x="171" y="18"/>
                    <a:pt x="171" y="18"/>
                  </a:cubicBezTo>
                  <a:cubicBezTo>
                    <a:pt x="169" y="17"/>
                    <a:pt x="164" y="16"/>
                    <a:pt x="162" y="19"/>
                  </a:cubicBezTo>
                  <a:cubicBezTo>
                    <a:pt x="148" y="34"/>
                    <a:pt x="148" y="34"/>
                    <a:pt x="148" y="34"/>
                  </a:cubicBezTo>
                  <a:cubicBezTo>
                    <a:pt x="143" y="38"/>
                    <a:pt x="139" y="38"/>
                    <a:pt x="135" y="37"/>
                  </a:cubicBezTo>
                  <a:cubicBezTo>
                    <a:pt x="135" y="37"/>
                    <a:pt x="135" y="37"/>
                    <a:pt x="135" y="37"/>
                  </a:cubicBezTo>
                  <a:cubicBezTo>
                    <a:pt x="132" y="36"/>
                    <a:pt x="129" y="35"/>
                    <a:pt x="126" y="34"/>
                  </a:cubicBezTo>
                  <a:cubicBezTo>
                    <a:pt x="126" y="34"/>
                    <a:pt x="126" y="34"/>
                    <a:pt x="126" y="34"/>
                  </a:cubicBezTo>
                  <a:cubicBezTo>
                    <a:pt x="121" y="34"/>
                    <a:pt x="118" y="32"/>
                    <a:pt x="116" y="24"/>
                  </a:cubicBezTo>
                  <a:cubicBezTo>
                    <a:pt x="112" y="6"/>
                    <a:pt x="112" y="6"/>
                    <a:pt x="112" y="6"/>
                  </a:cubicBezTo>
                  <a:cubicBezTo>
                    <a:pt x="111" y="2"/>
                    <a:pt x="107" y="0"/>
                    <a:pt x="104" y="0"/>
                  </a:cubicBezTo>
                  <a:cubicBezTo>
                    <a:pt x="88" y="2"/>
                    <a:pt x="88" y="2"/>
                    <a:pt x="88" y="2"/>
                  </a:cubicBezTo>
                  <a:cubicBezTo>
                    <a:pt x="86" y="2"/>
                    <a:pt x="83" y="6"/>
                    <a:pt x="83" y="9"/>
                  </a:cubicBezTo>
                  <a:cubicBezTo>
                    <a:pt x="83" y="29"/>
                    <a:pt x="83" y="29"/>
                    <a:pt x="83" y="29"/>
                  </a:cubicBezTo>
                  <a:cubicBezTo>
                    <a:pt x="83" y="36"/>
                    <a:pt x="80" y="39"/>
                    <a:pt x="77" y="41"/>
                  </a:cubicBezTo>
                  <a:cubicBezTo>
                    <a:pt x="73" y="42"/>
                    <a:pt x="70" y="44"/>
                    <a:pt x="68" y="46"/>
                  </a:cubicBezTo>
                  <a:cubicBezTo>
                    <a:pt x="64" y="48"/>
                    <a:pt x="60" y="49"/>
                    <a:pt x="54" y="46"/>
                  </a:cubicBezTo>
                  <a:cubicBezTo>
                    <a:pt x="38" y="35"/>
                    <a:pt x="38" y="35"/>
                    <a:pt x="38" y="35"/>
                  </a:cubicBezTo>
                  <a:cubicBezTo>
                    <a:pt x="34" y="33"/>
                    <a:pt x="30" y="35"/>
                    <a:pt x="29" y="36"/>
                  </a:cubicBezTo>
                  <a:cubicBezTo>
                    <a:pt x="19" y="49"/>
                    <a:pt x="19" y="49"/>
                    <a:pt x="19" y="49"/>
                  </a:cubicBezTo>
                  <a:cubicBezTo>
                    <a:pt x="17" y="51"/>
                    <a:pt x="17" y="56"/>
                    <a:pt x="20" y="59"/>
                  </a:cubicBezTo>
                  <a:cubicBezTo>
                    <a:pt x="34" y="72"/>
                    <a:pt x="34" y="72"/>
                    <a:pt x="34" y="72"/>
                  </a:cubicBezTo>
                  <a:cubicBezTo>
                    <a:pt x="38" y="76"/>
                    <a:pt x="39" y="80"/>
                    <a:pt x="38" y="83"/>
                  </a:cubicBezTo>
                  <a:cubicBezTo>
                    <a:pt x="37" y="87"/>
                    <a:pt x="36" y="91"/>
                    <a:pt x="35" y="96"/>
                  </a:cubicBezTo>
                  <a:cubicBezTo>
                    <a:pt x="34" y="99"/>
                    <a:pt x="32" y="103"/>
                    <a:pt x="25" y="104"/>
                  </a:cubicBezTo>
                  <a:cubicBezTo>
                    <a:pt x="6" y="109"/>
                    <a:pt x="6" y="109"/>
                    <a:pt x="6" y="109"/>
                  </a:cubicBezTo>
                  <a:cubicBezTo>
                    <a:pt x="2" y="110"/>
                    <a:pt x="0" y="113"/>
                    <a:pt x="1" y="116"/>
                  </a:cubicBezTo>
                  <a:cubicBezTo>
                    <a:pt x="3" y="132"/>
                    <a:pt x="3" y="132"/>
                    <a:pt x="3" y="132"/>
                  </a:cubicBezTo>
                  <a:cubicBezTo>
                    <a:pt x="3" y="134"/>
                    <a:pt x="6" y="138"/>
                    <a:pt x="10" y="138"/>
                  </a:cubicBezTo>
                  <a:cubicBezTo>
                    <a:pt x="30" y="137"/>
                    <a:pt x="30" y="137"/>
                    <a:pt x="30" y="137"/>
                  </a:cubicBezTo>
                  <a:cubicBezTo>
                    <a:pt x="37" y="137"/>
                    <a:pt x="40" y="140"/>
                    <a:pt x="41" y="144"/>
                  </a:cubicBezTo>
                  <a:cubicBezTo>
                    <a:pt x="43" y="147"/>
                    <a:pt x="44" y="150"/>
                    <a:pt x="46" y="152"/>
                  </a:cubicBezTo>
                  <a:cubicBezTo>
                    <a:pt x="46" y="153"/>
                    <a:pt x="46" y="153"/>
                    <a:pt x="46" y="153"/>
                  </a:cubicBezTo>
                  <a:cubicBezTo>
                    <a:pt x="49" y="156"/>
                    <a:pt x="50" y="160"/>
                    <a:pt x="46" y="166"/>
                  </a:cubicBezTo>
                  <a:cubicBezTo>
                    <a:pt x="36" y="183"/>
                    <a:pt x="36" y="183"/>
                    <a:pt x="36" y="183"/>
                  </a:cubicBezTo>
                  <a:cubicBezTo>
                    <a:pt x="34" y="186"/>
                    <a:pt x="35" y="190"/>
                    <a:pt x="37" y="192"/>
                  </a:cubicBezTo>
                  <a:close/>
                  <a:moveTo>
                    <a:pt x="86" y="142"/>
                  </a:moveTo>
                  <a:cubicBezTo>
                    <a:pt x="68" y="128"/>
                    <a:pt x="65" y="103"/>
                    <a:pt x="78" y="85"/>
                  </a:cubicBezTo>
                  <a:cubicBezTo>
                    <a:pt x="92" y="68"/>
                    <a:pt x="117" y="64"/>
                    <a:pt x="135" y="78"/>
                  </a:cubicBezTo>
                  <a:cubicBezTo>
                    <a:pt x="152" y="92"/>
                    <a:pt x="156" y="117"/>
                    <a:pt x="142" y="134"/>
                  </a:cubicBezTo>
                  <a:cubicBezTo>
                    <a:pt x="129" y="152"/>
                    <a:pt x="103" y="155"/>
                    <a:pt x="86" y="142"/>
                  </a:cubicBezTo>
                  <a:close/>
                </a:path>
              </a:pathLst>
            </a:custGeom>
            <a:solidFill>
              <a:srgbClr val="D83B01"/>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33" name="Freeform 6"/>
            <p:cNvSpPr>
              <a:spLocks noEditPoints="1"/>
            </p:cNvSpPr>
            <p:nvPr userDrawn="1"/>
          </p:nvSpPr>
          <p:spPr bwMode="auto">
            <a:xfrm>
              <a:off x="9758363" y="8366126"/>
              <a:ext cx="1060450" cy="1062038"/>
            </a:xfrm>
            <a:custGeom>
              <a:avLst/>
              <a:gdLst>
                <a:gd name="T0" fmla="*/ 264 w 302"/>
                <a:gd name="T1" fmla="*/ 100 h 302"/>
                <a:gd name="T2" fmla="*/ 274 w 302"/>
                <a:gd name="T3" fmla="*/ 69 h 302"/>
                <a:gd name="T4" fmla="*/ 248 w 302"/>
                <a:gd name="T5" fmla="*/ 61 h 302"/>
                <a:gd name="T6" fmla="*/ 233 w 302"/>
                <a:gd name="T7" fmla="*/ 47 h 302"/>
                <a:gd name="T8" fmla="*/ 224 w 302"/>
                <a:gd name="T9" fmla="*/ 22 h 302"/>
                <a:gd name="T10" fmla="*/ 196 w 302"/>
                <a:gd name="T11" fmla="*/ 35 h 302"/>
                <a:gd name="T12" fmla="*/ 180 w 302"/>
                <a:gd name="T13" fmla="*/ 6 h 302"/>
                <a:gd name="T14" fmla="*/ 157 w 302"/>
                <a:gd name="T15" fmla="*/ 19 h 302"/>
                <a:gd name="T16" fmla="*/ 136 w 302"/>
                <a:gd name="T17" fmla="*/ 20 h 302"/>
                <a:gd name="T18" fmla="*/ 112 w 302"/>
                <a:gd name="T19" fmla="*/ 8 h 302"/>
                <a:gd name="T20" fmla="*/ 101 w 302"/>
                <a:gd name="T21" fmla="*/ 38 h 302"/>
                <a:gd name="T22" fmla="*/ 69 w 302"/>
                <a:gd name="T23" fmla="*/ 28 h 302"/>
                <a:gd name="T24" fmla="*/ 62 w 302"/>
                <a:gd name="T25" fmla="*/ 54 h 302"/>
                <a:gd name="T26" fmla="*/ 48 w 302"/>
                <a:gd name="T27" fmla="*/ 69 h 302"/>
                <a:gd name="T28" fmla="*/ 23 w 302"/>
                <a:gd name="T29" fmla="*/ 78 h 302"/>
                <a:gd name="T30" fmla="*/ 36 w 302"/>
                <a:gd name="T31" fmla="*/ 107 h 302"/>
                <a:gd name="T32" fmla="*/ 6 w 302"/>
                <a:gd name="T33" fmla="*/ 122 h 302"/>
                <a:gd name="T34" fmla="*/ 20 w 302"/>
                <a:gd name="T35" fmla="*/ 145 h 302"/>
                <a:gd name="T36" fmla="*/ 20 w 302"/>
                <a:gd name="T37" fmla="*/ 166 h 302"/>
                <a:gd name="T38" fmla="*/ 9 w 302"/>
                <a:gd name="T39" fmla="*/ 190 h 302"/>
                <a:gd name="T40" fmla="*/ 38 w 302"/>
                <a:gd name="T41" fmla="*/ 201 h 302"/>
                <a:gd name="T42" fmla="*/ 28 w 302"/>
                <a:gd name="T43" fmla="*/ 233 h 302"/>
                <a:gd name="T44" fmla="*/ 54 w 302"/>
                <a:gd name="T45" fmla="*/ 240 h 302"/>
                <a:gd name="T46" fmla="*/ 69 w 302"/>
                <a:gd name="T47" fmla="*/ 254 h 302"/>
                <a:gd name="T48" fmla="*/ 78 w 302"/>
                <a:gd name="T49" fmla="*/ 279 h 302"/>
                <a:gd name="T50" fmla="*/ 107 w 302"/>
                <a:gd name="T51" fmla="*/ 266 h 302"/>
                <a:gd name="T52" fmla="*/ 123 w 302"/>
                <a:gd name="T53" fmla="*/ 296 h 302"/>
                <a:gd name="T54" fmla="*/ 146 w 302"/>
                <a:gd name="T55" fmla="*/ 282 h 302"/>
                <a:gd name="T56" fmla="*/ 166 w 302"/>
                <a:gd name="T57" fmla="*/ 282 h 302"/>
                <a:gd name="T58" fmla="*/ 191 w 302"/>
                <a:gd name="T59" fmla="*/ 293 h 302"/>
                <a:gd name="T60" fmla="*/ 202 w 302"/>
                <a:gd name="T61" fmla="*/ 264 h 302"/>
                <a:gd name="T62" fmla="*/ 233 w 302"/>
                <a:gd name="T63" fmla="*/ 274 h 302"/>
                <a:gd name="T64" fmla="*/ 241 w 302"/>
                <a:gd name="T65" fmla="*/ 248 h 302"/>
                <a:gd name="T66" fmla="*/ 255 w 302"/>
                <a:gd name="T67" fmla="*/ 233 h 302"/>
                <a:gd name="T68" fmla="*/ 280 w 302"/>
                <a:gd name="T69" fmla="*/ 224 h 302"/>
                <a:gd name="T70" fmla="*/ 267 w 302"/>
                <a:gd name="T71" fmla="*/ 195 h 302"/>
                <a:gd name="T72" fmla="*/ 296 w 302"/>
                <a:gd name="T73" fmla="*/ 180 h 302"/>
                <a:gd name="T74" fmla="*/ 283 w 302"/>
                <a:gd name="T75" fmla="*/ 156 h 302"/>
                <a:gd name="T76" fmla="*/ 282 w 302"/>
                <a:gd name="T77" fmla="*/ 136 h 302"/>
                <a:gd name="T78" fmla="*/ 294 w 302"/>
                <a:gd name="T79" fmla="*/ 111 h 302"/>
                <a:gd name="T80" fmla="*/ 147 w 302"/>
                <a:gd name="T81" fmla="*/ 176 h 302"/>
                <a:gd name="T82" fmla="*/ 156 w 302"/>
                <a:gd name="T83" fmla="*/ 125 h 302"/>
                <a:gd name="T84" fmla="*/ 147 w 302"/>
                <a:gd name="T85" fmla="*/ 176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02" h="302">
                  <a:moveTo>
                    <a:pt x="275" y="105"/>
                  </a:moveTo>
                  <a:cubicBezTo>
                    <a:pt x="270" y="103"/>
                    <a:pt x="265" y="101"/>
                    <a:pt x="264" y="100"/>
                  </a:cubicBezTo>
                  <a:cubicBezTo>
                    <a:pt x="264" y="99"/>
                    <a:pt x="264" y="92"/>
                    <a:pt x="267" y="87"/>
                  </a:cubicBezTo>
                  <a:cubicBezTo>
                    <a:pt x="274" y="69"/>
                    <a:pt x="274" y="69"/>
                    <a:pt x="274" y="69"/>
                  </a:cubicBezTo>
                  <a:cubicBezTo>
                    <a:pt x="276" y="63"/>
                    <a:pt x="274" y="60"/>
                    <a:pt x="268" y="60"/>
                  </a:cubicBezTo>
                  <a:cubicBezTo>
                    <a:pt x="248" y="61"/>
                    <a:pt x="248" y="61"/>
                    <a:pt x="248" y="61"/>
                  </a:cubicBezTo>
                  <a:cubicBezTo>
                    <a:pt x="243" y="62"/>
                    <a:pt x="237" y="62"/>
                    <a:pt x="237" y="61"/>
                  </a:cubicBezTo>
                  <a:cubicBezTo>
                    <a:pt x="236" y="60"/>
                    <a:pt x="233" y="53"/>
                    <a:pt x="233" y="47"/>
                  </a:cubicBezTo>
                  <a:cubicBezTo>
                    <a:pt x="233" y="28"/>
                    <a:pt x="233" y="28"/>
                    <a:pt x="233" y="28"/>
                  </a:cubicBezTo>
                  <a:cubicBezTo>
                    <a:pt x="233" y="22"/>
                    <a:pt x="229" y="20"/>
                    <a:pt x="224" y="22"/>
                  </a:cubicBezTo>
                  <a:cubicBezTo>
                    <a:pt x="207" y="31"/>
                    <a:pt x="207" y="31"/>
                    <a:pt x="207" y="31"/>
                  </a:cubicBezTo>
                  <a:cubicBezTo>
                    <a:pt x="202" y="34"/>
                    <a:pt x="197" y="35"/>
                    <a:pt x="196" y="35"/>
                  </a:cubicBezTo>
                  <a:cubicBezTo>
                    <a:pt x="194" y="34"/>
                    <a:pt x="190" y="29"/>
                    <a:pt x="188" y="24"/>
                  </a:cubicBezTo>
                  <a:cubicBezTo>
                    <a:pt x="180" y="6"/>
                    <a:pt x="180" y="6"/>
                    <a:pt x="180" y="6"/>
                  </a:cubicBezTo>
                  <a:cubicBezTo>
                    <a:pt x="178" y="1"/>
                    <a:pt x="173" y="0"/>
                    <a:pt x="170" y="4"/>
                  </a:cubicBezTo>
                  <a:cubicBezTo>
                    <a:pt x="157" y="19"/>
                    <a:pt x="157" y="19"/>
                    <a:pt x="157" y="19"/>
                  </a:cubicBezTo>
                  <a:cubicBezTo>
                    <a:pt x="153" y="23"/>
                    <a:pt x="149" y="27"/>
                    <a:pt x="148" y="27"/>
                  </a:cubicBezTo>
                  <a:cubicBezTo>
                    <a:pt x="147" y="27"/>
                    <a:pt x="140" y="24"/>
                    <a:pt x="136" y="20"/>
                  </a:cubicBezTo>
                  <a:cubicBezTo>
                    <a:pt x="122" y="6"/>
                    <a:pt x="122" y="6"/>
                    <a:pt x="122" y="6"/>
                  </a:cubicBezTo>
                  <a:cubicBezTo>
                    <a:pt x="118" y="2"/>
                    <a:pt x="114" y="3"/>
                    <a:pt x="112" y="8"/>
                  </a:cubicBezTo>
                  <a:cubicBezTo>
                    <a:pt x="106" y="27"/>
                    <a:pt x="106" y="27"/>
                    <a:pt x="106" y="27"/>
                  </a:cubicBezTo>
                  <a:cubicBezTo>
                    <a:pt x="104" y="32"/>
                    <a:pt x="102" y="37"/>
                    <a:pt x="101" y="38"/>
                  </a:cubicBezTo>
                  <a:cubicBezTo>
                    <a:pt x="100" y="38"/>
                    <a:pt x="93" y="38"/>
                    <a:pt x="88" y="35"/>
                  </a:cubicBezTo>
                  <a:cubicBezTo>
                    <a:pt x="69" y="28"/>
                    <a:pt x="69" y="28"/>
                    <a:pt x="69" y="28"/>
                  </a:cubicBezTo>
                  <a:cubicBezTo>
                    <a:pt x="64" y="26"/>
                    <a:pt x="60" y="28"/>
                    <a:pt x="61" y="34"/>
                  </a:cubicBezTo>
                  <a:cubicBezTo>
                    <a:pt x="62" y="54"/>
                    <a:pt x="62" y="54"/>
                    <a:pt x="62" y="54"/>
                  </a:cubicBezTo>
                  <a:cubicBezTo>
                    <a:pt x="63" y="59"/>
                    <a:pt x="62" y="65"/>
                    <a:pt x="61" y="66"/>
                  </a:cubicBezTo>
                  <a:cubicBezTo>
                    <a:pt x="61" y="66"/>
                    <a:pt x="54" y="69"/>
                    <a:pt x="48" y="69"/>
                  </a:cubicBezTo>
                  <a:cubicBezTo>
                    <a:pt x="28" y="69"/>
                    <a:pt x="28" y="69"/>
                    <a:pt x="28" y="69"/>
                  </a:cubicBezTo>
                  <a:cubicBezTo>
                    <a:pt x="23" y="69"/>
                    <a:pt x="20" y="73"/>
                    <a:pt x="23" y="78"/>
                  </a:cubicBezTo>
                  <a:cubicBezTo>
                    <a:pt x="32" y="95"/>
                    <a:pt x="32" y="95"/>
                    <a:pt x="32" y="95"/>
                  </a:cubicBezTo>
                  <a:cubicBezTo>
                    <a:pt x="34" y="100"/>
                    <a:pt x="36" y="105"/>
                    <a:pt x="36" y="107"/>
                  </a:cubicBezTo>
                  <a:cubicBezTo>
                    <a:pt x="35" y="108"/>
                    <a:pt x="30" y="112"/>
                    <a:pt x="25" y="114"/>
                  </a:cubicBezTo>
                  <a:cubicBezTo>
                    <a:pt x="6" y="122"/>
                    <a:pt x="6" y="122"/>
                    <a:pt x="6" y="122"/>
                  </a:cubicBezTo>
                  <a:cubicBezTo>
                    <a:pt x="1" y="124"/>
                    <a:pt x="0" y="129"/>
                    <a:pt x="5" y="132"/>
                  </a:cubicBezTo>
                  <a:cubicBezTo>
                    <a:pt x="20" y="145"/>
                    <a:pt x="20" y="145"/>
                    <a:pt x="20" y="145"/>
                  </a:cubicBezTo>
                  <a:cubicBezTo>
                    <a:pt x="24" y="149"/>
                    <a:pt x="27" y="153"/>
                    <a:pt x="27" y="154"/>
                  </a:cubicBezTo>
                  <a:cubicBezTo>
                    <a:pt x="28" y="155"/>
                    <a:pt x="24" y="162"/>
                    <a:pt x="20" y="166"/>
                  </a:cubicBezTo>
                  <a:cubicBezTo>
                    <a:pt x="6" y="180"/>
                    <a:pt x="6" y="180"/>
                    <a:pt x="6" y="180"/>
                  </a:cubicBezTo>
                  <a:cubicBezTo>
                    <a:pt x="2" y="184"/>
                    <a:pt x="4" y="188"/>
                    <a:pt x="9" y="190"/>
                  </a:cubicBezTo>
                  <a:cubicBezTo>
                    <a:pt x="28" y="196"/>
                    <a:pt x="28" y="196"/>
                    <a:pt x="28" y="196"/>
                  </a:cubicBezTo>
                  <a:cubicBezTo>
                    <a:pt x="33" y="198"/>
                    <a:pt x="38" y="200"/>
                    <a:pt x="38" y="201"/>
                  </a:cubicBezTo>
                  <a:cubicBezTo>
                    <a:pt x="39" y="202"/>
                    <a:pt x="38" y="209"/>
                    <a:pt x="36" y="214"/>
                  </a:cubicBezTo>
                  <a:cubicBezTo>
                    <a:pt x="28" y="233"/>
                    <a:pt x="28" y="233"/>
                    <a:pt x="28" y="233"/>
                  </a:cubicBezTo>
                  <a:cubicBezTo>
                    <a:pt x="26" y="238"/>
                    <a:pt x="29" y="242"/>
                    <a:pt x="35" y="241"/>
                  </a:cubicBezTo>
                  <a:cubicBezTo>
                    <a:pt x="54" y="240"/>
                    <a:pt x="54" y="240"/>
                    <a:pt x="54" y="240"/>
                  </a:cubicBezTo>
                  <a:cubicBezTo>
                    <a:pt x="60" y="240"/>
                    <a:pt x="65" y="240"/>
                    <a:pt x="66" y="241"/>
                  </a:cubicBezTo>
                  <a:cubicBezTo>
                    <a:pt x="67" y="242"/>
                    <a:pt x="69" y="248"/>
                    <a:pt x="69" y="254"/>
                  </a:cubicBezTo>
                  <a:cubicBezTo>
                    <a:pt x="69" y="274"/>
                    <a:pt x="69" y="274"/>
                    <a:pt x="69" y="274"/>
                  </a:cubicBezTo>
                  <a:cubicBezTo>
                    <a:pt x="69" y="279"/>
                    <a:pt x="73" y="282"/>
                    <a:pt x="78" y="279"/>
                  </a:cubicBezTo>
                  <a:cubicBezTo>
                    <a:pt x="96" y="270"/>
                    <a:pt x="96" y="270"/>
                    <a:pt x="96" y="270"/>
                  </a:cubicBezTo>
                  <a:cubicBezTo>
                    <a:pt x="101" y="268"/>
                    <a:pt x="106" y="266"/>
                    <a:pt x="107" y="266"/>
                  </a:cubicBezTo>
                  <a:cubicBezTo>
                    <a:pt x="108" y="267"/>
                    <a:pt x="113" y="272"/>
                    <a:pt x="115" y="277"/>
                  </a:cubicBezTo>
                  <a:cubicBezTo>
                    <a:pt x="123" y="296"/>
                    <a:pt x="123" y="296"/>
                    <a:pt x="123" y="296"/>
                  </a:cubicBezTo>
                  <a:cubicBezTo>
                    <a:pt x="125" y="301"/>
                    <a:pt x="129" y="302"/>
                    <a:pt x="133" y="297"/>
                  </a:cubicBezTo>
                  <a:cubicBezTo>
                    <a:pt x="146" y="282"/>
                    <a:pt x="146" y="282"/>
                    <a:pt x="146" y="282"/>
                  </a:cubicBezTo>
                  <a:cubicBezTo>
                    <a:pt x="150" y="278"/>
                    <a:pt x="154" y="275"/>
                    <a:pt x="155" y="275"/>
                  </a:cubicBezTo>
                  <a:cubicBezTo>
                    <a:pt x="156" y="275"/>
                    <a:pt x="162" y="278"/>
                    <a:pt x="166" y="282"/>
                  </a:cubicBezTo>
                  <a:cubicBezTo>
                    <a:pt x="180" y="296"/>
                    <a:pt x="180" y="296"/>
                    <a:pt x="180" y="296"/>
                  </a:cubicBezTo>
                  <a:cubicBezTo>
                    <a:pt x="184" y="300"/>
                    <a:pt x="189" y="298"/>
                    <a:pt x="191" y="293"/>
                  </a:cubicBezTo>
                  <a:cubicBezTo>
                    <a:pt x="197" y="274"/>
                    <a:pt x="197" y="274"/>
                    <a:pt x="197" y="274"/>
                  </a:cubicBezTo>
                  <a:cubicBezTo>
                    <a:pt x="199" y="269"/>
                    <a:pt x="201" y="264"/>
                    <a:pt x="202" y="264"/>
                  </a:cubicBezTo>
                  <a:cubicBezTo>
                    <a:pt x="203" y="263"/>
                    <a:pt x="210" y="264"/>
                    <a:pt x="215" y="266"/>
                  </a:cubicBezTo>
                  <a:cubicBezTo>
                    <a:pt x="233" y="274"/>
                    <a:pt x="233" y="274"/>
                    <a:pt x="233" y="274"/>
                  </a:cubicBezTo>
                  <a:cubicBezTo>
                    <a:pt x="239" y="276"/>
                    <a:pt x="243" y="273"/>
                    <a:pt x="242" y="267"/>
                  </a:cubicBezTo>
                  <a:cubicBezTo>
                    <a:pt x="241" y="248"/>
                    <a:pt x="241" y="248"/>
                    <a:pt x="241" y="248"/>
                  </a:cubicBezTo>
                  <a:cubicBezTo>
                    <a:pt x="240" y="242"/>
                    <a:pt x="241" y="237"/>
                    <a:pt x="241" y="236"/>
                  </a:cubicBezTo>
                  <a:cubicBezTo>
                    <a:pt x="242" y="235"/>
                    <a:pt x="249" y="233"/>
                    <a:pt x="255" y="233"/>
                  </a:cubicBezTo>
                  <a:cubicBezTo>
                    <a:pt x="274" y="233"/>
                    <a:pt x="274" y="233"/>
                    <a:pt x="274" y="233"/>
                  </a:cubicBezTo>
                  <a:cubicBezTo>
                    <a:pt x="280" y="233"/>
                    <a:pt x="283" y="229"/>
                    <a:pt x="280" y="224"/>
                  </a:cubicBezTo>
                  <a:cubicBezTo>
                    <a:pt x="271" y="206"/>
                    <a:pt x="271" y="206"/>
                    <a:pt x="271" y="206"/>
                  </a:cubicBezTo>
                  <a:cubicBezTo>
                    <a:pt x="268" y="201"/>
                    <a:pt x="267" y="196"/>
                    <a:pt x="267" y="195"/>
                  </a:cubicBezTo>
                  <a:cubicBezTo>
                    <a:pt x="268" y="194"/>
                    <a:pt x="273" y="189"/>
                    <a:pt x="278" y="187"/>
                  </a:cubicBezTo>
                  <a:cubicBezTo>
                    <a:pt x="296" y="180"/>
                    <a:pt x="296" y="180"/>
                    <a:pt x="296" y="180"/>
                  </a:cubicBezTo>
                  <a:cubicBezTo>
                    <a:pt x="302" y="177"/>
                    <a:pt x="302" y="173"/>
                    <a:pt x="298" y="169"/>
                  </a:cubicBezTo>
                  <a:cubicBezTo>
                    <a:pt x="283" y="156"/>
                    <a:pt x="283" y="156"/>
                    <a:pt x="283" y="156"/>
                  </a:cubicBezTo>
                  <a:cubicBezTo>
                    <a:pt x="279" y="152"/>
                    <a:pt x="275" y="148"/>
                    <a:pt x="275" y="147"/>
                  </a:cubicBezTo>
                  <a:cubicBezTo>
                    <a:pt x="275" y="146"/>
                    <a:pt x="278" y="140"/>
                    <a:pt x="282" y="136"/>
                  </a:cubicBezTo>
                  <a:cubicBezTo>
                    <a:pt x="296" y="122"/>
                    <a:pt x="296" y="122"/>
                    <a:pt x="296" y="122"/>
                  </a:cubicBezTo>
                  <a:cubicBezTo>
                    <a:pt x="300" y="118"/>
                    <a:pt x="299" y="113"/>
                    <a:pt x="294" y="111"/>
                  </a:cubicBezTo>
                  <a:lnTo>
                    <a:pt x="275" y="105"/>
                  </a:lnTo>
                  <a:close/>
                  <a:moveTo>
                    <a:pt x="147" y="176"/>
                  </a:moveTo>
                  <a:cubicBezTo>
                    <a:pt x="133" y="174"/>
                    <a:pt x="123" y="161"/>
                    <a:pt x="126" y="147"/>
                  </a:cubicBezTo>
                  <a:cubicBezTo>
                    <a:pt x="128" y="132"/>
                    <a:pt x="141" y="123"/>
                    <a:pt x="156" y="125"/>
                  </a:cubicBezTo>
                  <a:cubicBezTo>
                    <a:pt x="170" y="127"/>
                    <a:pt x="179" y="141"/>
                    <a:pt x="177" y="155"/>
                  </a:cubicBezTo>
                  <a:cubicBezTo>
                    <a:pt x="175" y="169"/>
                    <a:pt x="161" y="179"/>
                    <a:pt x="147" y="176"/>
                  </a:cubicBezTo>
                  <a:close/>
                </a:path>
              </a:pathLst>
            </a:custGeom>
            <a:solidFill>
              <a:srgbClr val="B4009E"/>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34" name="Freeform 7"/>
            <p:cNvSpPr>
              <a:spLocks noEditPoints="1"/>
            </p:cNvSpPr>
            <p:nvPr userDrawn="1"/>
          </p:nvSpPr>
          <p:spPr bwMode="auto">
            <a:xfrm>
              <a:off x="11022013" y="8059738"/>
              <a:ext cx="1547812" cy="1550988"/>
            </a:xfrm>
            <a:custGeom>
              <a:avLst/>
              <a:gdLst>
                <a:gd name="T0" fmla="*/ 434 w 441"/>
                <a:gd name="T1" fmla="*/ 201 h 441"/>
                <a:gd name="T2" fmla="*/ 425 w 441"/>
                <a:gd name="T3" fmla="*/ 156 h 441"/>
                <a:gd name="T4" fmla="*/ 410 w 441"/>
                <a:gd name="T5" fmla="*/ 120 h 441"/>
                <a:gd name="T6" fmla="*/ 385 w 441"/>
                <a:gd name="T7" fmla="*/ 84 h 441"/>
                <a:gd name="T8" fmla="*/ 357 w 441"/>
                <a:gd name="T9" fmla="*/ 56 h 441"/>
                <a:gd name="T10" fmla="*/ 320 w 441"/>
                <a:gd name="T11" fmla="*/ 30 h 441"/>
                <a:gd name="T12" fmla="*/ 283 w 441"/>
                <a:gd name="T13" fmla="*/ 16 h 441"/>
                <a:gd name="T14" fmla="*/ 240 w 441"/>
                <a:gd name="T15" fmla="*/ 7 h 441"/>
                <a:gd name="T16" fmla="*/ 201 w 441"/>
                <a:gd name="T17" fmla="*/ 7 h 441"/>
                <a:gd name="T18" fmla="*/ 156 w 441"/>
                <a:gd name="T19" fmla="*/ 16 h 441"/>
                <a:gd name="T20" fmla="*/ 120 w 441"/>
                <a:gd name="T21" fmla="*/ 31 h 441"/>
                <a:gd name="T22" fmla="*/ 84 w 441"/>
                <a:gd name="T23" fmla="*/ 56 h 441"/>
                <a:gd name="T24" fmla="*/ 56 w 441"/>
                <a:gd name="T25" fmla="*/ 84 h 441"/>
                <a:gd name="T26" fmla="*/ 31 w 441"/>
                <a:gd name="T27" fmla="*/ 122 h 441"/>
                <a:gd name="T28" fmla="*/ 16 w 441"/>
                <a:gd name="T29" fmla="*/ 158 h 441"/>
                <a:gd name="T30" fmla="*/ 7 w 441"/>
                <a:gd name="T31" fmla="*/ 201 h 441"/>
                <a:gd name="T32" fmla="*/ 7 w 441"/>
                <a:gd name="T33" fmla="*/ 240 h 441"/>
                <a:gd name="T34" fmla="*/ 16 w 441"/>
                <a:gd name="T35" fmla="*/ 285 h 441"/>
                <a:gd name="T36" fmla="*/ 32 w 441"/>
                <a:gd name="T37" fmla="*/ 321 h 441"/>
                <a:gd name="T38" fmla="*/ 56 w 441"/>
                <a:gd name="T39" fmla="*/ 357 h 441"/>
                <a:gd name="T40" fmla="*/ 84 w 441"/>
                <a:gd name="T41" fmla="*/ 385 h 441"/>
                <a:gd name="T42" fmla="*/ 122 w 441"/>
                <a:gd name="T43" fmla="*/ 411 h 441"/>
                <a:gd name="T44" fmla="*/ 158 w 441"/>
                <a:gd name="T45" fmla="*/ 425 h 441"/>
                <a:gd name="T46" fmla="*/ 201 w 441"/>
                <a:gd name="T47" fmla="*/ 434 h 441"/>
                <a:gd name="T48" fmla="*/ 240 w 441"/>
                <a:gd name="T49" fmla="*/ 434 h 441"/>
                <a:gd name="T50" fmla="*/ 285 w 441"/>
                <a:gd name="T51" fmla="*/ 425 h 441"/>
                <a:gd name="T52" fmla="*/ 321 w 441"/>
                <a:gd name="T53" fmla="*/ 410 h 441"/>
                <a:gd name="T54" fmla="*/ 357 w 441"/>
                <a:gd name="T55" fmla="*/ 385 h 441"/>
                <a:gd name="T56" fmla="*/ 385 w 441"/>
                <a:gd name="T57" fmla="*/ 357 h 441"/>
                <a:gd name="T58" fmla="*/ 411 w 441"/>
                <a:gd name="T59" fmla="*/ 319 h 441"/>
                <a:gd name="T60" fmla="*/ 426 w 441"/>
                <a:gd name="T61" fmla="*/ 283 h 441"/>
                <a:gd name="T62" fmla="*/ 434 w 441"/>
                <a:gd name="T63" fmla="*/ 240 h 441"/>
                <a:gd name="T64" fmla="*/ 356 w 441"/>
                <a:gd name="T65" fmla="*/ 256 h 441"/>
                <a:gd name="T66" fmla="*/ 284 w 441"/>
                <a:gd name="T67" fmla="*/ 213 h 441"/>
                <a:gd name="T68" fmla="*/ 361 w 441"/>
                <a:gd name="T69" fmla="*/ 220 h 441"/>
                <a:gd name="T70" fmla="*/ 275 w 441"/>
                <a:gd name="T71" fmla="*/ 335 h 441"/>
                <a:gd name="T72" fmla="*/ 335 w 441"/>
                <a:gd name="T73" fmla="*/ 276 h 441"/>
                <a:gd name="T74" fmla="*/ 178 w 441"/>
                <a:gd name="T75" fmla="*/ 341 h 441"/>
                <a:gd name="T76" fmla="*/ 263 w 441"/>
                <a:gd name="T77" fmla="*/ 341 h 441"/>
                <a:gd name="T78" fmla="*/ 185 w 441"/>
                <a:gd name="T79" fmla="*/ 358 h 441"/>
                <a:gd name="T80" fmla="*/ 186 w 441"/>
                <a:gd name="T81" fmla="*/ 220 h 441"/>
                <a:gd name="T82" fmla="*/ 221 w 441"/>
                <a:gd name="T83" fmla="*/ 255 h 441"/>
                <a:gd name="T84" fmla="*/ 106 w 441"/>
                <a:gd name="T85" fmla="*/ 277 h 441"/>
                <a:gd name="T86" fmla="*/ 165 w 441"/>
                <a:gd name="T87" fmla="*/ 337 h 441"/>
                <a:gd name="T88" fmla="*/ 100 w 441"/>
                <a:gd name="T89" fmla="*/ 180 h 441"/>
                <a:gd name="T90" fmla="*/ 100 w 441"/>
                <a:gd name="T91" fmla="*/ 264 h 441"/>
                <a:gd name="T92" fmla="*/ 83 w 441"/>
                <a:gd name="T93" fmla="*/ 187 h 441"/>
                <a:gd name="T94" fmla="*/ 148 w 441"/>
                <a:gd name="T95" fmla="*/ 100 h 441"/>
                <a:gd name="T96" fmla="*/ 168 w 441"/>
                <a:gd name="T97" fmla="*/ 182 h 441"/>
                <a:gd name="T98" fmla="*/ 119 w 441"/>
                <a:gd name="T99" fmla="*/ 122 h 441"/>
                <a:gd name="T100" fmla="*/ 211 w 441"/>
                <a:gd name="T101" fmla="*/ 157 h 441"/>
                <a:gd name="T102" fmla="*/ 219 w 441"/>
                <a:gd name="T103" fmla="*/ 80 h 441"/>
                <a:gd name="T104" fmla="*/ 319 w 441"/>
                <a:gd name="T105" fmla="*/ 121 h 441"/>
                <a:gd name="T106" fmla="*/ 270 w 441"/>
                <a:gd name="T107" fmla="*/ 181 h 441"/>
                <a:gd name="T108" fmla="*/ 290 w 441"/>
                <a:gd name="T109" fmla="*/ 99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41" h="441">
                  <a:moveTo>
                    <a:pt x="441" y="232"/>
                  </a:moveTo>
                  <a:cubicBezTo>
                    <a:pt x="441" y="209"/>
                    <a:pt x="441" y="209"/>
                    <a:pt x="441" y="209"/>
                  </a:cubicBezTo>
                  <a:cubicBezTo>
                    <a:pt x="441" y="205"/>
                    <a:pt x="438" y="201"/>
                    <a:pt x="434" y="201"/>
                  </a:cubicBezTo>
                  <a:cubicBezTo>
                    <a:pt x="401" y="196"/>
                    <a:pt x="401" y="196"/>
                    <a:pt x="401" y="196"/>
                  </a:cubicBezTo>
                  <a:cubicBezTo>
                    <a:pt x="400" y="188"/>
                    <a:pt x="398" y="181"/>
                    <a:pt x="396" y="173"/>
                  </a:cubicBezTo>
                  <a:cubicBezTo>
                    <a:pt x="425" y="156"/>
                    <a:pt x="425" y="156"/>
                    <a:pt x="425" y="156"/>
                  </a:cubicBezTo>
                  <a:cubicBezTo>
                    <a:pt x="428" y="154"/>
                    <a:pt x="430" y="149"/>
                    <a:pt x="428" y="145"/>
                  </a:cubicBezTo>
                  <a:cubicBezTo>
                    <a:pt x="420" y="125"/>
                    <a:pt x="420" y="125"/>
                    <a:pt x="420" y="125"/>
                  </a:cubicBezTo>
                  <a:cubicBezTo>
                    <a:pt x="418" y="121"/>
                    <a:pt x="414" y="119"/>
                    <a:pt x="410" y="120"/>
                  </a:cubicBezTo>
                  <a:cubicBezTo>
                    <a:pt x="377" y="128"/>
                    <a:pt x="377" y="128"/>
                    <a:pt x="377" y="128"/>
                  </a:cubicBezTo>
                  <a:cubicBezTo>
                    <a:pt x="374" y="122"/>
                    <a:pt x="370" y="116"/>
                    <a:pt x="365" y="110"/>
                  </a:cubicBezTo>
                  <a:cubicBezTo>
                    <a:pt x="385" y="84"/>
                    <a:pt x="385" y="84"/>
                    <a:pt x="385" y="84"/>
                  </a:cubicBezTo>
                  <a:cubicBezTo>
                    <a:pt x="388" y="80"/>
                    <a:pt x="387" y="75"/>
                    <a:pt x="385" y="72"/>
                  </a:cubicBezTo>
                  <a:cubicBezTo>
                    <a:pt x="369" y="56"/>
                    <a:pt x="369" y="56"/>
                    <a:pt x="369" y="56"/>
                  </a:cubicBezTo>
                  <a:cubicBezTo>
                    <a:pt x="366" y="54"/>
                    <a:pt x="361" y="53"/>
                    <a:pt x="357" y="56"/>
                  </a:cubicBezTo>
                  <a:cubicBezTo>
                    <a:pt x="331" y="76"/>
                    <a:pt x="331" y="76"/>
                    <a:pt x="331" y="76"/>
                  </a:cubicBezTo>
                  <a:cubicBezTo>
                    <a:pt x="325" y="71"/>
                    <a:pt x="318" y="67"/>
                    <a:pt x="311" y="63"/>
                  </a:cubicBezTo>
                  <a:cubicBezTo>
                    <a:pt x="320" y="30"/>
                    <a:pt x="320" y="30"/>
                    <a:pt x="320" y="30"/>
                  </a:cubicBezTo>
                  <a:cubicBezTo>
                    <a:pt x="321" y="26"/>
                    <a:pt x="318" y="22"/>
                    <a:pt x="314" y="20"/>
                  </a:cubicBezTo>
                  <a:cubicBezTo>
                    <a:pt x="294" y="12"/>
                    <a:pt x="294" y="12"/>
                    <a:pt x="294" y="12"/>
                  </a:cubicBezTo>
                  <a:cubicBezTo>
                    <a:pt x="290" y="10"/>
                    <a:pt x="285" y="12"/>
                    <a:pt x="283" y="16"/>
                  </a:cubicBezTo>
                  <a:cubicBezTo>
                    <a:pt x="266" y="44"/>
                    <a:pt x="266" y="44"/>
                    <a:pt x="266" y="44"/>
                  </a:cubicBezTo>
                  <a:cubicBezTo>
                    <a:pt x="259" y="43"/>
                    <a:pt x="252" y="41"/>
                    <a:pt x="245" y="40"/>
                  </a:cubicBezTo>
                  <a:cubicBezTo>
                    <a:pt x="240" y="7"/>
                    <a:pt x="240" y="7"/>
                    <a:pt x="240" y="7"/>
                  </a:cubicBezTo>
                  <a:cubicBezTo>
                    <a:pt x="240" y="3"/>
                    <a:pt x="236" y="0"/>
                    <a:pt x="232" y="0"/>
                  </a:cubicBezTo>
                  <a:cubicBezTo>
                    <a:pt x="209" y="0"/>
                    <a:pt x="209" y="0"/>
                    <a:pt x="209" y="0"/>
                  </a:cubicBezTo>
                  <a:cubicBezTo>
                    <a:pt x="205" y="0"/>
                    <a:pt x="201" y="3"/>
                    <a:pt x="201" y="7"/>
                  </a:cubicBezTo>
                  <a:cubicBezTo>
                    <a:pt x="196" y="40"/>
                    <a:pt x="196" y="40"/>
                    <a:pt x="196" y="40"/>
                  </a:cubicBezTo>
                  <a:cubicBezTo>
                    <a:pt x="188" y="41"/>
                    <a:pt x="181" y="43"/>
                    <a:pt x="173" y="45"/>
                  </a:cubicBezTo>
                  <a:cubicBezTo>
                    <a:pt x="156" y="16"/>
                    <a:pt x="156" y="16"/>
                    <a:pt x="156" y="16"/>
                  </a:cubicBezTo>
                  <a:cubicBezTo>
                    <a:pt x="154" y="13"/>
                    <a:pt x="149" y="11"/>
                    <a:pt x="145" y="13"/>
                  </a:cubicBezTo>
                  <a:cubicBezTo>
                    <a:pt x="125" y="21"/>
                    <a:pt x="125" y="21"/>
                    <a:pt x="125" y="21"/>
                  </a:cubicBezTo>
                  <a:cubicBezTo>
                    <a:pt x="121" y="23"/>
                    <a:pt x="119" y="27"/>
                    <a:pt x="120" y="31"/>
                  </a:cubicBezTo>
                  <a:cubicBezTo>
                    <a:pt x="128" y="64"/>
                    <a:pt x="128" y="64"/>
                    <a:pt x="128" y="64"/>
                  </a:cubicBezTo>
                  <a:cubicBezTo>
                    <a:pt x="122" y="67"/>
                    <a:pt x="116" y="71"/>
                    <a:pt x="111" y="76"/>
                  </a:cubicBezTo>
                  <a:cubicBezTo>
                    <a:pt x="84" y="56"/>
                    <a:pt x="84" y="56"/>
                    <a:pt x="84" y="56"/>
                  </a:cubicBezTo>
                  <a:cubicBezTo>
                    <a:pt x="80" y="53"/>
                    <a:pt x="75" y="54"/>
                    <a:pt x="72" y="56"/>
                  </a:cubicBezTo>
                  <a:cubicBezTo>
                    <a:pt x="57" y="72"/>
                    <a:pt x="57" y="72"/>
                    <a:pt x="57" y="72"/>
                  </a:cubicBezTo>
                  <a:cubicBezTo>
                    <a:pt x="54" y="75"/>
                    <a:pt x="53" y="80"/>
                    <a:pt x="56" y="84"/>
                  </a:cubicBezTo>
                  <a:cubicBezTo>
                    <a:pt x="76" y="110"/>
                    <a:pt x="76" y="110"/>
                    <a:pt x="76" y="110"/>
                  </a:cubicBezTo>
                  <a:cubicBezTo>
                    <a:pt x="71" y="117"/>
                    <a:pt x="67" y="123"/>
                    <a:pt x="63" y="130"/>
                  </a:cubicBezTo>
                  <a:cubicBezTo>
                    <a:pt x="31" y="122"/>
                    <a:pt x="31" y="122"/>
                    <a:pt x="31" y="122"/>
                  </a:cubicBezTo>
                  <a:cubicBezTo>
                    <a:pt x="27" y="121"/>
                    <a:pt x="22" y="123"/>
                    <a:pt x="20" y="127"/>
                  </a:cubicBezTo>
                  <a:cubicBezTo>
                    <a:pt x="12" y="147"/>
                    <a:pt x="12" y="147"/>
                    <a:pt x="12" y="147"/>
                  </a:cubicBezTo>
                  <a:cubicBezTo>
                    <a:pt x="10" y="151"/>
                    <a:pt x="12" y="156"/>
                    <a:pt x="16" y="158"/>
                  </a:cubicBezTo>
                  <a:cubicBezTo>
                    <a:pt x="45" y="175"/>
                    <a:pt x="45" y="175"/>
                    <a:pt x="45" y="175"/>
                  </a:cubicBezTo>
                  <a:cubicBezTo>
                    <a:pt x="43" y="182"/>
                    <a:pt x="41" y="189"/>
                    <a:pt x="40" y="196"/>
                  </a:cubicBezTo>
                  <a:cubicBezTo>
                    <a:pt x="7" y="201"/>
                    <a:pt x="7" y="201"/>
                    <a:pt x="7" y="201"/>
                  </a:cubicBezTo>
                  <a:cubicBezTo>
                    <a:pt x="3" y="201"/>
                    <a:pt x="0" y="205"/>
                    <a:pt x="0" y="209"/>
                  </a:cubicBezTo>
                  <a:cubicBezTo>
                    <a:pt x="0" y="232"/>
                    <a:pt x="0" y="232"/>
                    <a:pt x="0" y="232"/>
                  </a:cubicBezTo>
                  <a:cubicBezTo>
                    <a:pt x="0" y="236"/>
                    <a:pt x="3" y="240"/>
                    <a:pt x="7" y="240"/>
                  </a:cubicBezTo>
                  <a:cubicBezTo>
                    <a:pt x="40" y="245"/>
                    <a:pt x="40" y="245"/>
                    <a:pt x="40" y="245"/>
                  </a:cubicBezTo>
                  <a:cubicBezTo>
                    <a:pt x="42" y="253"/>
                    <a:pt x="43" y="260"/>
                    <a:pt x="45" y="268"/>
                  </a:cubicBezTo>
                  <a:cubicBezTo>
                    <a:pt x="16" y="285"/>
                    <a:pt x="16" y="285"/>
                    <a:pt x="16" y="285"/>
                  </a:cubicBezTo>
                  <a:cubicBezTo>
                    <a:pt x="13" y="287"/>
                    <a:pt x="11" y="292"/>
                    <a:pt x="13" y="296"/>
                  </a:cubicBezTo>
                  <a:cubicBezTo>
                    <a:pt x="21" y="316"/>
                    <a:pt x="21" y="316"/>
                    <a:pt x="21" y="316"/>
                  </a:cubicBezTo>
                  <a:cubicBezTo>
                    <a:pt x="23" y="320"/>
                    <a:pt x="28" y="322"/>
                    <a:pt x="32" y="321"/>
                  </a:cubicBezTo>
                  <a:cubicBezTo>
                    <a:pt x="64" y="313"/>
                    <a:pt x="64" y="313"/>
                    <a:pt x="64" y="313"/>
                  </a:cubicBezTo>
                  <a:cubicBezTo>
                    <a:pt x="68" y="319"/>
                    <a:pt x="72" y="325"/>
                    <a:pt x="76" y="331"/>
                  </a:cubicBezTo>
                  <a:cubicBezTo>
                    <a:pt x="56" y="357"/>
                    <a:pt x="56" y="357"/>
                    <a:pt x="56" y="357"/>
                  </a:cubicBezTo>
                  <a:cubicBezTo>
                    <a:pt x="53" y="361"/>
                    <a:pt x="54" y="366"/>
                    <a:pt x="57" y="369"/>
                  </a:cubicBezTo>
                  <a:cubicBezTo>
                    <a:pt x="72" y="384"/>
                    <a:pt x="72" y="384"/>
                    <a:pt x="72" y="384"/>
                  </a:cubicBezTo>
                  <a:cubicBezTo>
                    <a:pt x="75" y="387"/>
                    <a:pt x="80" y="388"/>
                    <a:pt x="84" y="385"/>
                  </a:cubicBezTo>
                  <a:cubicBezTo>
                    <a:pt x="111" y="365"/>
                    <a:pt x="111" y="365"/>
                    <a:pt x="111" y="365"/>
                  </a:cubicBezTo>
                  <a:cubicBezTo>
                    <a:pt x="117" y="370"/>
                    <a:pt x="123" y="374"/>
                    <a:pt x="130" y="378"/>
                  </a:cubicBezTo>
                  <a:cubicBezTo>
                    <a:pt x="122" y="411"/>
                    <a:pt x="122" y="411"/>
                    <a:pt x="122" y="411"/>
                  </a:cubicBezTo>
                  <a:cubicBezTo>
                    <a:pt x="121" y="415"/>
                    <a:pt x="123" y="419"/>
                    <a:pt x="127" y="421"/>
                  </a:cubicBezTo>
                  <a:cubicBezTo>
                    <a:pt x="147" y="429"/>
                    <a:pt x="147" y="429"/>
                    <a:pt x="147" y="429"/>
                  </a:cubicBezTo>
                  <a:cubicBezTo>
                    <a:pt x="151" y="431"/>
                    <a:pt x="156" y="429"/>
                    <a:pt x="158" y="425"/>
                  </a:cubicBezTo>
                  <a:cubicBezTo>
                    <a:pt x="175" y="397"/>
                    <a:pt x="175" y="397"/>
                    <a:pt x="175" y="397"/>
                  </a:cubicBezTo>
                  <a:cubicBezTo>
                    <a:pt x="182" y="398"/>
                    <a:pt x="189" y="400"/>
                    <a:pt x="196" y="401"/>
                  </a:cubicBezTo>
                  <a:cubicBezTo>
                    <a:pt x="201" y="434"/>
                    <a:pt x="201" y="434"/>
                    <a:pt x="201" y="434"/>
                  </a:cubicBezTo>
                  <a:cubicBezTo>
                    <a:pt x="201" y="438"/>
                    <a:pt x="205" y="441"/>
                    <a:pt x="209" y="441"/>
                  </a:cubicBezTo>
                  <a:cubicBezTo>
                    <a:pt x="232" y="441"/>
                    <a:pt x="232" y="441"/>
                    <a:pt x="232" y="441"/>
                  </a:cubicBezTo>
                  <a:cubicBezTo>
                    <a:pt x="236" y="441"/>
                    <a:pt x="240" y="438"/>
                    <a:pt x="240" y="434"/>
                  </a:cubicBezTo>
                  <a:cubicBezTo>
                    <a:pt x="245" y="401"/>
                    <a:pt x="245" y="401"/>
                    <a:pt x="245" y="401"/>
                  </a:cubicBezTo>
                  <a:cubicBezTo>
                    <a:pt x="253" y="400"/>
                    <a:pt x="260" y="398"/>
                    <a:pt x="268" y="396"/>
                  </a:cubicBezTo>
                  <a:cubicBezTo>
                    <a:pt x="285" y="425"/>
                    <a:pt x="285" y="425"/>
                    <a:pt x="285" y="425"/>
                  </a:cubicBezTo>
                  <a:cubicBezTo>
                    <a:pt x="287" y="428"/>
                    <a:pt x="292" y="430"/>
                    <a:pt x="296" y="428"/>
                  </a:cubicBezTo>
                  <a:cubicBezTo>
                    <a:pt x="316" y="420"/>
                    <a:pt x="316" y="420"/>
                    <a:pt x="316" y="420"/>
                  </a:cubicBezTo>
                  <a:cubicBezTo>
                    <a:pt x="320" y="418"/>
                    <a:pt x="322" y="414"/>
                    <a:pt x="321" y="410"/>
                  </a:cubicBezTo>
                  <a:cubicBezTo>
                    <a:pt x="313" y="377"/>
                    <a:pt x="313" y="377"/>
                    <a:pt x="313" y="377"/>
                  </a:cubicBezTo>
                  <a:cubicBezTo>
                    <a:pt x="319" y="373"/>
                    <a:pt x="325" y="369"/>
                    <a:pt x="331" y="365"/>
                  </a:cubicBezTo>
                  <a:cubicBezTo>
                    <a:pt x="357" y="385"/>
                    <a:pt x="357" y="385"/>
                    <a:pt x="357" y="385"/>
                  </a:cubicBezTo>
                  <a:cubicBezTo>
                    <a:pt x="361" y="388"/>
                    <a:pt x="366" y="387"/>
                    <a:pt x="369" y="384"/>
                  </a:cubicBezTo>
                  <a:cubicBezTo>
                    <a:pt x="385" y="369"/>
                    <a:pt x="385" y="369"/>
                    <a:pt x="385" y="369"/>
                  </a:cubicBezTo>
                  <a:cubicBezTo>
                    <a:pt x="387" y="366"/>
                    <a:pt x="388" y="361"/>
                    <a:pt x="385" y="357"/>
                  </a:cubicBezTo>
                  <a:cubicBezTo>
                    <a:pt x="365" y="331"/>
                    <a:pt x="365" y="331"/>
                    <a:pt x="365" y="331"/>
                  </a:cubicBezTo>
                  <a:cubicBezTo>
                    <a:pt x="370" y="324"/>
                    <a:pt x="374" y="318"/>
                    <a:pt x="378" y="311"/>
                  </a:cubicBezTo>
                  <a:cubicBezTo>
                    <a:pt x="411" y="319"/>
                    <a:pt x="411" y="319"/>
                    <a:pt x="411" y="319"/>
                  </a:cubicBezTo>
                  <a:cubicBezTo>
                    <a:pt x="415" y="320"/>
                    <a:pt x="419" y="318"/>
                    <a:pt x="421" y="314"/>
                  </a:cubicBezTo>
                  <a:cubicBezTo>
                    <a:pt x="429" y="294"/>
                    <a:pt x="429" y="294"/>
                    <a:pt x="429" y="294"/>
                  </a:cubicBezTo>
                  <a:cubicBezTo>
                    <a:pt x="431" y="290"/>
                    <a:pt x="429" y="285"/>
                    <a:pt x="426" y="283"/>
                  </a:cubicBezTo>
                  <a:cubicBezTo>
                    <a:pt x="397" y="266"/>
                    <a:pt x="397" y="266"/>
                    <a:pt x="397" y="266"/>
                  </a:cubicBezTo>
                  <a:cubicBezTo>
                    <a:pt x="398" y="259"/>
                    <a:pt x="400" y="252"/>
                    <a:pt x="401" y="245"/>
                  </a:cubicBezTo>
                  <a:cubicBezTo>
                    <a:pt x="434" y="240"/>
                    <a:pt x="434" y="240"/>
                    <a:pt x="434" y="240"/>
                  </a:cubicBezTo>
                  <a:cubicBezTo>
                    <a:pt x="438" y="240"/>
                    <a:pt x="441" y="236"/>
                    <a:pt x="441" y="232"/>
                  </a:cubicBezTo>
                  <a:close/>
                  <a:moveTo>
                    <a:pt x="361" y="220"/>
                  </a:moveTo>
                  <a:cubicBezTo>
                    <a:pt x="361" y="238"/>
                    <a:pt x="356" y="256"/>
                    <a:pt x="356" y="256"/>
                  </a:cubicBezTo>
                  <a:cubicBezTo>
                    <a:pt x="354" y="264"/>
                    <a:pt x="346" y="267"/>
                    <a:pt x="339" y="263"/>
                  </a:cubicBezTo>
                  <a:cubicBezTo>
                    <a:pt x="284" y="228"/>
                    <a:pt x="284" y="228"/>
                    <a:pt x="284" y="228"/>
                  </a:cubicBezTo>
                  <a:cubicBezTo>
                    <a:pt x="277" y="224"/>
                    <a:pt x="277" y="217"/>
                    <a:pt x="284" y="213"/>
                  </a:cubicBezTo>
                  <a:cubicBezTo>
                    <a:pt x="339" y="178"/>
                    <a:pt x="339" y="178"/>
                    <a:pt x="339" y="178"/>
                  </a:cubicBezTo>
                  <a:cubicBezTo>
                    <a:pt x="346" y="174"/>
                    <a:pt x="354" y="177"/>
                    <a:pt x="356" y="185"/>
                  </a:cubicBezTo>
                  <a:cubicBezTo>
                    <a:pt x="356" y="185"/>
                    <a:pt x="361" y="203"/>
                    <a:pt x="361" y="220"/>
                  </a:cubicBezTo>
                  <a:close/>
                  <a:moveTo>
                    <a:pt x="321" y="321"/>
                  </a:moveTo>
                  <a:cubicBezTo>
                    <a:pt x="308" y="333"/>
                    <a:pt x="292" y="343"/>
                    <a:pt x="292" y="343"/>
                  </a:cubicBezTo>
                  <a:cubicBezTo>
                    <a:pt x="285" y="347"/>
                    <a:pt x="277" y="343"/>
                    <a:pt x="275" y="335"/>
                  </a:cubicBezTo>
                  <a:cubicBezTo>
                    <a:pt x="260" y="272"/>
                    <a:pt x="260" y="272"/>
                    <a:pt x="260" y="272"/>
                  </a:cubicBezTo>
                  <a:cubicBezTo>
                    <a:pt x="258" y="264"/>
                    <a:pt x="263" y="259"/>
                    <a:pt x="271" y="260"/>
                  </a:cubicBezTo>
                  <a:cubicBezTo>
                    <a:pt x="335" y="276"/>
                    <a:pt x="335" y="276"/>
                    <a:pt x="335" y="276"/>
                  </a:cubicBezTo>
                  <a:cubicBezTo>
                    <a:pt x="343" y="278"/>
                    <a:pt x="346" y="285"/>
                    <a:pt x="342" y="292"/>
                  </a:cubicBezTo>
                  <a:cubicBezTo>
                    <a:pt x="342" y="292"/>
                    <a:pt x="333" y="309"/>
                    <a:pt x="321" y="321"/>
                  </a:cubicBezTo>
                  <a:close/>
                  <a:moveTo>
                    <a:pt x="178" y="341"/>
                  </a:moveTo>
                  <a:cubicBezTo>
                    <a:pt x="213" y="285"/>
                    <a:pt x="213" y="285"/>
                    <a:pt x="213" y="285"/>
                  </a:cubicBezTo>
                  <a:cubicBezTo>
                    <a:pt x="217" y="278"/>
                    <a:pt x="224" y="278"/>
                    <a:pt x="228" y="285"/>
                  </a:cubicBezTo>
                  <a:cubicBezTo>
                    <a:pt x="263" y="341"/>
                    <a:pt x="263" y="341"/>
                    <a:pt x="263" y="341"/>
                  </a:cubicBezTo>
                  <a:cubicBezTo>
                    <a:pt x="267" y="348"/>
                    <a:pt x="264" y="356"/>
                    <a:pt x="256" y="358"/>
                  </a:cubicBezTo>
                  <a:cubicBezTo>
                    <a:pt x="256" y="358"/>
                    <a:pt x="238" y="363"/>
                    <a:pt x="221" y="363"/>
                  </a:cubicBezTo>
                  <a:cubicBezTo>
                    <a:pt x="203" y="363"/>
                    <a:pt x="185" y="358"/>
                    <a:pt x="185" y="358"/>
                  </a:cubicBezTo>
                  <a:cubicBezTo>
                    <a:pt x="177" y="356"/>
                    <a:pt x="174" y="348"/>
                    <a:pt x="178" y="341"/>
                  </a:cubicBezTo>
                  <a:close/>
                  <a:moveTo>
                    <a:pt x="221" y="255"/>
                  </a:moveTo>
                  <a:cubicBezTo>
                    <a:pt x="202" y="255"/>
                    <a:pt x="186" y="240"/>
                    <a:pt x="186" y="220"/>
                  </a:cubicBezTo>
                  <a:cubicBezTo>
                    <a:pt x="186" y="201"/>
                    <a:pt x="202" y="186"/>
                    <a:pt x="221" y="186"/>
                  </a:cubicBezTo>
                  <a:cubicBezTo>
                    <a:pt x="240" y="186"/>
                    <a:pt x="255" y="201"/>
                    <a:pt x="255" y="220"/>
                  </a:cubicBezTo>
                  <a:cubicBezTo>
                    <a:pt x="255" y="240"/>
                    <a:pt x="240" y="255"/>
                    <a:pt x="221" y="255"/>
                  </a:cubicBezTo>
                  <a:close/>
                  <a:moveTo>
                    <a:pt x="120" y="322"/>
                  </a:moveTo>
                  <a:cubicBezTo>
                    <a:pt x="108" y="310"/>
                    <a:pt x="99" y="294"/>
                    <a:pt x="99" y="294"/>
                  </a:cubicBezTo>
                  <a:cubicBezTo>
                    <a:pt x="95" y="286"/>
                    <a:pt x="98" y="279"/>
                    <a:pt x="106" y="277"/>
                  </a:cubicBezTo>
                  <a:cubicBezTo>
                    <a:pt x="170" y="262"/>
                    <a:pt x="170" y="262"/>
                    <a:pt x="170" y="262"/>
                  </a:cubicBezTo>
                  <a:cubicBezTo>
                    <a:pt x="178" y="260"/>
                    <a:pt x="182" y="265"/>
                    <a:pt x="181" y="273"/>
                  </a:cubicBezTo>
                  <a:cubicBezTo>
                    <a:pt x="165" y="337"/>
                    <a:pt x="165" y="337"/>
                    <a:pt x="165" y="337"/>
                  </a:cubicBezTo>
                  <a:cubicBezTo>
                    <a:pt x="163" y="345"/>
                    <a:pt x="156" y="348"/>
                    <a:pt x="149" y="344"/>
                  </a:cubicBezTo>
                  <a:cubicBezTo>
                    <a:pt x="149" y="344"/>
                    <a:pt x="133" y="335"/>
                    <a:pt x="120" y="322"/>
                  </a:cubicBezTo>
                  <a:close/>
                  <a:moveTo>
                    <a:pt x="100" y="180"/>
                  </a:moveTo>
                  <a:cubicBezTo>
                    <a:pt x="156" y="215"/>
                    <a:pt x="156" y="215"/>
                    <a:pt x="156" y="215"/>
                  </a:cubicBezTo>
                  <a:cubicBezTo>
                    <a:pt x="163" y="219"/>
                    <a:pt x="163" y="226"/>
                    <a:pt x="156" y="230"/>
                  </a:cubicBezTo>
                  <a:cubicBezTo>
                    <a:pt x="100" y="264"/>
                    <a:pt x="100" y="264"/>
                    <a:pt x="100" y="264"/>
                  </a:cubicBezTo>
                  <a:cubicBezTo>
                    <a:pt x="93" y="269"/>
                    <a:pt x="85" y="266"/>
                    <a:pt x="83" y="258"/>
                  </a:cubicBezTo>
                  <a:cubicBezTo>
                    <a:pt x="83" y="258"/>
                    <a:pt x="78" y="240"/>
                    <a:pt x="78" y="222"/>
                  </a:cubicBezTo>
                  <a:cubicBezTo>
                    <a:pt x="78" y="205"/>
                    <a:pt x="83" y="187"/>
                    <a:pt x="83" y="187"/>
                  </a:cubicBezTo>
                  <a:cubicBezTo>
                    <a:pt x="85" y="179"/>
                    <a:pt x="93" y="176"/>
                    <a:pt x="100" y="180"/>
                  </a:cubicBezTo>
                  <a:close/>
                  <a:moveTo>
                    <a:pt x="119" y="122"/>
                  </a:moveTo>
                  <a:cubicBezTo>
                    <a:pt x="131" y="109"/>
                    <a:pt x="148" y="100"/>
                    <a:pt x="148" y="100"/>
                  </a:cubicBezTo>
                  <a:cubicBezTo>
                    <a:pt x="155" y="96"/>
                    <a:pt x="162" y="100"/>
                    <a:pt x="164" y="108"/>
                  </a:cubicBezTo>
                  <a:cubicBezTo>
                    <a:pt x="179" y="171"/>
                    <a:pt x="179" y="171"/>
                    <a:pt x="179" y="171"/>
                  </a:cubicBezTo>
                  <a:cubicBezTo>
                    <a:pt x="181" y="179"/>
                    <a:pt x="176" y="184"/>
                    <a:pt x="168" y="182"/>
                  </a:cubicBezTo>
                  <a:cubicBezTo>
                    <a:pt x="104" y="167"/>
                    <a:pt x="104" y="167"/>
                    <a:pt x="104" y="167"/>
                  </a:cubicBezTo>
                  <a:cubicBezTo>
                    <a:pt x="96" y="165"/>
                    <a:pt x="93" y="158"/>
                    <a:pt x="97" y="151"/>
                  </a:cubicBezTo>
                  <a:cubicBezTo>
                    <a:pt x="97" y="151"/>
                    <a:pt x="106" y="134"/>
                    <a:pt x="119" y="122"/>
                  </a:cubicBezTo>
                  <a:close/>
                  <a:moveTo>
                    <a:pt x="261" y="102"/>
                  </a:moveTo>
                  <a:cubicBezTo>
                    <a:pt x="227" y="157"/>
                    <a:pt x="227" y="157"/>
                    <a:pt x="227" y="157"/>
                  </a:cubicBezTo>
                  <a:cubicBezTo>
                    <a:pt x="222" y="164"/>
                    <a:pt x="215" y="164"/>
                    <a:pt x="211" y="157"/>
                  </a:cubicBezTo>
                  <a:cubicBezTo>
                    <a:pt x="177" y="102"/>
                    <a:pt x="177" y="102"/>
                    <a:pt x="177" y="102"/>
                  </a:cubicBezTo>
                  <a:cubicBezTo>
                    <a:pt x="172" y="95"/>
                    <a:pt x="175" y="87"/>
                    <a:pt x="183" y="85"/>
                  </a:cubicBezTo>
                  <a:cubicBezTo>
                    <a:pt x="183" y="85"/>
                    <a:pt x="201" y="80"/>
                    <a:pt x="219" y="80"/>
                  </a:cubicBezTo>
                  <a:cubicBezTo>
                    <a:pt x="236" y="80"/>
                    <a:pt x="254" y="85"/>
                    <a:pt x="254" y="85"/>
                  </a:cubicBezTo>
                  <a:cubicBezTo>
                    <a:pt x="262" y="87"/>
                    <a:pt x="265" y="95"/>
                    <a:pt x="261" y="102"/>
                  </a:cubicBezTo>
                  <a:close/>
                  <a:moveTo>
                    <a:pt x="319" y="121"/>
                  </a:moveTo>
                  <a:cubicBezTo>
                    <a:pt x="332" y="133"/>
                    <a:pt x="341" y="149"/>
                    <a:pt x="341" y="149"/>
                  </a:cubicBezTo>
                  <a:cubicBezTo>
                    <a:pt x="345" y="156"/>
                    <a:pt x="342" y="164"/>
                    <a:pt x="334" y="166"/>
                  </a:cubicBezTo>
                  <a:cubicBezTo>
                    <a:pt x="270" y="181"/>
                    <a:pt x="270" y="181"/>
                    <a:pt x="270" y="181"/>
                  </a:cubicBezTo>
                  <a:cubicBezTo>
                    <a:pt x="262" y="183"/>
                    <a:pt x="257" y="178"/>
                    <a:pt x="259" y="170"/>
                  </a:cubicBezTo>
                  <a:cubicBezTo>
                    <a:pt x="274" y="106"/>
                    <a:pt x="274" y="106"/>
                    <a:pt x="274" y="106"/>
                  </a:cubicBezTo>
                  <a:cubicBezTo>
                    <a:pt x="276" y="98"/>
                    <a:pt x="283" y="95"/>
                    <a:pt x="290" y="99"/>
                  </a:cubicBezTo>
                  <a:cubicBezTo>
                    <a:pt x="290" y="99"/>
                    <a:pt x="307" y="108"/>
                    <a:pt x="319" y="121"/>
                  </a:cubicBezTo>
                  <a:close/>
                </a:path>
              </a:pathLst>
            </a:custGeom>
            <a:solidFill>
              <a:srgbClr val="FFB9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35" name="Freeform 8"/>
            <p:cNvSpPr>
              <a:spLocks/>
            </p:cNvSpPr>
            <p:nvPr userDrawn="1"/>
          </p:nvSpPr>
          <p:spPr bwMode="auto">
            <a:xfrm>
              <a:off x="8040688" y="7580313"/>
              <a:ext cx="2109787" cy="2235200"/>
            </a:xfrm>
            <a:custGeom>
              <a:avLst/>
              <a:gdLst>
                <a:gd name="T0" fmla="*/ 516 w 601"/>
                <a:gd name="T1" fmla="*/ 0 h 635"/>
                <a:gd name="T2" fmla="*/ 296 w 601"/>
                <a:gd name="T3" fmla="*/ 208 h 635"/>
                <a:gd name="T4" fmla="*/ 220 w 601"/>
                <a:gd name="T5" fmla="*/ 195 h 635"/>
                <a:gd name="T6" fmla="*/ 0 w 601"/>
                <a:gd name="T7" fmla="*/ 415 h 635"/>
                <a:gd name="T8" fmla="*/ 220 w 601"/>
                <a:gd name="T9" fmla="*/ 635 h 635"/>
                <a:gd name="T10" fmla="*/ 601 w 601"/>
                <a:gd name="T11" fmla="*/ 635 h 635"/>
                <a:gd name="T12" fmla="*/ 601 w 601"/>
                <a:gd name="T13" fmla="*/ 17 h 635"/>
                <a:gd name="T14" fmla="*/ 516 w 601"/>
                <a:gd name="T15" fmla="*/ 0 h 6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01" h="635">
                  <a:moveTo>
                    <a:pt x="516" y="0"/>
                  </a:moveTo>
                  <a:cubicBezTo>
                    <a:pt x="398" y="0"/>
                    <a:pt x="302" y="92"/>
                    <a:pt x="296" y="208"/>
                  </a:cubicBezTo>
                  <a:cubicBezTo>
                    <a:pt x="272" y="200"/>
                    <a:pt x="247" y="195"/>
                    <a:pt x="220" y="195"/>
                  </a:cubicBezTo>
                  <a:cubicBezTo>
                    <a:pt x="99" y="195"/>
                    <a:pt x="0" y="293"/>
                    <a:pt x="0" y="415"/>
                  </a:cubicBezTo>
                  <a:cubicBezTo>
                    <a:pt x="0" y="536"/>
                    <a:pt x="99" y="635"/>
                    <a:pt x="220" y="635"/>
                  </a:cubicBezTo>
                  <a:cubicBezTo>
                    <a:pt x="601" y="635"/>
                    <a:pt x="601" y="635"/>
                    <a:pt x="601" y="635"/>
                  </a:cubicBezTo>
                  <a:cubicBezTo>
                    <a:pt x="601" y="17"/>
                    <a:pt x="601" y="17"/>
                    <a:pt x="601" y="17"/>
                  </a:cubicBezTo>
                  <a:cubicBezTo>
                    <a:pt x="575" y="6"/>
                    <a:pt x="546" y="0"/>
                    <a:pt x="51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6" name="Freeform 9"/>
            <p:cNvSpPr>
              <a:spLocks/>
            </p:cNvSpPr>
            <p:nvPr userDrawn="1"/>
          </p:nvSpPr>
          <p:spPr bwMode="auto">
            <a:xfrm>
              <a:off x="12195175" y="7151688"/>
              <a:ext cx="2590800" cy="2663825"/>
            </a:xfrm>
            <a:custGeom>
              <a:avLst/>
              <a:gdLst>
                <a:gd name="T0" fmla="*/ 738 w 738"/>
                <a:gd name="T1" fmla="*/ 537 h 757"/>
                <a:gd name="T2" fmla="*/ 518 w 738"/>
                <a:gd name="T3" fmla="*/ 317 h 757"/>
                <a:gd name="T4" fmla="*/ 495 w 738"/>
                <a:gd name="T5" fmla="*/ 318 h 757"/>
                <a:gd name="T6" fmla="*/ 518 w 738"/>
                <a:gd name="T7" fmla="*/ 221 h 757"/>
                <a:gd name="T8" fmla="*/ 297 w 738"/>
                <a:gd name="T9" fmla="*/ 0 h 757"/>
                <a:gd name="T10" fmla="*/ 79 w 738"/>
                <a:gd name="T11" fmla="*/ 194 h 757"/>
                <a:gd name="T12" fmla="*/ 0 w 738"/>
                <a:gd name="T13" fmla="*/ 139 h 757"/>
                <a:gd name="T14" fmla="*/ 0 w 738"/>
                <a:gd name="T15" fmla="*/ 757 h 757"/>
                <a:gd name="T16" fmla="*/ 518 w 738"/>
                <a:gd name="T17" fmla="*/ 757 h 757"/>
                <a:gd name="T18" fmla="*/ 738 w 738"/>
                <a:gd name="T19" fmla="*/ 537 h 7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38" h="757">
                  <a:moveTo>
                    <a:pt x="738" y="537"/>
                  </a:moveTo>
                  <a:cubicBezTo>
                    <a:pt x="738" y="415"/>
                    <a:pt x="639" y="317"/>
                    <a:pt x="518" y="317"/>
                  </a:cubicBezTo>
                  <a:cubicBezTo>
                    <a:pt x="510" y="317"/>
                    <a:pt x="502" y="317"/>
                    <a:pt x="495" y="318"/>
                  </a:cubicBezTo>
                  <a:cubicBezTo>
                    <a:pt x="509" y="289"/>
                    <a:pt x="518" y="256"/>
                    <a:pt x="518" y="221"/>
                  </a:cubicBezTo>
                  <a:cubicBezTo>
                    <a:pt x="518" y="99"/>
                    <a:pt x="419" y="0"/>
                    <a:pt x="297" y="0"/>
                  </a:cubicBezTo>
                  <a:cubicBezTo>
                    <a:pt x="185" y="0"/>
                    <a:pt x="92" y="85"/>
                    <a:pt x="79" y="194"/>
                  </a:cubicBezTo>
                  <a:cubicBezTo>
                    <a:pt x="57" y="171"/>
                    <a:pt x="31" y="151"/>
                    <a:pt x="0" y="139"/>
                  </a:cubicBezTo>
                  <a:cubicBezTo>
                    <a:pt x="0" y="757"/>
                    <a:pt x="0" y="757"/>
                    <a:pt x="0" y="757"/>
                  </a:cubicBezTo>
                  <a:cubicBezTo>
                    <a:pt x="518" y="757"/>
                    <a:pt x="518" y="757"/>
                    <a:pt x="518" y="757"/>
                  </a:cubicBezTo>
                  <a:cubicBezTo>
                    <a:pt x="639" y="757"/>
                    <a:pt x="738" y="658"/>
                    <a:pt x="738" y="53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
        <p:nvSpPr>
          <p:cNvPr id="237" name="Freeform 42"/>
          <p:cNvSpPr>
            <a:spLocks/>
          </p:cNvSpPr>
          <p:nvPr userDrawn="1"/>
        </p:nvSpPr>
        <p:spPr bwMode="auto">
          <a:xfrm>
            <a:off x="8545302" y="1456607"/>
            <a:ext cx="1376370" cy="823852"/>
          </a:xfrm>
          <a:custGeom>
            <a:avLst/>
            <a:gdLst>
              <a:gd name="T0" fmla="*/ 218 w 242"/>
              <a:gd name="T1" fmla="*/ 72 h 145"/>
              <a:gd name="T2" fmla="*/ 178 w 242"/>
              <a:gd name="T3" fmla="*/ 41 h 145"/>
              <a:gd name="T4" fmla="*/ 178 w 242"/>
              <a:gd name="T5" fmla="*/ 41 h 145"/>
              <a:gd name="T6" fmla="*/ 178 w 242"/>
              <a:gd name="T7" fmla="*/ 41 h 145"/>
              <a:gd name="T8" fmla="*/ 137 w 242"/>
              <a:gd name="T9" fmla="*/ 0 h 145"/>
              <a:gd name="T10" fmla="*/ 100 w 242"/>
              <a:gd name="T11" fmla="*/ 21 h 145"/>
              <a:gd name="T12" fmla="*/ 87 w 242"/>
              <a:gd name="T13" fmla="*/ 19 h 145"/>
              <a:gd name="T14" fmla="*/ 49 w 242"/>
              <a:gd name="T15" fmla="*/ 58 h 145"/>
              <a:gd name="T16" fmla="*/ 49 w 242"/>
              <a:gd name="T17" fmla="*/ 58 h 145"/>
              <a:gd name="T18" fmla="*/ 44 w 242"/>
              <a:gd name="T19" fmla="*/ 58 h 145"/>
              <a:gd name="T20" fmla="*/ 0 w 242"/>
              <a:gd name="T21" fmla="*/ 101 h 145"/>
              <a:gd name="T22" fmla="*/ 44 w 242"/>
              <a:gd name="T23" fmla="*/ 145 h 145"/>
              <a:gd name="T24" fmla="*/ 204 w 242"/>
              <a:gd name="T25" fmla="*/ 145 h 145"/>
              <a:gd name="T26" fmla="*/ 242 w 242"/>
              <a:gd name="T27" fmla="*/ 107 h 145"/>
              <a:gd name="T28" fmla="*/ 218 w 242"/>
              <a:gd name="T29" fmla="*/ 72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2" h="145">
                <a:moveTo>
                  <a:pt x="218" y="72"/>
                </a:moveTo>
                <a:cubicBezTo>
                  <a:pt x="213" y="54"/>
                  <a:pt x="197" y="41"/>
                  <a:pt x="178" y="41"/>
                </a:cubicBezTo>
                <a:cubicBezTo>
                  <a:pt x="178" y="41"/>
                  <a:pt x="178" y="41"/>
                  <a:pt x="178" y="41"/>
                </a:cubicBezTo>
                <a:cubicBezTo>
                  <a:pt x="178" y="41"/>
                  <a:pt x="178" y="41"/>
                  <a:pt x="178" y="41"/>
                </a:cubicBezTo>
                <a:cubicBezTo>
                  <a:pt x="178" y="18"/>
                  <a:pt x="159" y="0"/>
                  <a:pt x="137" y="0"/>
                </a:cubicBezTo>
                <a:cubicBezTo>
                  <a:pt x="121" y="0"/>
                  <a:pt x="107" y="8"/>
                  <a:pt x="100" y="21"/>
                </a:cubicBezTo>
                <a:cubicBezTo>
                  <a:pt x="96" y="20"/>
                  <a:pt x="92" y="19"/>
                  <a:pt x="87" y="19"/>
                </a:cubicBezTo>
                <a:cubicBezTo>
                  <a:pt x="66" y="19"/>
                  <a:pt x="49" y="36"/>
                  <a:pt x="49" y="58"/>
                </a:cubicBezTo>
                <a:cubicBezTo>
                  <a:pt x="49" y="58"/>
                  <a:pt x="49" y="58"/>
                  <a:pt x="49" y="58"/>
                </a:cubicBezTo>
                <a:cubicBezTo>
                  <a:pt x="47" y="58"/>
                  <a:pt x="45" y="58"/>
                  <a:pt x="44" y="58"/>
                </a:cubicBezTo>
                <a:cubicBezTo>
                  <a:pt x="19" y="58"/>
                  <a:pt x="0" y="77"/>
                  <a:pt x="0" y="101"/>
                </a:cubicBezTo>
                <a:cubicBezTo>
                  <a:pt x="0" y="125"/>
                  <a:pt x="19" y="145"/>
                  <a:pt x="44" y="145"/>
                </a:cubicBezTo>
                <a:cubicBezTo>
                  <a:pt x="204" y="145"/>
                  <a:pt x="204" y="145"/>
                  <a:pt x="204" y="145"/>
                </a:cubicBezTo>
                <a:cubicBezTo>
                  <a:pt x="225" y="145"/>
                  <a:pt x="242" y="128"/>
                  <a:pt x="242" y="107"/>
                </a:cubicBezTo>
                <a:cubicBezTo>
                  <a:pt x="242" y="91"/>
                  <a:pt x="232" y="78"/>
                  <a:pt x="218" y="7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sp>
        <p:nvSpPr>
          <p:cNvPr id="238" name="Freeform 237"/>
          <p:cNvSpPr>
            <a:spLocks/>
          </p:cNvSpPr>
          <p:nvPr userDrawn="1"/>
        </p:nvSpPr>
        <p:spPr bwMode="auto">
          <a:xfrm flipH="1">
            <a:off x="7394551" y="2280459"/>
            <a:ext cx="717132" cy="291498"/>
          </a:xfrm>
          <a:custGeom>
            <a:avLst/>
            <a:gdLst>
              <a:gd name="T0" fmla="*/ 621 w 696"/>
              <a:gd name="T1" fmla="*/ 132 h 281"/>
              <a:gd name="T2" fmla="*/ 609 w 696"/>
              <a:gd name="T3" fmla="*/ 133 h 281"/>
              <a:gd name="T4" fmla="*/ 469 w 696"/>
              <a:gd name="T5" fmla="*/ 0 h 281"/>
              <a:gd name="T6" fmla="*/ 333 w 696"/>
              <a:gd name="T7" fmla="*/ 104 h 281"/>
              <a:gd name="T8" fmla="*/ 258 w 696"/>
              <a:gd name="T9" fmla="*/ 73 h 281"/>
              <a:gd name="T10" fmla="*/ 155 w 696"/>
              <a:gd name="T11" fmla="*/ 167 h 281"/>
              <a:gd name="T12" fmla="*/ 105 w 696"/>
              <a:gd name="T13" fmla="*/ 190 h 281"/>
              <a:gd name="T14" fmla="*/ 58 w 696"/>
              <a:gd name="T15" fmla="*/ 166 h 281"/>
              <a:gd name="T16" fmla="*/ 0 w 696"/>
              <a:gd name="T17" fmla="*/ 224 h 281"/>
              <a:gd name="T18" fmla="*/ 58 w 696"/>
              <a:gd name="T19" fmla="*/ 281 h 281"/>
              <a:gd name="T20" fmla="*/ 74 w 696"/>
              <a:gd name="T21" fmla="*/ 281 h 281"/>
              <a:gd name="T22" fmla="*/ 264 w 696"/>
              <a:gd name="T23" fmla="*/ 281 h 281"/>
              <a:gd name="T24" fmla="*/ 370 w 696"/>
              <a:gd name="T25" fmla="*/ 281 h 281"/>
              <a:gd name="T26" fmla="*/ 626 w 696"/>
              <a:gd name="T27" fmla="*/ 281 h 281"/>
              <a:gd name="T28" fmla="*/ 626 w 696"/>
              <a:gd name="T29" fmla="*/ 281 h 281"/>
              <a:gd name="T30" fmla="*/ 696 w 696"/>
              <a:gd name="T31" fmla="*/ 207 h 281"/>
              <a:gd name="T32" fmla="*/ 621 w 696"/>
              <a:gd name="T33" fmla="*/ 132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96" h="281">
                <a:moveTo>
                  <a:pt x="621" y="132"/>
                </a:moveTo>
                <a:cubicBezTo>
                  <a:pt x="617" y="132"/>
                  <a:pt x="613" y="133"/>
                  <a:pt x="609" y="133"/>
                </a:cubicBezTo>
                <a:cubicBezTo>
                  <a:pt x="606" y="59"/>
                  <a:pt x="544" y="0"/>
                  <a:pt x="469" y="0"/>
                </a:cubicBezTo>
                <a:cubicBezTo>
                  <a:pt x="403" y="0"/>
                  <a:pt x="349" y="44"/>
                  <a:pt x="333" y="104"/>
                </a:cubicBezTo>
                <a:cubicBezTo>
                  <a:pt x="314" y="85"/>
                  <a:pt x="287" y="73"/>
                  <a:pt x="258" y="73"/>
                </a:cubicBezTo>
                <a:cubicBezTo>
                  <a:pt x="204" y="73"/>
                  <a:pt x="160" y="114"/>
                  <a:pt x="155" y="167"/>
                </a:cubicBezTo>
                <a:cubicBezTo>
                  <a:pt x="136" y="170"/>
                  <a:pt x="119" y="178"/>
                  <a:pt x="105" y="190"/>
                </a:cubicBezTo>
                <a:cubicBezTo>
                  <a:pt x="95" y="175"/>
                  <a:pt x="78" y="166"/>
                  <a:pt x="58" y="166"/>
                </a:cubicBezTo>
                <a:cubicBezTo>
                  <a:pt x="26" y="166"/>
                  <a:pt x="0" y="192"/>
                  <a:pt x="0" y="224"/>
                </a:cubicBezTo>
                <a:cubicBezTo>
                  <a:pt x="0" y="256"/>
                  <a:pt x="26" y="281"/>
                  <a:pt x="58" y="281"/>
                </a:cubicBezTo>
                <a:cubicBezTo>
                  <a:pt x="74" y="281"/>
                  <a:pt x="74" y="281"/>
                  <a:pt x="74" y="281"/>
                </a:cubicBezTo>
                <a:cubicBezTo>
                  <a:pt x="264" y="281"/>
                  <a:pt x="264" y="281"/>
                  <a:pt x="264" y="281"/>
                </a:cubicBezTo>
                <a:cubicBezTo>
                  <a:pt x="370" y="281"/>
                  <a:pt x="370" y="281"/>
                  <a:pt x="370" y="281"/>
                </a:cubicBezTo>
                <a:cubicBezTo>
                  <a:pt x="626" y="281"/>
                  <a:pt x="626" y="281"/>
                  <a:pt x="626" y="281"/>
                </a:cubicBezTo>
                <a:cubicBezTo>
                  <a:pt x="626" y="281"/>
                  <a:pt x="626" y="281"/>
                  <a:pt x="626" y="281"/>
                </a:cubicBezTo>
                <a:cubicBezTo>
                  <a:pt x="665" y="279"/>
                  <a:pt x="696" y="247"/>
                  <a:pt x="696" y="207"/>
                </a:cubicBezTo>
                <a:cubicBezTo>
                  <a:pt x="696" y="166"/>
                  <a:pt x="662" y="132"/>
                  <a:pt x="621" y="132"/>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endParaRPr lang="en-US" sz="1765"/>
          </a:p>
        </p:txBody>
      </p:sp>
    </p:spTree>
    <p:extLst>
      <p:ext uri="{BB962C8B-B14F-4D97-AF65-F5344CB8AC3E}">
        <p14:creationId xmlns:p14="http://schemas.microsoft.com/office/powerpoint/2010/main" val="28202635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2" y="2075840"/>
            <a:ext cx="8067760" cy="1801436"/>
          </a:xfrm>
          <a:noFill/>
        </p:spPr>
        <p:txBody>
          <a:bodyPr lIns="146304" tIns="91440" rIns="146304" bIns="91440" anchor="t" anchorCtr="0"/>
          <a:lstStyle>
            <a:lvl1pPr>
              <a:defRPr sz="5294" spc="-98" baseline="0">
                <a:gradFill>
                  <a:gsLst>
                    <a:gs pos="3333">
                      <a:schemeClr val="tx2"/>
                    </a:gs>
                    <a:gs pos="39000">
                      <a:schemeClr val="tx2"/>
                    </a:gs>
                  </a:gsLst>
                  <a:lin ang="5400000" scaled="0"/>
                </a:gradFill>
              </a:defRPr>
            </a:lvl1pPr>
          </a:lstStyle>
          <a:p>
            <a:r>
              <a:rPr lang="en-US" dirty="0"/>
              <a:t>Presentation title</a:t>
            </a: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bwMode="invGray">
          <a:xfrm>
            <a:off x="448585" y="6003481"/>
            <a:ext cx="1792850" cy="384107"/>
          </a:xfrm>
          <a:prstGeom prst="rect">
            <a:avLst/>
          </a:prstGeom>
        </p:spPr>
      </p:pic>
    </p:spTree>
    <p:extLst>
      <p:ext uri="{BB962C8B-B14F-4D97-AF65-F5344CB8AC3E}">
        <p14:creationId xmlns:p14="http://schemas.microsoft.com/office/powerpoint/2010/main" val="10654973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9492293"/>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77573892"/>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E16875-8AE9-482F-816C-1E532DB0293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76D87419-AAA3-4AE5-AACB-86CE78E2D92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1B490BFA-40E2-46C1-A8ED-0D97813F373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BAE0AC5D-991F-460E-814C-DA4115B02BDA}"/>
              </a:ext>
            </a:extLst>
          </p:cNvPr>
          <p:cNvSpPr>
            <a:spLocks noGrp="1"/>
          </p:cNvSpPr>
          <p:nvPr>
            <p:ph type="dt" sz="half" idx="10"/>
          </p:nvPr>
        </p:nvSpPr>
        <p:spPr/>
        <p:txBody>
          <a:bodyPr/>
          <a:lstStyle/>
          <a:p>
            <a:fld id="{A2FCA643-6AFC-4417-8705-C2A18CA53792}" type="datetimeFigureOut">
              <a:rPr lang="en-GB" smtClean="0"/>
              <a:t>18/09/2018</a:t>
            </a:fld>
            <a:endParaRPr lang="en-GB"/>
          </a:p>
        </p:txBody>
      </p:sp>
      <p:sp>
        <p:nvSpPr>
          <p:cNvPr id="6" name="Footer Placeholder 5">
            <a:extLst>
              <a:ext uri="{FF2B5EF4-FFF2-40B4-BE49-F238E27FC236}">
                <a16:creationId xmlns:a16="http://schemas.microsoft.com/office/drawing/2014/main" id="{E5E3F3E7-54D1-450B-A2BD-A1B9CF970D11}"/>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2CFBE8E2-842D-4FED-B52B-53D443AA9F70}"/>
              </a:ext>
            </a:extLst>
          </p:cNvPr>
          <p:cNvSpPr>
            <a:spLocks noGrp="1"/>
          </p:cNvSpPr>
          <p:nvPr>
            <p:ph type="sldNum" sz="quarter" idx="12"/>
          </p:nvPr>
        </p:nvSpPr>
        <p:spPr/>
        <p:txBody>
          <a:bodyPr/>
          <a:lstStyle/>
          <a:p>
            <a:fld id="{F935184B-C2B9-4170-90E8-CAABB0A3EC40}" type="slidenum">
              <a:rPr lang="en-GB" smtClean="0"/>
              <a:t>‹#›</a:t>
            </a:fld>
            <a:endParaRPr lang="en-GB"/>
          </a:p>
        </p:txBody>
      </p:sp>
    </p:spTree>
    <p:extLst>
      <p:ext uri="{BB962C8B-B14F-4D97-AF65-F5344CB8AC3E}">
        <p14:creationId xmlns:p14="http://schemas.microsoft.com/office/powerpoint/2010/main" val="950994650"/>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35538145"/>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84632987"/>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34697"/>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34697"/>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1101113"/>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346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346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38505137"/>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72932105"/>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99640423"/>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00412627"/>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1793881"/>
          </a:xfrm>
          <a:noFill/>
        </p:spPr>
        <p:txBody>
          <a:bodyPr lIns="182880" tIns="146304" rIns="182880" bIns="146304">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6495933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531108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893577341"/>
      </p:ext>
    </p:extLst>
  </p:cSld>
  <p:clrMapOvr>
    <a:overrideClrMapping bg1="dk1" tx1="lt1" bg2="dk2" tx2="lt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theme" Target="../theme/theme2.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slideLayout" Target="../slideLayouts/slideLayout39.xml"/><Relationship Id="rId18" Type="http://schemas.openxmlformats.org/officeDocument/2006/relationships/slideLayout" Target="../slideLayouts/slideLayout44.xml"/><Relationship Id="rId26" Type="http://schemas.openxmlformats.org/officeDocument/2006/relationships/slideLayout" Target="../slideLayouts/slideLayout52.xml"/><Relationship Id="rId3" Type="http://schemas.openxmlformats.org/officeDocument/2006/relationships/slideLayout" Target="../slideLayouts/slideLayout29.xml"/><Relationship Id="rId21" Type="http://schemas.openxmlformats.org/officeDocument/2006/relationships/slideLayout" Target="../slideLayouts/slideLayout47.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17" Type="http://schemas.openxmlformats.org/officeDocument/2006/relationships/slideLayout" Target="../slideLayouts/slideLayout43.xml"/><Relationship Id="rId25" Type="http://schemas.openxmlformats.org/officeDocument/2006/relationships/slideLayout" Target="../slideLayouts/slideLayout51.xml"/><Relationship Id="rId2" Type="http://schemas.openxmlformats.org/officeDocument/2006/relationships/slideLayout" Target="../slideLayouts/slideLayout28.xml"/><Relationship Id="rId16" Type="http://schemas.openxmlformats.org/officeDocument/2006/relationships/slideLayout" Target="../slideLayouts/slideLayout42.xml"/><Relationship Id="rId20" Type="http://schemas.openxmlformats.org/officeDocument/2006/relationships/slideLayout" Target="../slideLayouts/slideLayout46.xml"/><Relationship Id="rId29" Type="http://schemas.openxmlformats.org/officeDocument/2006/relationships/slideLayout" Target="../slideLayouts/slideLayout55.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24" Type="http://schemas.openxmlformats.org/officeDocument/2006/relationships/slideLayout" Target="../slideLayouts/slideLayout50.xml"/><Relationship Id="rId5" Type="http://schemas.openxmlformats.org/officeDocument/2006/relationships/slideLayout" Target="../slideLayouts/slideLayout31.xml"/><Relationship Id="rId15" Type="http://schemas.openxmlformats.org/officeDocument/2006/relationships/slideLayout" Target="../slideLayouts/slideLayout41.xml"/><Relationship Id="rId23" Type="http://schemas.openxmlformats.org/officeDocument/2006/relationships/slideLayout" Target="../slideLayouts/slideLayout49.xml"/><Relationship Id="rId28" Type="http://schemas.openxmlformats.org/officeDocument/2006/relationships/slideLayout" Target="../slideLayouts/slideLayout54.xml"/><Relationship Id="rId10" Type="http://schemas.openxmlformats.org/officeDocument/2006/relationships/slideLayout" Target="../slideLayouts/slideLayout36.xml"/><Relationship Id="rId19" Type="http://schemas.openxmlformats.org/officeDocument/2006/relationships/slideLayout" Target="../slideLayouts/slideLayout45.xml"/><Relationship Id="rId31" Type="http://schemas.openxmlformats.org/officeDocument/2006/relationships/theme" Target="../theme/theme3.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slideLayout" Target="../slideLayouts/slideLayout40.xml"/><Relationship Id="rId22" Type="http://schemas.openxmlformats.org/officeDocument/2006/relationships/slideLayout" Target="../slideLayouts/slideLayout48.xml"/><Relationship Id="rId27" Type="http://schemas.openxmlformats.org/officeDocument/2006/relationships/slideLayout" Target="../slideLayouts/slideLayout53.xml"/><Relationship Id="rId30" Type="http://schemas.openxmlformats.org/officeDocument/2006/relationships/slideLayout" Target="../slideLayouts/slideLayout5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4.xml"/><Relationship Id="rId13" Type="http://schemas.openxmlformats.org/officeDocument/2006/relationships/slideLayout" Target="../slideLayouts/slideLayout69.xml"/><Relationship Id="rId18" Type="http://schemas.openxmlformats.org/officeDocument/2006/relationships/slideLayout" Target="../slideLayouts/slideLayout74.xml"/><Relationship Id="rId26" Type="http://schemas.openxmlformats.org/officeDocument/2006/relationships/slideLayout" Target="../slideLayouts/slideLayout82.xml"/><Relationship Id="rId3" Type="http://schemas.openxmlformats.org/officeDocument/2006/relationships/slideLayout" Target="../slideLayouts/slideLayout59.xml"/><Relationship Id="rId21" Type="http://schemas.openxmlformats.org/officeDocument/2006/relationships/slideLayout" Target="../slideLayouts/slideLayout77.xml"/><Relationship Id="rId7" Type="http://schemas.openxmlformats.org/officeDocument/2006/relationships/slideLayout" Target="../slideLayouts/slideLayout63.xml"/><Relationship Id="rId12" Type="http://schemas.openxmlformats.org/officeDocument/2006/relationships/slideLayout" Target="../slideLayouts/slideLayout68.xml"/><Relationship Id="rId17" Type="http://schemas.openxmlformats.org/officeDocument/2006/relationships/slideLayout" Target="../slideLayouts/slideLayout73.xml"/><Relationship Id="rId25" Type="http://schemas.openxmlformats.org/officeDocument/2006/relationships/slideLayout" Target="../slideLayouts/slideLayout81.xml"/><Relationship Id="rId2" Type="http://schemas.openxmlformats.org/officeDocument/2006/relationships/slideLayout" Target="../slideLayouts/slideLayout58.xml"/><Relationship Id="rId16" Type="http://schemas.openxmlformats.org/officeDocument/2006/relationships/slideLayout" Target="../slideLayouts/slideLayout72.xml"/><Relationship Id="rId20" Type="http://schemas.openxmlformats.org/officeDocument/2006/relationships/slideLayout" Target="../slideLayouts/slideLayout76.xml"/><Relationship Id="rId29" Type="http://schemas.openxmlformats.org/officeDocument/2006/relationships/slideLayout" Target="../slideLayouts/slideLayout85.xml"/><Relationship Id="rId1" Type="http://schemas.openxmlformats.org/officeDocument/2006/relationships/slideLayout" Target="../slideLayouts/slideLayout57.xml"/><Relationship Id="rId6" Type="http://schemas.openxmlformats.org/officeDocument/2006/relationships/slideLayout" Target="../slideLayouts/slideLayout62.xml"/><Relationship Id="rId11" Type="http://schemas.openxmlformats.org/officeDocument/2006/relationships/slideLayout" Target="../slideLayouts/slideLayout67.xml"/><Relationship Id="rId24" Type="http://schemas.openxmlformats.org/officeDocument/2006/relationships/slideLayout" Target="../slideLayouts/slideLayout80.xml"/><Relationship Id="rId5" Type="http://schemas.openxmlformats.org/officeDocument/2006/relationships/slideLayout" Target="../slideLayouts/slideLayout61.xml"/><Relationship Id="rId15" Type="http://schemas.openxmlformats.org/officeDocument/2006/relationships/slideLayout" Target="../slideLayouts/slideLayout71.xml"/><Relationship Id="rId23" Type="http://schemas.openxmlformats.org/officeDocument/2006/relationships/slideLayout" Target="../slideLayouts/slideLayout79.xml"/><Relationship Id="rId28" Type="http://schemas.openxmlformats.org/officeDocument/2006/relationships/slideLayout" Target="../slideLayouts/slideLayout84.xml"/><Relationship Id="rId10" Type="http://schemas.openxmlformats.org/officeDocument/2006/relationships/slideLayout" Target="../slideLayouts/slideLayout66.xml"/><Relationship Id="rId19" Type="http://schemas.openxmlformats.org/officeDocument/2006/relationships/slideLayout" Target="../slideLayouts/slideLayout75.xml"/><Relationship Id="rId4" Type="http://schemas.openxmlformats.org/officeDocument/2006/relationships/slideLayout" Target="../slideLayouts/slideLayout60.xml"/><Relationship Id="rId9" Type="http://schemas.openxmlformats.org/officeDocument/2006/relationships/slideLayout" Target="../slideLayouts/slideLayout65.xml"/><Relationship Id="rId14" Type="http://schemas.openxmlformats.org/officeDocument/2006/relationships/slideLayout" Target="../slideLayouts/slideLayout70.xml"/><Relationship Id="rId22" Type="http://schemas.openxmlformats.org/officeDocument/2006/relationships/slideLayout" Target="../slideLayouts/slideLayout78.xml"/><Relationship Id="rId27" Type="http://schemas.openxmlformats.org/officeDocument/2006/relationships/slideLayout" Target="../slideLayouts/slideLayout83.xml"/><Relationship Id="rId30"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93.xml"/><Relationship Id="rId13" Type="http://schemas.openxmlformats.org/officeDocument/2006/relationships/slideLayout" Target="../slideLayouts/slideLayout98.xml"/><Relationship Id="rId18" Type="http://schemas.openxmlformats.org/officeDocument/2006/relationships/slideLayout" Target="../slideLayouts/slideLayout103.xml"/><Relationship Id="rId26" Type="http://schemas.openxmlformats.org/officeDocument/2006/relationships/theme" Target="../theme/theme5.xml"/><Relationship Id="rId3" Type="http://schemas.openxmlformats.org/officeDocument/2006/relationships/slideLayout" Target="../slideLayouts/slideLayout88.xml"/><Relationship Id="rId21" Type="http://schemas.openxmlformats.org/officeDocument/2006/relationships/slideLayout" Target="../slideLayouts/slideLayout106.xml"/><Relationship Id="rId7" Type="http://schemas.openxmlformats.org/officeDocument/2006/relationships/slideLayout" Target="../slideLayouts/slideLayout92.xml"/><Relationship Id="rId12" Type="http://schemas.openxmlformats.org/officeDocument/2006/relationships/slideLayout" Target="../slideLayouts/slideLayout97.xml"/><Relationship Id="rId17" Type="http://schemas.openxmlformats.org/officeDocument/2006/relationships/slideLayout" Target="../slideLayouts/slideLayout102.xml"/><Relationship Id="rId25" Type="http://schemas.openxmlformats.org/officeDocument/2006/relationships/slideLayout" Target="../slideLayouts/slideLayout110.xml"/><Relationship Id="rId2" Type="http://schemas.openxmlformats.org/officeDocument/2006/relationships/slideLayout" Target="../slideLayouts/slideLayout87.xml"/><Relationship Id="rId16" Type="http://schemas.openxmlformats.org/officeDocument/2006/relationships/slideLayout" Target="../slideLayouts/slideLayout101.xml"/><Relationship Id="rId20" Type="http://schemas.openxmlformats.org/officeDocument/2006/relationships/slideLayout" Target="../slideLayouts/slideLayout105.xml"/><Relationship Id="rId1" Type="http://schemas.openxmlformats.org/officeDocument/2006/relationships/slideLayout" Target="../slideLayouts/slideLayout86.xml"/><Relationship Id="rId6" Type="http://schemas.openxmlformats.org/officeDocument/2006/relationships/slideLayout" Target="../slideLayouts/slideLayout91.xml"/><Relationship Id="rId11" Type="http://schemas.openxmlformats.org/officeDocument/2006/relationships/slideLayout" Target="../slideLayouts/slideLayout96.xml"/><Relationship Id="rId24" Type="http://schemas.openxmlformats.org/officeDocument/2006/relationships/slideLayout" Target="../slideLayouts/slideLayout109.xml"/><Relationship Id="rId5" Type="http://schemas.openxmlformats.org/officeDocument/2006/relationships/slideLayout" Target="../slideLayouts/slideLayout90.xml"/><Relationship Id="rId15" Type="http://schemas.openxmlformats.org/officeDocument/2006/relationships/slideLayout" Target="../slideLayouts/slideLayout100.xml"/><Relationship Id="rId23" Type="http://schemas.openxmlformats.org/officeDocument/2006/relationships/slideLayout" Target="../slideLayouts/slideLayout108.xml"/><Relationship Id="rId10" Type="http://schemas.openxmlformats.org/officeDocument/2006/relationships/slideLayout" Target="../slideLayouts/slideLayout95.xml"/><Relationship Id="rId19" Type="http://schemas.openxmlformats.org/officeDocument/2006/relationships/slideLayout" Target="../slideLayouts/slideLayout104.xml"/><Relationship Id="rId4" Type="http://schemas.openxmlformats.org/officeDocument/2006/relationships/slideLayout" Target="../slideLayouts/slideLayout89.xml"/><Relationship Id="rId9" Type="http://schemas.openxmlformats.org/officeDocument/2006/relationships/slideLayout" Target="../slideLayouts/slideLayout94.xml"/><Relationship Id="rId14" Type="http://schemas.openxmlformats.org/officeDocument/2006/relationships/slideLayout" Target="../slideLayouts/slideLayout99.xml"/><Relationship Id="rId22" Type="http://schemas.openxmlformats.org/officeDocument/2006/relationships/slideLayout" Target="../slideLayouts/slideLayout107.xml"/><Relationship Id="rId27" Type="http://schemas.openxmlformats.org/officeDocument/2006/relationships/image" Target="../media/image5.png"/></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18.xml"/><Relationship Id="rId13" Type="http://schemas.openxmlformats.org/officeDocument/2006/relationships/slideLayout" Target="../slideLayouts/slideLayout123.xml"/><Relationship Id="rId18" Type="http://schemas.openxmlformats.org/officeDocument/2006/relationships/slideLayout" Target="../slideLayouts/slideLayout128.xml"/><Relationship Id="rId26" Type="http://schemas.openxmlformats.org/officeDocument/2006/relationships/slideLayout" Target="../slideLayouts/slideLayout136.xml"/><Relationship Id="rId3" Type="http://schemas.openxmlformats.org/officeDocument/2006/relationships/slideLayout" Target="../slideLayouts/slideLayout113.xml"/><Relationship Id="rId21" Type="http://schemas.openxmlformats.org/officeDocument/2006/relationships/slideLayout" Target="../slideLayouts/slideLayout131.xml"/><Relationship Id="rId34" Type="http://schemas.openxmlformats.org/officeDocument/2006/relationships/image" Target="../media/image9.emf"/><Relationship Id="rId7" Type="http://schemas.openxmlformats.org/officeDocument/2006/relationships/slideLayout" Target="../slideLayouts/slideLayout117.xml"/><Relationship Id="rId12" Type="http://schemas.openxmlformats.org/officeDocument/2006/relationships/slideLayout" Target="../slideLayouts/slideLayout122.xml"/><Relationship Id="rId17" Type="http://schemas.openxmlformats.org/officeDocument/2006/relationships/slideLayout" Target="../slideLayouts/slideLayout127.xml"/><Relationship Id="rId25" Type="http://schemas.openxmlformats.org/officeDocument/2006/relationships/slideLayout" Target="../slideLayouts/slideLayout135.xml"/><Relationship Id="rId33" Type="http://schemas.openxmlformats.org/officeDocument/2006/relationships/oleObject" Target="../embeddings/oleObject1.bin"/><Relationship Id="rId2" Type="http://schemas.openxmlformats.org/officeDocument/2006/relationships/slideLayout" Target="../slideLayouts/slideLayout112.xml"/><Relationship Id="rId16" Type="http://schemas.openxmlformats.org/officeDocument/2006/relationships/slideLayout" Target="../slideLayouts/slideLayout126.xml"/><Relationship Id="rId20" Type="http://schemas.openxmlformats.org/officeDocument/2006/relationships/slideLayout" Target="../slideLayouts/slideLayout130.xml"/><Relationship Id="rId29" Type="http://schemas.openxmlformats.org/officeDocument/2006/relationships/slideLayout" Target="../slideLayouts/slideLayout139.xml"/><Relationship Id="rId1" Type="http://schemas.openxmlformats.org/officeDocument/2006/relationships/slideLayout" Target="../slideLayouts/slideLayout111.xml"/><Relationship Id="rId6" Type="http://schemas.openxmlformats.org/officeDocument/2006/relationships/slideLayout" Target="../slideLayouts/slideLayout116.xml"/><Relationship Id="rId11" Type="http://schemas.openxmlformats.org/officeDocument/2006/relationships/slideLayout" Target="../slideLayouts/slideLayout121.xml"/><Relationship Id="rId24" Type="http://schemas.openxmlformats.org/officeDocument/2006/relationships/slideLayout" Target="../slideLayouts/slideLayout134.xml"/><Relationship Id="rId32" Type="http://schemas.openxmlformats.org/officeDocument/2006/relationships/tags" Target="../tags/tag1.xml"/><Relationship Id="rId5" Type="http://schemas.openxmlformats.org/officeDocument/2006/relationships/slideLayout" Target="../slideLayouts/slideLayout115.xml"/><Relationship Id="rId15" Type="http://schemas.openxmlformats.org/officeDocument/2006/relationships/slideLayout" Target="../slideLayouts/slideLayout125.xml"/><Relationship Id="rId23" Type="http://schemas.openxmlformats.org/officeDocument/2006/relationships/slideLayout" Target="../slideLayouts/slideLayout133.xml"/><Relationship Id="rId28" Type="http://schemas.openxmlformats.org/officeDocument/2006/relationships/slideLayout" Target="../slideLayouts/slideLayout138.xml"/><Relationship Id="rId10" Type="http://schemas.openxmlformats.org/officeDocument/2006/relationships/slideLayout" Target="../slideLayouts/slideLayout120.xml"/><Relationship Id="rId19" Type="http://schemas.openxmlformats.org/officeDocument/2006/relationships/slideLayout" Target="../slideLayouts/slideLayout129.xml"/><Relationship Id="rId31" Type="http://schemas.openxmlformats.org/officeDocument/2006/relationships/vmlDrawing" Target="../drawings/vmlDrawing1.vml"/><Relationship Id="rId4" Type="http://schemas.openxmlformats.org/officeDocument/2006/relationships/slideLayout" Target="../slideLayouts/slideLayout114.xml"/><Relationship Id="rId9" Type="http://schemas.openxmlformats.org/officeDocument/2006/relationships/slideLayout" Target="../slideLayouts/slideLayout119.xml"/><Relationship Id="rId14" Type="http://schemas.openxmlformats.org/officeDocument/2006/relationships/slideLayout" Target="../slideLayouts/slideLayout124.xml"/><Relationship Id="rId22" Type="http://schemas.openxmlformats.org/officeDocument/2006/relationships/slideLayout" Target="../slideLayouts/slideLayout132.xml"/><Relationship Id="rId27" Type="http://schemas.openxmlformats.org/officeDocument/2006/relationships/slideLayout" Target="../slideLayouts/slideLayout137.xml"/><Relationship Id="rId30"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142.xml"/><Relationship Id="rId2" Type="http://schemas.openxmlformats.org/officeDocument/2006/relationships/slideLayout" Target="../slideLayouts/slideLayout141.xml"/><Relationship Id="rId1" Type="http://schemas.openxmlformats.org/officeDocument/2006/relationships/slideLayout" Target="../slideLayouts/slideLayout140.xml"/><Relationship Id="rId4"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50.xml"/><Relationship Id="rId13" Type="http://schemas.openxmlformats.org/officeDocument/2006/relationships/slideLayout" Target="../slideLayouts/slideLayout155.xml"/><Relationship Id="rId18" Type="http://schemas.openxmlformats.org/officeDocument/2006/relationships/slideLayout" Target="../slideLayouts/slideLayout160.xml"/><Relationship Id="rId3" Type="http://schemas.openxmlformats.org/officeDocument/2006/relationships/slideLayout" Target="../slideLayouts/slideLayout145.xml"/><Relationship Id="rId7" Type="http://schemas.openxmlformats.org/officeDocument/2006/relationships/slideLayout" Target="../slideLayouts/slideLayout149.xml"/><Relationship Id="rId12" Type="http://schemas.openxmlformats.org/officeDocument/2006/relationships/slideLayout" Target="../slideLayouts/slideLayout154.xml"/><Relationship Id="rId17" Type="http://schemas.openxmlformats.org/officeDocument/2006/relationships/slideLayout" Target="../slideLayouts/slideLayout159.xml"/><Relationship Id="rId2" Type="http://schemas.openxmlformats.org/officeDocument/2006/relationships/slideLayout" Target="../slideLayouts/slideLayout144.xml"/><Relationship Id="rId16" Type="http://schemas.openxmlformats.org/officeDocument/2006/relationships/slideLayout" Target="../slideLayouts/slideLayout158.xml"/><Relationship Id="rId20" Type="http://schemas.openxmlformats.org/officeDocument/2006/relationships/image" Target="../media/image16.emf"/><Relationship Id="rId1" Type="http://schemas.openxmlformats.org/officeDocument/2006/relationships/slideLayout" Target="../slideLayouts/slideLayout143.xml"/><Relationship Id="rId6" Type="http://schemas.openxmlformats.org/officeDocument/2006/relationships/slideLayout" Target="../slideLayouts/slideLayout148.xml"/><Relationship Id="rId11" Type="http://schemas.openxmlformats.org/officeDocument/2006/relationships/slideLayout" Target="../slideLayouts/slideLayout153.xml"/><Relationship Id="rId5" Type="http://schemas.openxmlformats.org/officeDocument/2006/relationships/slideLayout" Target="../slideLayouts/slideLayout147.xml"/><Relationship Id="rId15" Type="http://schemas.openxmlformats.org/officeDocument/2006/relationships/slideLayout" Target="../slideLayouts/slideLayout157.xml"/><Relationship Id="rId10" Type="http://schemas.openxmlformats.org/officeDocument/2006/relationships/slideLayout" Target="../slideLayouts/slideLayout152.xml"/><Relationship Id="rId19" Type="http://schemas.openxmlformats.org/officeDocument/2006/relationships/theme" Target="../theme/theme8.xml"/><Relationship Id="rId4" Type="http://schemas.openxmlformats.org/officeDocument/2006/relationships/slideLayout" Target="../slideLayouts/slideLayout146.xml"/><Relationship Id="rId9" Type="http://schemas.openxmlformats.org/officeDocument/2006/relationships/slideLayout" Target="../slideLayouts/slideLayout151.xml"/><Relationship Id="rId14" Type="http://schemas.openxmlformats.org/officeDocument/2006/relationships/slideLayout" Target="../slideLayouts/slideLayout156.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68.xml"/><Relationship Id="rId13" Type="http://schemas.openxmlformats.org/officeDocument/2006/relationships/slideLayout" Target="../slideLayouts/slideLayout173.xml"/><Relationship Id="rId18" Type="http://schemas.openxmlformats.org/officeDocument/2006/relationships/slideLayout" Target="../slideLayouts/slideLayout178.xml"/><Relationship Id="rId3" Type="http://schemas.openxmlformats.org/officeDocument/2006/relationships/slideLayout" Target="../slideLayouts/slideLayout163.xml"/><Relationship Id="rId21" Type="http://schemas.openxmlformats.org/officeDocument/2006/relationships/slideLayout" Target="../slideLayouts/slideLayout181.xml"/><Relationship Id="rId7" Type="http://schemas.openxmlformats.org/officeDocument/2006/relationships/slideLayout" Target="../slideLayouts/slideLayout167.xml"/><Relationship Id="rId12" Type="http://schemas.openxmlformats.org/officeDocument/2006/relationships/slideLayout" Target="../slideLayouts/slideLayout172.xml"/><Relationship Id="rId17" Type="http://schemas.openxmlformats.org/officeDocument/2006/relationships/slideLayout" Target="../slideLayouts/slideLayout177.xml"/><Relationship Id="rId2" Type="http://schemas.openxmlformats.org/officeDocument/2006/relationships/slideLayout" Target="../slideLayouts/slideLayout162.xml"/><Relationship Id="rId16" Type="http://schemas.openxmlformats.org/officeDocument/2006/relationships/slideLayout" Target="../slideLayouts/slideLayout176.xml"/><Relationship Id="rId20" Type="http://schemas.openxmlformats.org/officeDocument/2006/relationships/slideLayout" Target="../slideLayouts/slideLayout180.xml"/><Relationship Id="rId1" Type="http://schemas.openxmlformats.org/officeDocument/2006/relationships/slideLayout" Target="../slideLayouts/slideLayout161.xml"/><Relationship Id="rId6" Type="http://schemas.openxmlformats.org/officeDocument/2006/relationships/slideLayout" Target="../slideLayouts/slideLayout166.xml"/><Relationship Id="rId11" Type="http://schemas.openxmlformats.org/officeDocument/2006/relationships/slideLayout" Target="../slideLayouts/slideLayout171.xml"/><Relationship Id="rId24" Type="http://schemas.openxmlformats.org/officeDocument/2006/relationships/theme" Target="../theme/theme9.xml"/><Relationship Id="rId5" Type="http://schemas.openxmlformats.org/officeDocument/2006/relationships/slideLayout" Target="../slideLayouts/slideLayout165.xml"/><Relationship Id="rId15" Type="http://schemas.openxmlformats.org/officeDocument/2006/relationships/slideLayout" Target="../slideLayouts/slideLayout175.xml"/><Relationship Id="rId23" Type="http://schemas.openxmlformats.org/officeDocument/2006/relationships/slideLayout" Target="../slideLayouts/slideLayout183.xml"/><Relationship Id="rId10" Type="http://schemas.openxmlformats.org/officeDocument/2006/relationships/slideLayout" Target="../slideLayouts/slideLayout170.xml"/><Relationship Id="rId19" Type="http://schemas.openxmlformats.org/officeDocument/2006/relationships/slideLayout" Target="../slideLayouts/slideLayout179.xml"/><Relationship Id="rId4" Type="http://schemas.openxmlformats.org/officeDocument/2006/relationships/slideLayout" Target="../slideLayouts/slideLayout164.xml"/><Relationship Id="rId9" Type="http://schemas.openxmlformats.org/officeDocument/2006/relationships/slideLayout" Target="../slideLayouts/slideLayout169.xml"/><Relationship Id="rId14" Type="http://schemas.openxmlformats.org/officeDocument/2006/relationships/slideLayout" Target="../slideLayouts/slideLayout174.xml"/><Relationship Id="rId22" Type="http://schemas.openxmlformats.org/officeDocument/2006/relationships/slideLayout" Target="../slideLayouts/slideLayout18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2E15159-C388-449F-A3AF-1CDE6F3EC73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3496FDD9-4DD8-40FD-A4C6-93A13CA3B57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FE05C8CA-AFB7-4946-A3FF-BF1795C8F4A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2FCA643-6AFC-4417-8705-C2A18CA53792}" type="datetimeFigureOut">
              <a:rPr lang="en-GB" smtClean="0"/>
              <a:t>18/09/2018</a:t>
            </a:fld>
            <a:endParaRPr lang="en-GB"/>
          </a:p>
        </p:txBody>
      </p:sp>
      <p:sp>
        <p:nvSpPr>
          <p:cNvPr id="5" name="Footer Placeholder 4">
            <a:extLst>
              <a:ext uri="{FF2B5EF4-FFF2-40B4-BE49-F238E27FC236}">
                <a16:creationId xmlns:a16="http://schemas.microsoft.com/office/drawing/2014/main" id="{A8C2E651-2E8F-4E47-85BF-90ADEB93005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84B45318-FF91-4021-AEC4-681910AD911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935184B-C2B9-4170-90E8-CAABB0A3EC40}" type="slidenum">
              <a:rPr lang="en-GB" smtClean="0"/>
              <a:t>‹#›</a:t>
            </a:fld>
            <a:endParaRPr lang="en-GB"/>
          </a:p>
        </p:txBody>
      </p:sp>
    </p:spTree>
    <p:extLst>
      <p:ext uri="{BB962C8B-B14F-4D97-AF65-F5344CB8AC3E}">
        <p14:creationId xmlns:p14="http://schemas.microsoft.com/office/powerpoint/2010/main" val="181849563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0"/>
            <a:ext cx="12192000" cy="70408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725001" name="Rectangle 9"/>
          <p:cNvSpPr>
            <a:spLocks noChangeArrowheads="1"/>
          </p:cNvSpPr>
          <p:nvPr/>
        </p:nvSpPr>
        <p:spPr bwMode="auto">
          <a:xfrm>
            <a:off x="6351" y="731839"/>
            <a:ext cx="12181416" cy="6111875"/>
          </a:xfrm>
          <a:prstGeom prst="rect">
            <a:avLst/>
          </a:prstGeom>
          <a:noFill/>
          <a:ln w="28575" algn="ctr">
            <a:noFill/>
            <a:miter lim="800000"/>
            <a:headEnd/>
            <a:tailEnd/>
          </a:ln>
          <a:effectLst/>
        </p:spPr>
        <p:txBody>
          <a:bodyPr wrap="none" anchor="ctr"/>
          <a:lstStyle/>
          <a:p>
            <a:pPr algn="ctr" eaLnBrk="0" hangingPunct="0">
              <a:defRPr/>
            </a:pPr>
            <a:endParaRPr lang="en-US" sz="1800" dirty="0">
              <a:cs typeface="+mn-cs"/>
            </a:endParaRPr>
          </a:p>
        </p:txBody>
      </p:sp>
      <p:sp>
        <p:nvSpPr>
          <p:cNvPr id="1029" name="Rectangle 4"/>
          <p:cNvSpPr>
            <a:spLocks noGrp="1" noChangeArrowheads="1"/>
          </p:cNvSpPr>
          <p:nvPr>
            <p:ph type="title"/>
          </p:nvPr>
        </p:nvSpPr>
        <p:spPr bwMode="auto">
          <a:xfrm>
            <a:off x="613834" y="-2"/>
            <a:ext cx="10365317" cy="740664"/>
          </a:xfrm>
          <a:prstGeom prst="rect">
            <a:avLst/>
          </a:prstGeom>
          <a:noFill/>
          <a:ln w="9525">
            <a:noFill/>
            <a:miter lim="800000"/>
            <a:headEnd/>
            <a:tailEnd/>
          </a:ln>
        </p:spPr>
        <p:txBody>
          <a:bodyPr vert="horz" wrap="square" lIns="0" tIns="45720" rIns="91440" bIns="45720" numCol="1" anchor="ctr" anchorCtr="0" compatLnSpc="1">
            <a:prstTxWarp prst="textNoShape">
              <a:avLst/>
            </a:prstTxWarp>
          </a:bodyPr>
          <a:lstStyle/>
          <a:p>
            <a:pPr lvl="0"/>
            <a:r>
              <a:rPr lang="en-US" dirty="0"/>
              <a:t>Slide Title</a:t>
            </a:r>
          </a:p>
        </p:txBody>
      </p:sp>
      <p:sp>
        <p:nvSpPr>
          <p:cNvPr id="1030" name="Rectangle 5"/>
          <p:cNvSpPr>
            <a:spLocks noGrp="1" noChangeArrowheads="1"/>
          </p:cNvSpPr>
          <p:nvPr>
            <p:ph type="body" idx="1"/>
          </p:nvPr>
        </p:nvSpPr>
        <p:spPr bwMode="auto">
          <a:xfrm>
            <a:off x="611718" y="1021215"/>
            <a:ext cx="10825541" cy="514735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a:t>Body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65671417"/>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796" r:id="rId13"/>
    <p:sldLayoutId id="2147483840" r:id="rId14"/>
  </p:sldLayoutIdLst>
  <p:txStyles>
    <p:titleStyle>
      <a:lvl1pPr algn="l" rtl="0" eaLnBrk="1" fontAlgn="base" hangingPunct="1">
        <a:lnSpc>
          <a:spcPct val="85000"/>
        </a:lnSpc>
        <a:spcBef>
          <a:spcPct val="0"/>
        </a:spcBef>
        <a:spcAft>
          <a:spcPct val="0"/>
        </a:spcAft>
        <a:buClr>
          <a:srgbClr val="DC0081"/>
        </a:buClr>
        <a:buFont typeface="Wingdings" pitchFamily="2" charset="2"/>
        <a:defRPr sz="2800">
          <a:solidFill>
            <a:schemeClr val="bg1"/>
          </a:solidFill>
          <a:latin typeface="Segoe UI" pitchFamily="34" charset="0"/>
          <a:ea typeface="Segoe UI" pitchFamily="34" charset="0"/>
          <a:cs typeface="Segoe UI" pitchFamily="34" charset="0"/>
        </a:defRPr>
      </a:lvl1pPr>
      <a:lvl2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2pPr>
      <a:lvl3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3pPr>
      <a:lvl4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4pPr>
      <a:lvl5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5pPr>
      <a:lvl6pPr marL="4572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6pPr>
      <a:lvl7pPr marL="9144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7pPr>
      <a:lvl8pPr marL="13716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8pPr>
      <a:lvl9pPr marL="18288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9pPr>
    </p:titleStyle>
    <p:body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1"/>
            <a:ext cx="12192000" cy="100232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5001" name="Rectangle 9"/>
          <p:cNvSpPr>
            <a:spLocks noChangeArrowheads="1"/>
          </p:cNvSpPr>
          <p:nvPr/>
        </p:nvSpPr>
        <p:spPr bwMode="auto">
          <a:xfrm>
            <a:off x="6351" y="731839"/>
            <a:ext cx="12181416" cy="6111875"/>
          </a:xfrm>
          <a:prstGeom prst="rect">
            <a:avLst/>
          </a:prstGeom>
          <a:noFill/>
          <a:ln w="28575" algn="ctr">
            <a:noFill/>
            <a:miter lim="800000"/>
            <a:headEnd/>
            <a:tailEnd/>
          </a:ln>
          <a:effectLst/>
        </p:spPr>
        <p:txBody>
          <a:bodyPr wrap="none" anchor="ctr"/>
          <a:lstStyle/>
          <a:p>
            <a:pPr algn="ctr" eaLnBrk="0" hangingPunct="0">
              <a:defRPr/>
            </a:pPr>
            <a:endParaRPr lang="en-US" dirty="0">
              <a:cs typeface="+mn-cs"/>
            </a:endParaRPr>
          </a:p>
        </p:txBody>
      </p:sp>
      <p:sp>
        <p:nvSpPr>
          <p:cNvPr id="1029" name="Rectangle 4"/>
          <p:cNvSpPr>
            <a:spLocks noGrp="1" noChangeArrowheads="1"/>
          </p:cNvSpPr>
          <p:nvPr>
            <p:ph type="title"/>
          </p:nvPr>
        </p:nvSpPr>
        <p:spPr bwMode="auto">
          <a:xfrm>
            <a:off x="187571" y="-3"/>
            <a:ext cx="11769968" cy="896817"/>
          </a:xfrm>
          <a:prstGeom prst="rect">
            <a:avLst/>
          </a:prstGeom>
          <a:noFill/>
          <a:ln w="9525">
            <a:noFill/>
            <a:miter lim="800000"/>
            <a:headEnd/>
            <a:tailEnd/>
          </a:ln>
        </p:spPr>
        <p:txBody>
          <a:bodyPr vert="horz" wrap="square" lIns="0" tIns="45720" rIns="91440" bIns="45720" numCol="1" anchor="ctr" anchorCtr="0" compatLnSpc="1">
            <a:prstTxWarp prst="textNoShape">
              <a:avLst/>
            </a:prstTxWarp>
          </a:bodyPr>
          <a:lstStyle/>
          <a:p>
            <a:pPr lvl="0"/>
            <a:r>
              <a:rPr lang="en-US" dirty="0"/>
              <a:t>Slide Title</a:t>
            </a:r>
          </a:p>
        </p:txBody>
      </p:sp>
      <p:sp>
        <p:nvSpPr>
          <p:cNvPr id="1030" name="Rectangle 5"/>
          <p:cNvSpPr>
            <a:spLocks noGrp="1" noChangeArrowheads="1"/>
          </p:cNvSpPr>
          <p:nvPr>
            <p:ph type="body" idx="1"/>
          </p:nvPr>
        </p:nvSpPr>
        <p:spPr bwMode="auto">
          <a:xfrm>
            <a:off x="348338" y="1021215"/>
            <a:ext cx="11433116" cy="514735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a:t>Body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Box 7">
            <a:extLst>
              <a:ext uri="{FF2B5EF4-FFF2-40B4-BE49-F238E27FC236}">
                <a16:creationId xmlns:a16="http://schemas.microsoft.com/office/drawing/2014/main" id="{6F9E1F0F-225E-4E24-B49F-412C1037260E}"/>
              </a:ext>
            </a:extLst>
          </p:cNvPr>
          <p:cNvSpPr txBox="1"/>
          <p:nvPr userDrawn="1"/>
        </p:nvSpPr>
        <p:spPr>
          <a:xfrm>
            <a:off x="9000795" y="6566715"/>
            <a:ext cx="3184855" cy="276999"/>
          </a:xfrm>
          <a:prstGeom prst="rect">
            <a:avLst/>
          </a:prstGeom>
          <a:noFill/>
        </p:spPr>
        <p:txBody>
          <a:bodyPr wrap="square" rtlCol="0">
            <a:spAutoFit/>
          </a:bodyPr>
          <a:lstStyle/>
          <a:p>
            <a:pPr algn="r"/>
            <a:r>
              <a:rPr lang="en-US" sz="1200" b="0" dirty="0">
                <a:solidFill>
                  <a:schemeClr val="bg2">
                    <a:lumMod val="75000"/>
                  </a:schemeClr>
                </a:solidFill>
              </a:rPr>
              <a:t>#70-535 @ITProGuru</a:t>
            </a:r>
          </a:p>
        </p:txBody>
      </p:sp>
    </p:spTree>
    <p:extLst>
      <p:ext uri="{BB962C8B-B14F-4D97-AF65-F5344CB8AC3E}">
        <p14:creationId xmlns:p14="http://schemas.microsoft.com/office/powerpoint/2010/main" val="1693815619"/>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 id="2147483687" r:id="rId12"/>
    <p:sldLayoutId id="2147483688" r:id="rId13"/>
    <p:sldLayoutId id="2147483689" r:id="rId14"/>
    <p:sldLayoutId id="2147483690" r:id="rId15"/>
    <p:sldLayoutId id="2147483691" r:id="rId16"/>
    <p:sldLayoutId id="2147483692" r:id="rId17"/>
    <p:sldLayoutId id="2147483693" r:id="rId18"/>
    <p:sldLayoutId id="2147483694" r:id="rId19"/>
    <p:sldLayoutId id="2147483695" r:id="rId20"/>
    <p:sldLayoutId id="2147483696" r:id="rId21"/>
    <p:sldLayoutId id="2147483697" r:id="rId22"/>
    <p:sldLayoutId id="2147483698" r:id="rId23"/>
    <p:sldLayoutId id="2147483699" r:id="rId24"/>
    <p:sldLayoutId id="2147483700" r:id="rId25"/>
    <p:sldLayoutId id="2147483701" r:id="rId26"/>
    <p:sldLayoutId id="2147483702" r:id="rId27"/>
    <p:sldLayoutId id="2147483703" r:id="rId28"/>
    <p:sldLayoutId id="2147483704" r:id="rId29"/>
    <p:sldLayoutId id="2147483705" r:id="rId30"/>
  </p:sldLayoutIdLst>
  <p:txStyles>
    <p:titleStyle>
      <a:lvl1pPr algn="l" rtl="0" eaLnBrk="1" fontAlgn="base" hangingPunct="1">
        <a:lnSpc>
          <a:spcPct val="85000"/>
        </a:lnSpc>
        <a:spcBef>
          <a:spcPct val="0"/>
        </a:spcBef>
        <a:spcAft>
          <a:spcPct val="0"/>
        </a:spcAft>
        <a:buClr>
          <a:srgbClr val="DC0081"/>
        </a:buClr>
        <a:buFont typeface="Wingdings" pitchFamily="2" charset="2"/>
        <a:defRPr sz="2800">
          <a:solidFill>
            <a:schemeClr val="bg1"/>
          </a:solidFill>
          <a:latin typeface="Segoe UI" pitchFamily="34" charset="0"/>
          <a:ea typeface="Segoe UI" pitchFamily="34" charset="0"/>
          <a:cs typeface="Segoe UI" pitchFamily="34" charset="0"/>
        </a:defRPr>
      </a:lvl1pPr>
      <a:lvl2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2pPr>
      <a:lvl3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3pPr>
      <a:lvl4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4pPr>
      <a:lvl5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5pPr>
      <a:lvl6pPr marL="4572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6pPr>
      <a:lvl7pPr marL="9144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7pPr>
      <a:lvl8pPr marL="13716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8pPr>
      <a:lvl9pPr marL="18288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9pPr>
    </p:titleStyle>
    <p:body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1"/>
            <a:ext cx="12192000" cy="100232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5001" name="Rectangle 9"/>
          <p:cNvSpPr>
            <a:spLocks noChangeArrowheads="1"/>
          </p:cNvSpPr>
          <p:nvPr/>
        </p:nvSpPr>
        <p:spPr bwMode="auto">
          <a:xfrm>
            <a:off x="6351" y="731839"/>
            <a:ext cx="12181416" cy="6111875"/>
          </a:xfrm>
          <a:prstGeom prst="rect">
            <a:avLst/>
          </a:prstGeom>
          <a:noFill/>
          <a:ln w="28575" algn="ctr">
            <a:noFill/>
            <a:miter lim="800000"/>
            <a:headEnd/>
            <a:tailEnd/>
          </a:ln>
          <a:effectLst/>
        </p:spPr>
        <p:txBody>
          <a:bodyPr wrap="none" anchor="ctr"/>
          <a:lstStyle/>
          <a:p>
            <a:pPr algn="ctr" eaLnBrk="0" hangingPunct="0">
              <a:defRPr/>
            </a:pPr>
            <a:endParaRPr lang="en-US" dirty="0">
              <a:cs typeface="+mn-cs"/>
            </a:endParaRPr>
          </a:p>
        </p:txBody>
      </p:sp>
      <p:sp>
        <p:nvSpPr>
          <p:cNvPr id="1029" name="Rectangle 4"/>
          <p:cNvSpPr>
            <a:spLocks noGrp="1" noChangeArrowheads="1"/>
          </p:cNvSpPr>
          <p:nvPr>
            <p:ph type="title"/>
          </p:nvPr>
        </p:nvSpPr>
        <p:spPr bwMode="auto">
          <a:xfrm>
            <a:off x="187571" y="-3"/>
            <a:ext cx="11769968" cy="896817"/>
          </a:xfrm>
          <a:prstGeom prst="rect">
            <a:avLst/>
          </a:prstGeom>
          <a:noFill/>
          <a:ln w="9525">
            <a:noFill/>
            <a:miter lim="800000"/>
            <a:headEnd/>
            <a:tailEnd/>
          </a:ln>
        </p:spPr>
        <p:txBody>
          <a:bodyPr vert="horz" wrap="square" lIns="0" tIns="45720" rIns="91440" bIns="45720" numCol="1" anchor="ctr" anchorCtr="0" compatLnSpc="1">
            <a:prstTxWarp prst="textNoShape">
              <a:avLst/>
            </a:prstTxWarp>
          </a:bodyPr>
          <a:lstStyle/>
          <a:p>
            <a:pPr lvl="0"/>
            <a:r>
              <a:rPr lang="en-US" dirty="0"/>
              <a:t>Slide Title</a:t>
            </a:r>
          </a:p>
        </p:txBody>
      </p:sp>
      <p:sp>
        <p:nvSpPr>
          <p:cNvPr id="1030" name="Rectangle 5"/>
          <p:cNvSpPr>
            <a:spLocks noGrp="1" noChangeArrowheads="1"/>
          </p:cNvSpPr>
          <p:nvPr>
            <p:ph type="body" idx="1"/>
          </p:nvPr>
        </p:nvSpPr>
        <p:spPr bwMode="auto">
          <a:xfrm>
            <a:off x="348338" y="1021215"/>
            <a:ext cx="11433116" cy="514735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a:t>Body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Box 7">
            <a:extLst>
              <a:ext uri="{FF2B5EF4-FFF2-40B4-BE49-F238E27FC236}">
                <a16:creationId xmlns:a16="http://schemas.microsoft.com/office/drawing/2014/main" id="{6F9E1F0F-225E-4E24-B49F-412C1037260E}"/>
              </a:ext>
            </a:extLst>
          </p:cNvPr>
          <p:cNvSpPr txBox="1"/>
          <p:nvPr userDrawn="1"/>
        </p:nvSpPr>
        <p:spPr>
          <a:xfrm>
            <a:off x="9000795" y="6566715"/>
            <a:ext cx="3184855" cy="276999"/>
          </a:xfrm>
          <a:prstGeom prst="rect">
            <a:avLst/>
          </a:prstGeom>
          <a:noFill/>
        </p:spPr>
        <p:txBody>
          <a:bodyPr wrap="square" rtlCol="0">
            <a:spAutoFit/>
          </a:bodyPr>
          <a:lstStyle/>
          <a:p>
            <a:pPr algn="r"/>
            <a:r>
              <a:rPr lang="en-US" sz="1200" b="0" dirty="0">
                <a:solidFill>
                  <a:schemeClr val="bg2">
                    <a:lumMod val="75000"/>
                  </a:schemeClr>
                </a:solidFill>
              </a:rPr>
              <a:t>#AzureArch  @stilldrey</a:t>
            </a:r>
          </a:p>
        </p:txBody>
      </p:sp>
    </p:spTree>
    <p:extLst>
      <p:ext uri="{BB962C8B-B14F-4D97-AF65-F5344CB8AC3E}">
        <p14:creationId xmlns:p14="http://schemas.microsoft.com/office/powerpoint/2010/main" val="495176414"/>
      </p:ext>
    </p:extLst>
  </p:cSld>
  <p:clrMap bg1="lt1" tx1="dk1" bg2="lt2" tx2="dk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12" r:id="rId6"/>
    <p:sldLayoutId id="2147483713" r:id="rId7"/>
    <p:sldLayoutId id="2147483714" r:id="rId8"/>
    <p:sldLayoutId id="2147483715" r:id="rId9"/>
    <p:sldLayoutId id="2147483716" r:id="rId10"/>
    <p:sldLayoutId id="2147483717" r:id="rId11"/>
    <p:sldLayoutId id="2147483718" r:id="rId12"/>
    <p:sldLayoutId id="2147483719" r:id="rId13"/>
    <p:sldLayoutId id="2147483720" r:id="rId14"/>
    <p:sldLayoutId id="2147483721" r:id="rId15"/>
    <p:sldLayoutId id="2147483722" r:id="rId16"/>
    <p:sldLayoutId id="2147483723" r:id="rId17"/>
    <p:sldLayoutId id="2147483724" r:id="rId18"/>
    <p:sldLayoutId id="2147483725" r:id="rId19"/>
    <p:sldLayoutId id="2147483726" r:id="rId20"/>
    <p:sldLayoutId id="2147483727" r:id="rId21"/>
    <p:sldLayoutId id="2147483728" r:id="rId22"/>
    <p:sldLayoutId id="2147483729" r:id="rId23"/>
    <p:sldLayoutId id="2147483730" r:id="rId24"/>
    <p:sldLayoutId id="2147483731" r:id="rId25"/>
    <p:sldLayoutId id="2147483732" r:id="rId26"/>
    <p:sldLayoutId id="2147483733" r:id="rId27"/>
    <p:sldLayoutId id="2147483734" r:id="rId28"/>
    <p:sldLayoutId id="2147483735" r:id="rId29"/>
  </p:sldLayoutIdLst>
  <p:txStyles>
    <p:titleStyle>
      <a:lvl1pPr algn="l" rtl="0" eaLnBrk="1" fontAlgn="base" hangingPunct="1">
        <a:lnSpc>
          <a:spcPct val="85000"/>
        </a:lnSpc>
        <a:spcBef>
          <a:spcPct val="0"/>
        </a:spcBef>
        <a:spcAft>
          <a:spcPct val="0"/>
        </a:spcAft>
        <a:buClr>
          <a:srgbClr val="DC0081"/>
        </a:buClr>
        <a:buFont typeface="Wingdings" pitchFamily="2" charset="2"/>
        <a:defRPr sz="2800">
          <a:solidFill>
            <a:schemeClr val="bg1"/>
          </a:solidFill>
          <a:latin typeface="Segoe UI" pitchFamily="34" charset="0"/>
          <a:ea typeface="Segoe UI" pitchFamily="34" charset="0"/>
          <a:cs typeface="Segoe UI" pitchFamily="34" charset="0"/>
        </a:defRPr>
      </a:lvl1pPr>
      <a:lvl2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2pPr>
      <a:lvl3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3pPr>
      <a:lvl4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4pPr>
      <a:lvl5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5pPr>
      <a:lvl6pPr marL="4572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6pPr>
      <a:lvl7pPr marL="9144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7pPr>
      <a:lvl8pPr marL="13716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8pPr>
      <a:lvl9pPr marL="18288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9pPr>
    </p:titleStyle>
    <p:body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7" cstate="email">
            <a:extLst>
              <a:ext uri="{28A0092B-C50C-407E-A947-70E740481C1C}">
                <a14:useLocalDpi xmlns:a14="http://schemas.microsoft.com/office/drawing/2010/main" val="0"/>
              </a:ext>
            </a:extLst>
          </a:blip>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4241393924"/>
      </p:ext>
    </p:extLst>
  </p:cSld>
  <p:clrMap bg1="lt1" tx1="dk1" bg2="lt2" tx2="dk2" accent1="accent1" accent2="accent2" accent3="accent3" accent4="accent4" accent5="accent5" accent6="accent6" hlink="hlink" folHlink="folHlink"/>
  <p:sldLayoutIdLst>
    <p:sldLayoutId id="2147483737" r:id="rId1"/>
    <p:sldLayoutId id="2147483738" r:id="rId2"/>
    <p:sldLayoutId id="2147483739" r:id="rId3"/>
    <p:sldLayoutId id="2147483740" r:id="rId4"/>
    <p:sldLayoutId id="2147483741" r:id="rId5"/>
    <p:sldLayoutId id="2147483742" r:id="rId6"/>
    <p:sldLayoutId id="2147483743" r:id="rId7"/>
    <p:sldLayoutId id="2147483744" r:id="rId8"/>
    <p:sldLayoutId id="2147483745" r:id="rId9"/>
    <p:sldLayoutId id="2147483746" r:id="rId10"/>
    <p:sldLayoutId id="2147483747" r:id="rId11"/>
    <p:sldLayoutId id="2147483748" r:id="rId12"/>
    <p:sldLayoutId id="2147483749" r:id="rId13"/>
    <p:sldLayoutId id="2147483750" r:id="rId14"/>
    <p:sldLayoutId id="2147483751" r:id="rId15"/>
    <p:sldLayoutId id="2147483752" r:id="rId16"/>
    <p:sldLayoutId id="2147483753" r:id="rId17"/>
    <p:sldLayoutId id="2147483754" r:id="rId18"/>
    <p:sldLayoutId id="2147483755" r:id="rId19"/>
    <p:sldLayoutId id="2147483756" r:id="rId20"/>
    <p:sldLayoutId id="2147483757" r:id="rId21"/>
    <p:sldLayoutId id="2147483758" r:id="rId22"/>
    <p:sldLayoutId id="2147483759" r:id="rId23"/>
    <p:sldLayoutId id="2147483760" r:id="rId24"/>
    <p:sldLayoutId id="2147483761" r:id="rId25"/>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9" name="Object 8" hidden="1"/>
          <p:cNvGraphicFramePr>
            <a:graphicFrameLocks noChangeAspect="1"/>
          </p:cNvGraphicFramePr>
          <p:nvPr>
            <p:custDataLst>
              <p:tags r:id="rId3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029" name="think-cell Slide" r:id="rId33" imgW="377" imgH="377" progId="TCLayout.ActiveDocument.1">
                  <p:embed/>
                </p:oleObj>
              </mc:Choice>
              <mc:Fallback>
                <p:oleObj name="think-cell Slide" r:id="rId33" imgW="377" imgH="377" progId="TCLayout.ActiveDocument.1">
                  <p:embed/>
                  <p:pic>
                    <p:nvPicPr>
                      <p:cNvPr id="9" name="Object 8" hidden="1"/>
                      <p:cNvPicPr/>
                      <p:nvPr/>
                    </p:nvPicPr>
                    <p:blipFill>
                      <a:blip r:embed="rId34"/>
                      <a:stretch>
                        <a:fillRect/>
                      </a:stretch>
                    </p:blipFill>
                    <p:spPr>
                      <a:xfrm>
                        <a:off x="1557" y="1558"/>
                        <a:ext cx="1556" cy="1556"/>
                      </a:xfrm>
                      <a:prstGeom prst="rect">
                        <a:avLst/>
                      </a:prstGeom>
                    </p:spPr>
                  </p:pic>
                </p:oleObj>
              </mc:Fallback>
            </mc:AlternateContent>
          </a:graphicData>
        </a:graphic>
      </p:graphicFrame>
      <p:sp>
        <p:nvSpPr>
          <p:cNvPr id="2" name="Title Placeholder 1"/>
          <p:cNvSpPr>
            <a:spLocks noGrp="1"/>
          </p:cNvSpPr>
          <p:nvPr>
            <p:ph type="title"/>
          </p:nvPr>
        </p:nvSpPr>
        <p:spPr>
          <a:xfrm>
            <a:off x="269240" y="25614"/>
            <a:ext cx="11655840" cy="899665"/>
          </a:xfrm>
          <a:prstGeom prst="rect">
            <a:avLst/>
          </a:prstGeom>
        </p:spPr>
        <p:txBody>
          <a:bodyPr vert="horz" wrap="square" lIns="146304" tIns="91440" rIns="146304" bIns="91440" rtlCol="0" anchor="ctr">
            <a:noAutofit/>
          </a:bodyPr>
          <a:lstStyle/>
          <a:p>
            <a:r>
              <a:rPr lang="en-US" dirty="0"/>
              <a:t>Click to edit Master title style</a:t>
            </a:r>
          </a:p>
        </p:txBody>
      </p:sp>
      <p:sp>
        <p:nvSpPr>
          <p:cNvPr id="4" name="Text Placeholder 3"/>
          <p:cNvSpPr>
            <a:spLocks noGrp="1"/>
          </p:cNvSpPr>
          <p:nvPr>
            <p:ph type="body" idx="1"/>
          </p:nvPr>
        </p:nvSpPr>
        <p:spPr>
          <a:xfrm>
            <a:off x="269242" y="1124471"/>
            <a:ext cx="11653521" cy="1689907"/>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44734404"/>
      </p:ext>
    </p:extLst>
  </p:cSld>
  <p:clrMap bg1="lt1" tx1="dk1" bg2="lt2" tx2="dk2" accent1="accent1" accent2="accent2" accent3="accent3" accent4="accent4" accent5="accent5" accent6="accent6" hlink="hlink" folHlink="folHlink"/>
  <p:sldLayoutIdLst>
    <p:sldLayoutId id="2147483763" r:id="rId1"/>
    <p:sldLayoutId id="2147483764" r:id="rId2"/>
    <p:sldLayoutId id="2147483765" r:id="rId3"/>
    <p:sldLayoutId id="2147483766" r:id="rId4"/>
    <p:sldLayoutId id="2147483767" r:id="rId5"/>
    <p:sldLayoutId id="2147483768" r:id="rId6"/>
    <p:sldLayoutId id="2147483769" r:id="rId7"/>
    <p:sldLayoutId id="2147483770" r:id="rId8"/>
    <p:sldLayoutId id="2147483771" r:id="rId9"/>
    <p:sldLayoutId id="2147483772" r:id="rId10"/>
    <p:sldLayoutId id="2147483773" r:id="rId11"/>
    <p:sldLayoutId id="2147483774" r:id="rId12"/>
    <p:sldLayoutId id="2147483775" r:id="rId13"/>
    <p:sldLayoutId id="2147483776" r:id="rId14"/>
    <p:sldLayoutId id="2147483777" r:id="rId15"/>
    <p:sldLayoutId id="2147483778" r:id="rId16"/>
    <p:sldLayoutId id="2147483779" r:id="rId17"/>
    <p:sldLayoutId id="2147483780" r:id="rId18"/>
    <p:sldLayoutId id="2147483781" r:id="rId19"/>
    <p:sldLayoutId id="2147483782" r:id="rId20"/>
    <p:sldLayoutId id="2147483783" r:id="rId21"/>
    <p:sldLayoutId id="2147483784" r:id="rId22"/>
    <p:sldLayoutId id="2147483785" r:id="rId23"/>
    <p:sldLayoutId id="2147483786" r:id="rId24"/>
    <p:sldLayoutId id="2147483787" r:id="rId25"/>
    <p:sldLayoutId id="2147483788" r:id="rId26"/>
    <p:sldLayoutId id="2147483789" r:id="rId27"/>
    <p:sldLayoutId id="2147483790" r:id="rId28"/>
    <p:sldLayoutId id="2147483791" r:id="rId29"/>
  </p:sldLayoutIdLst>
  <p:transition>
    <p:fade/>
  </p:transition>
  <p:hf sldNum="0" hdr="0" ftr="0" dt="0"/>
  <p:txStyles>
    <p:titleStyle>
      <a:lvl1pPr algn="l" defTabSz="914192" rtl="0" eaLnBrk="1" latinLnBrk="0" hangingPunct="1">
        <a:lnSpc>
          <a:spcPct val="90000"/>
        </a:lnSpc>
        <a:spcBef>
          <a:spcPct val="0"/>
        </a:spcBef>
        <a:buNone/>
        <a:defRPr lang="en-US" sz="3528" b="0" kern="1200" cap="none" spc="-100" baseline="0" dirty="0" smtClean="0">
          <a:ln w="3175">
            <a:noFill/>
          </a:ln>
          <a:solidFill>
            <a:schemeClr val="bg1"/>
          </a:solidFill>
          <a:effectLst/>
          <a:latin typeface="+mj-lt"/>
          <a:ea typeface="+mn-ea"/>
          <a:cs typeface="Segoe UI" pitchFamily="34" charset="0"/>
        </a:defRPr>
      </a:lvl1pPr>
    </p:titleStyle>
    <p:bodyStyle>
      <a:lvl1pPr marL="336080" marR="0" indent="-336080" algn="l" defTabSz="914192" rtl="0" eaLnBrk="1" fontAlgn="auto" latinLnBrk="0" hangingPunct="1">
        <a:lnSpc>
          <a:spcPct val="100000"/>
        </a:lnSpc>
        <a:spcBef>
          <a:spcPts val="588"/>
        </a:spcBef>
        <a:spcAft>
          <a:spcPts val="0"/>
        </a:spcAft>
        <a:buClrTx/>
        <a:buSzPct val="90000"/>
        <a:buFont typeface="Arial" pitchFamily="34" charset="0"/>
        <a:buChar char="•"/>
        <a:tabLst/>
        <a:defRPr sz="1371" kern="1200" spc="0" baseline="0">
          <a:gradFill>
            <a:gsLst>
              <a:gs pos="1250">
                <a:schemeClr val="tx1"/>
              </a:gs>
              <a:gs pos="100000">
                <a:schemeClr val="tx1"/>
              </a:gs>
            </a:gsLst>
            <a:lin ang="5400000" scaled="0"/>
          </a:gradFill>
          <a:latin typeface="+mn-lt"/>
          <a:ea typeface="+mn-ea"/>
          <a:cs typeface="+mn-cs"/>
        </a:defRPr>
      </a:lvl1pPr>
      <a:lvl2pPr marL="572581" marR="0" indent="-236500" algn="l" defTabSz="914192" rtl="0" eaLnBrk="1" fontAlgn="auto" latinLnBrk="0" hangingPunct="1">
        <a:lnSpc>
          <a:spcPct val="100000"/>
        </a:lnSpc>
        <a:spcBef>
          <a:spcPts val="588"/>
        </a:spcBef>
        <a:spcAft>
          <a:spcPts val="0"/>
        </a:spcAft>
        <a:buClrTx/>
        <a:buSzPct val="90000"/>
        <a:buFont typeface="Arial" pitchFamily="34" charset="0"/>
        <a:buChar char="•"/>
        <a:tabLst/>
        <a:defRPr sz="1567"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100000"/>
        </a:lnSpc>
        <a:spcBef>
          <a:spcPts val="588"/>
        </a:spcBef>
        <a:spcAft>
          <a:spcPts val="0"/>
        </a:spcAft>
        <a:buClrTx/>
        <a:buSzPct val="90000"/>
        <a:buFont typeface="Arial" pitchFamily="34" charset="0"/>
        <a:buChar char="•"/>
        <a:tabLst/>
        <a:defRPr sz="1567"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100000"/>
        </a:lnSpc>
        <a:spcBef>
          <a:spcPts val="588"/>
        </a:spcBef>
        <a:spcAft>
          <a:spcPts val="0"/>
        </a:spcAft>
        <a:buClrTx/>
        <a:buSzPct val="90000"/>
        <a:buFont typeface="Arial" pitchFamily="34" charset="0"/>
        <a:buChar char="•"/>
        <a:tabLst/>
        <a:defRPr sz="1567"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100000"/>
        </a:lnSpc>
        <a:spcBef>
          <a:spcPts val="588"/>
        </a:spcBef>
        <a:spcAft>
          <a:spcPts val="0"/>
        </a:spcAft>
        <a:buClrTx/>
        <a:buSzPct val="90000"/>
        <a:buFont typeface="Arial" pitchFamily="34" charset="0"/>
        <a:buChar char="•"/>
        <a:tabLst/>
        <a:defRPr sz="1567"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73">
          <p15:clr>
            <a:srgbClr val="F26B43"/>
          </p15:clr>
        </p15:guide>
        <p15:guide id="2" orient="horz" pos="187">
          <p15:clr>
            <a:srgbClr val="F26B43"/>
          </p15:clr>
        </p15:guide>
        <p15:guide id="3" pos="749">
          <p15:clr>
            <a:srgbClr val="F26B43"/>
          </p15:clr>
        </p15:guide>
        <p15:guide id="4" pos="7661">
          <p15:clr>
            <a:srgbClr val="F26B43"/>
          </p15:clr>
        </p15:guide>
        <p15:guide id="5" pos="1325">
          <p15:clr>
            <a:srgbClr val="F26B43"/>
          </p15:clr>
        </p15:guide>
        <p15:guide id="6" pos="1901">
          <p15:clr>
            <a:srgbClr val="F26B43"/>
          </p15:clr>
        </p15:guide>
        <p15:guide id="7" pos="2477">
          <p15:clr>
            <a:srgbClr val="F26B43"/>
          </p15:clr>
        </p15:guide>
        <p15:guide id="8" pos="3053">
          <p15:clr>
            <a:srgbClr val="F26B43"/>
          </p15:clr>
        </p15:guide>
        <p15:guide id="9" pos="3629">
          <p15:clr>
            <a:srgbClr val="F26B43"/>
          </p15:clr>
        </p15:guide>
        <p15:guide id="10" pos="4781">
          <p15:clr>
            <a:srgbClr val="F26B43"/>
          </p15:clr>
        </p15:guide>
        <p15:guide id="11" pos="4205">
          <p15:clr>
            <a:srgbClr val="F26B43"/>
          </p15:clr>
        </p15:guide>
        <p15:guide id="12" pos="5357">
          <p15:clr>
            <a:srgbClr val="F26B43"/>
          </p15:clr>
        </p15:guide>
        <p15:guide id="13" pos="5933">
          <p15:clr>
            <a:srgbClr val="F26B43"/>
          </p15:clr>
        </p15:guide>
        <p15:guide id="14" pos="6509">
          <p15:clr>
            <a:srgbClr val="F26B43"/>
          </p15:clr>
        </p15:guide>
        <p15:guide id="15" pos="7085">
          <p15:clr>
            <a:srgbClr val="F26B43"/>
          </p15:clr>
        </p15:guide>
        <p15:guide id="16" orient="horz" pos="763">
          <p15:clr>
            <a:srgbClr val="F26B43"/>
          </p15:clr>
        </p15:guide>
        <p15:guide id="17" orient="horz" pos="1339">
          <p15:clr>
            <a:srgbClr val="F26B43"/>
          </p15:clr>
        </p15:guide>
        <p15:guide id="18" orient="horz" pos="1915">
          <p15:clr>
            <a:srgbClr val="F26B43"/>
          </p15:clr>
        </p15:guide>
        <p15:guide id="19" orient="horz" pos="2491">
          <p15:clr>
            <a:srgbClr val="F26B43"/>
          </p15:clr>
        </p15:guide>
        <p15:guide id="20" orient="horz" pos="3067">
          <p15:clr>
            <a:srgbClr val="F26B43"/>
          </p15:clr>
        </p15:guide>
        <p15:guide id="21" orient="horz" pos="3643">
          <p15:clr>
            <a:srgbClr val="F26B43"/>
          </p15:clr>
        </p15:guide>
        <p15:guide id="22" orient="horz" pos="4219">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dirty="0"/>
              <a:t>Click to edit Master title style</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C69B7DB-8367-4EA5-BD31-DC3A1C807884}" type="datetimeFigureOut">
              <a:rPr lang="en-US" smtClean="0"/>
              <a:pPr/>
              <a:t>9/18/2018</a:t>
            </a:fld>
            <a:endParaRPr lang="en-US" dirty="0"/>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latin typeface="Segoe UI" pitchFamily="34" charset="0"/>
                <a:ea typeface="Segoe UI" pitchFamily="34" charset="0"/>
                <a:cs typeface="Segoe UI" pitchFamily="34" charset="0"/>
              </a:defRPr>
            </a:lvl1pPr>
          </a:lstStyle>
          <a:p>
            <a:fld id="{D814DA60-3BEE-4BCE-BEDB-E433FD970963}" type="slidenum">
              <a:rPr lang="en-US" smtClean="0"/>
              <a:pPr/>
              <a:t>‹#›</a:t>
            </a:fld>
            <a:endParaRPr lang="en-US" dirty="0"/>
          </a:p>
        </p:txBody>
      </p:sp>
    </p:spTree>
    <p:extLst>
      <p:ext uri="{BB962C8B-B14F-4D97-AF65-F5344CB8AC3E}">
        <p14:creationId xmlns:p14="http://schemas.microsoft.com/office/powerpoint/2010/main" val="918438642"/>
      </p:ext>
    </p:extLst>
  </p:cSld>
  <p:clrMap bg1="lt1" tx1="dk1" bg2="lt2" tx2="dk2" accent1="accent1" accent2="accent2" accent3="accent3" accent4="accent4" accent5="accent5" accent6="accent6" hlink="hlink" folHlink="folHlink"/>
  <p:sldLayoutIdLst>
    <p:sldLayoutId id="2147483793" r:id="rId1"/>
    <p:sldLayoutId id="2147483794" r:id="rId2"/>
    <p:sldLayoutId id="2147483795" r:id="rId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2" y="1189178"/>
            <a:ext cx="11653521" cy="174644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0"/>
          <a:stretch>
            <a:fillRect/>
          </a:stretch>
        </p:blipFill>
        <p:spPr>
          <a:xfrm rot="5400000">
            <a:off x="9187081" y="3012391"/>
            <a:ext cx="6858623" cy="833219"/>
          </a:xfrm>
          <a:prstGeom prst="rect">
            <a:avLst/>
          </a:prstGeom>
        </p:spPr>
      </p:pic>
    </p:spTree>
    <p:extLst>
      <p:ext uri="{BB962C8B-B14F-4D97-AF65-F5344CB8AC3E}">
        <p14:creationId xmlns:p14="http://schemas.microsoft.com/office/powerpoint/2010/main" val="2471617452"/>
      </p:ext>
    </p:extLst>
  </p:cSld>
  <p:clrMap bg1="lt1" tx1="dk1" bg2="lt2" tx2="dk2" accent1="accent1" accent2="accent2" accent3="accent3" accent4="accent4" accent5="accent5" accent6="accent6" hlink="hlink" folHlink="fol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 id="2147483809" r:id="rId12"/>
    <p:sldLayoutId id="2147483810" r:id="rId13"/>
    <p:sldLayoutId id="2147483811" r:id="rId14"/>
    <p:sldLayoutId id="2147483812" r:id="rId15"/>
    <p:sldLayoutId id="2147483813" r:id="rId16"/>
    <p:sldLayoutId id="2147483814" r:id="rId17"/>
    <p:sldLayoutId id="2147483815" r:id="rId18"/>
  </p:sldLayoutIdLst>
  <p:transition>
    <p:fade/>
  </p:transition>
  <p:hf sldNum="0" hdr="0" ftr="0" dt="0"/>
  <p:txStyles>
    <p:titleStyle>
      <a:lvl1pPr algn="l" defTabSz="685775" rtl="0" eaLnBrk="1" latinLnBrk="0" hangingPunct="1">
        <a:lnSpc>
          <a:spcPct val="90000"/>
        </a:lnSpc>
        <a:spcBef>
          <a:spcPct val="0"/>
        </a:spcBef>
        <a:buNone/>
        <a:defRPr lang="en-US" sz="3529"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168073" marR="0" indent="-168073" algn="l" defTabSz="685775"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647" kern="1200" spc="0" baseline="0">
          <a:gradFill>
            <a:gsLst>
              <a:gs pos="1250">
                <a:schemeClr val="tx1"/>
              </a:gs>
              <a:gs pos="100000">
                <a:schemeClr val="tx1"/>
              </a:gs>
            </a:gsLst>
            <a:lin ang="5400000" scaled="0"/>
          </a:gradFill>
          <a:latin typeface="+mj-lt"/>
          <a:ea typeface="+mn-ea"/>
          <a:cs typeface="+mn-cs"/>
        </a:defRPr>
      </a:lvl1pPr>
      <a:lvl2pPr marL="336145" marR="0" indent="-168073" algn="l" defTabSz="685775"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59" kern="1200" spc="0" baseline="0">
          <a:gradFill>
            <a:gsLst>
              <a:gs pos="1250">
                <a:schemeClr val="tx1"/>
              </a:gs>
              <a:gs pos="100000">
                <a:schemeClr val="tx1"/>
              </a:gs>
            </a:gsLst>
            <a:lin ang="5400000" scaled="0"/>
          </a:gradFill>
          <a:latin typeface="+mn-lt"/>
          <a:ea typeface="+mn-ea"/>
          <a:cs typeface="+mn-cs"/>
        </a:defRPr>
      </a:lvl2pPr>
      <a:lvl3pPr marL="504218" marR="0" indent="-168073" algn="l" defTabSz="685775"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3pPr>
      <a:lvl4pPr marL="672290" marR="0" indent="-168073" algn="l" defTabSz="685775"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618" kern="1200" spc="0" baseline="0">
          <a:gradFill>
            <a:gsLst>
              <a:gs pos="1250">
                <a:schemeClr val="tx1"/>
              </a:gs>
              <a:gs pos="100000">
                <a:schemeClr val="tx1"/>
              </a:gs>
            </a:gsLst>
            <a:lin ang="5400000" scaled="0"/>
          </a:gradFill>
          <a:latin typeface="+mn-lt"/>
          <a:ea typeface="+mn-ea"/>
          <a:cs typeface="+mn-cs"/>
        </a:defRPr>
      </a:lvl4pPr>
      <a:lvl5pPr marL="840362" marR="0" indent="-168073" algn="l" defTabSz="685775"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618" kern="1200" spc="0" baseline="0">
          <a:gradFill>
            <a:gsLst>
              <a:gs pos="1250">
                <a:schemeClr val="tx1"/>
              </a:gs>
              <a:gs pos="100000">
                <a:schemeClr val="tx1"/>
              </a:gs>
            </a:gsLst>
            <a:lin ang="5400000" scaled="0"/>
          </a:gradFill>
          <a:latin typeface="+mn-lt"/>
          <a:ea typeface="+mn-ea"/>
          <a:cs typeface="+mn-cs"/>
        </a:defRPr>
      </a:lvl5pPr>
      <a:lvl6pPr marL="1885882" indent="-171444" algn="l" defTabSz="685775"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770" indent="-171444" algn="l" defTabSz="685775"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658" indent="-171444" algn="l" defTabSz="685775"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546" indent="-171444" algn="l" defTabSz="685775"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775" rtl="0" eaLnBrk="1" latinLnBrk="0" hangingPunct="1">
        <a:defRPr sz="1324" kern="1200">
          <a:solidFill>
            <a:schemeClr val="tx1"/>
          </a:solidFill>
          <a:latin typeface="+mn-lt"/>
          <a:ea typeface="+mn-ea"/>
          <a:cs typeface="+mn-cs"/>
        </a:defRPr>
      </a:lvl1pPr>
      <a:lvl2pPr marL="342887" algn="l" defTabSz="685775" rtl="0" eaLnBrk="1" latinLnBrk="0" hangingPunct="1">
        <a:defRPr sz="1324" kern="1200">
          <a:solidFill>
            <a:schemeClr val="tx1"/>
          </a:solidFill>
          <a:latin typeface="+mn-lt"/>
          <a:ea typeface="+mn-ea"/>
          <a:cs typeface="+mn-cs"/>
        </a:defRPr>
      </a:lvl2pPr>
      <a:lvl3pPr marL="685775" algn="l" defTabSz="685775" rtl="0" eaLnBrk="1" latinLnBrk="0" hangingPunct="1">
        <a:defRPr sz="1324" kern="1200">
          <a:solidFill>
            <a:schemeClr val="tx1"/>
          </a:solidFill>
          <a:latin typeface="+mn-lt"/>
          <a:ea typeface="+mn-ea"/>
          <a:cs typeface="+mn-cs"/>
        </a:defRPr>
      </a:lvl3pPr>
      <a:lvl4pPr marL="1028663" algn="l" defTabSz="685775" rtl="0" eaLnBrk="1" latinLnBrk="0" hangingPunct="1">
        <a:defRPr sz="1324" kern="1200">
          <a:solidFill>
            <a:schemeClr val="tx1"/>
          </a:solidFill>
          <a:latin typeface="+mn-lt"/>
          <a:ea typeface="+mn-ea"/>
          <a:cs typeface="+mn-cs"/>
        </a:defRPr>
      </a:lvl4pPr>
      <a:lvl5pPr marL="1371551" algn="l" defTabSz="685775" rtl="0" eaLnBrk="1" latinLnBrk="0" hangingPunct="1">
        <a:defRPr sz="1324" kern="1200">
          <a:solidFill>
            <a:schemeClr val="tx1"/>
          </a:solidFill>
          <a:latin typeface="+mn-lt"/>
          <a:ea typeface="+mn-ea"/>
          <a:cs typeface="+mn-cs"/>
        </a:defRPr>
      </a:lvl5pPr>
      <a:lvl6pPr marL="1714439" algn="l" defTabSz="685775" rtl="0" eaLnBrk="1" latinLnBrk="0" hangingPunct="1">
        <a:defRPr sz="1324" kern="1200">
          <a:solidFill>
            <a:schemeClr val="tx1"/>
          </a:solidFill>
          <a:latin typeface="+mn-lt"/>
          <a:ea typeface="+mn-ea"/>
          <a:cs typeface="+mn-cs"/>
        </a:defRPr>
      </a:lvl6pPr>
      <a:lvl7pPr marL="2057326" algn="l" defTabSz="685775" rtl="0" eaLnBrk="1" latinLnBrk="0" hangingPunct="1">
        <a:defRPr sz="1324" kern="1200">
          <a:solidFill>
            <a:schemeClr val="tx1"/>
          </a:solidFill>
          <a:latin typeface="+mn-lt"/>
          <a:ea typeface="+mn-ea"/>
          <a:cs typeface="+mn-cs"/>
        </a:defRPr>
      </a:lvl7pPr>
      <a:lvl8pPr marL="2400213" algn="l" defTabSz="685775" rtl="0" eaLnBrk="1" latinLnBrk="0" hangingPunct="1">
        <a:defRPr sz="1324" kern="1200">
          <a:solidFill>
            <a:schemeClr val="tx1"/>
          </a:solidFill>
          <a:latin typeface="+mn-lt"/>
          <a:ea typeface="+mn-ea"/>
          <a:cs typeface="+mn-cs"/>
        </a:defRPr>
      </a:lvl8pPr>
      <a:lvl9pPr marL="2743102" algn="l" defTabSz="685775" rtl="0" eaLnBrk="1" latinLnBrk="0" hangingPunct="1">
        <a:defRPr sz="132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C764DE79-268F-4C1A-8933-263129D2AF90}" type="datetimeFigureOut">
              <a:rPr lang="en-US" dirty="0"/>
              <a:t>9/18/2018</a:t>
            </a:fld>
            <a:endParaRPr lang="en-US" dirty="0"/>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48F63A3B-78C7-47BE-AE5E-E10140E04643}" type="slidenum">
              <a:rPr lang="en-US" dirty="0"/>
              <a:t>‹#›</a:t>
            </a:fld>
            <a:endParaRPr lang="en-US" dirty="0"/>
          </a:p>
        </p:txBody>
      </p:sp>
    </p:spTree>
    <p:extLst>
      <p:ext uri="{BB962C8B-B14F-4D97-AF65-F5344CB8AC3E}">
        <p14:creationId xmlns:p14="http://schemas.microsoft.com/office/powerpoint/2010/main" val="3452106266"/>
      </p:ext>
    </p:extLst>
  </p:cSld>
  <p:clrMap bg1="lt1" tx1="dk1" bg2="lt2" tx2="dk2" accent1="accent1" accent2="accent2" accent3="accent3" accent4="accent4" accent5="accent5" accent6="accent6" hlink="hlink" folHlink="folHlink"/>
  <p:sldLayoutIdLst>
    <p:sldLayoutId id="2147483817" r:id="rId1"/>
    <p:sldLayoutId id="2147483818" r:id="rId2"/>
    <p:sldLayoutId id="2147483819" r:id="rId3"/>
    <p:sldLayoutId id="2147483820" r:id="rId4"/>
    <p:sldLayoutId id="2147483821" r:id="rId5"/>
    <p:sldLayoutId id="2147483822" r:id="rId6"/>
    <p:sldLayoutId id="2147483823" r:id="rId7"/>
    <p:sldLayoutId id="2147483824" r:id="rId8"/>
    <p:sldLayoutId id="2147483825" r:id="rId9"/>
    <p:sldLayoutId id="2147483826" r:id="rId10"/>
    <p:sldLayoutId id="2147483827" r:id="rId11"/>
    <p:sldLayoutId id="2147483828" r:id="rId12"/>
    <p:sldLayoutId id="2147483829" r:id="rId13"/>
    <p:sldLayoutId id="2147483830" r:id="rId14"/>
    <p:sldLayoutId id="2147483831" r:id="rId15"/>
    <p:sldLayoutId id="2147483832" r:id="rId16"/>
    <p:sldLayoutId id="2147483833" r:id="rId17"/>
    <p:sldLayoutId id="2147483834" r:id="rId18"/>
    <p:sldLayoutId id="2147483835" r:id="rId19"/>
    <p:sldLayoutId id="2147483836" r:id="rId20"/>
    <p:sldLayoutId id="2147483837" r:id="rId21"/>
    <p:sldLayoutId id="2147483838" r:id="rId22"/>
    <p:sldLayoutId id="2147483839" r:id="rId23"/>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xml"/><Relationship Id="rId1" Type="http://schemas.openxmlformats.org/officeDocument/2006/relationships/slideLayout" Target="../slideLayouts/slideLayout86.xml"/><Relationship Id="rId4" Type="http://schemas.openxmlformats.org/officeDocument/2006/relationships/hyperlink" Target="https://github.com/guruskill/70-533" TargetMode="Externa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40.xml"/><Relationship Id="rId1" Type="http://schemas.openxmlformats.org/officeDocument/2006/relationships/tags" Target="../tags/tag16.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18.xml"/></Relationships>
</file>

<file path=ppt/slides/_rels/slide10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01.xml"/><Relationship Id="rId1" Type="http://schemas.openxmlformats.org/officeDocument/2006/relationships/slideLayout" Target="../slideLayouts/slideLayout14.xml"/></Relationships>
</file>

<file path=ppt/slides/_rels/slide102.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102.xml"/><Relationship Id="rId1" Type="http://schemas.openxmlformats.org/officeDocument/2006/relationships/slideLayout" Target="../slideLayouts/slideLayout18.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103.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03.xml"/><Relationship Id="rId1" Type="http://schemas.openxmlformats.org/officeDocument/2006/relationships/slideLayout" Target="../slideLayouts/slideLayout18.xml"/></Relationships>
</file>

<file path=ppt/slides/_rels/slide104.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04.xml"/><Relationship Id="rId1" Type="http://schemas.openxmlformats.org/officeDocument/2006/relationships/slideLayout" Target="../slideLayouts/slideLayout14.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18.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24.xml"/></Relationships>
</file>

<file path=ppt/slides/_rels/slide107.xml.rels><?xml version="1.0" encoding="UTF-8" standalone="yes"?>
<Relationships xmlns="http://schemas.openxmlformats.org/package/2006/relationships"><Relationship Id="rId3" Type="http://schemas.openxmlformats.org/officeDocument/2006/relationships/image" Target="../media/image84.emf"/><Relationship Id="rId2" Type="http://schemas.openxmlformats.org/officeDocument/2006/relationships/notesSlide" Target="../notesSlides/notesSlide107.xml"/><Relationship Id="rId1" Type="http://schemas.openxmlformats.org/officeDocument/2006/relationships/slideLayout" Target="../slideLayouts/slideLayout18.xml"/><Relationship Id="rId4" Type="http://schemas.openxmlformats.org/officeDocument/2006/relationships/image" Target="../media/image63.emf"/></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18.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1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10.xml"/><Relationship Id="rId1" Type="http://schemas.openxmlformats.org/officeDocument/2006/relationships/slideLayout" Target="../slideLayouts/slideLayout18.xml"/></Relationships>
</file>

<file path=ppt/slides/_rels/slide11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111.xml"/><Relationship Id="rId1" Type="http://schemas.openxmlformats.org/officeDocument/2006/relationships/slideLayout" Target="../slideLayouts/slideLayout18.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18.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14.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14.xml"/></Relationships>
</file>

<file path=ppt/slides/_rels/slide115.xml.rels><?xml version="1.0" encoding="UTF-8" standalone="yes"?>
<Relationships xmlns="http://schemas.openxmlformats.org/package/2006/relationships"><Relationship Id="rId3" Type="http://schemas.openxmlformats.org/officeDocument/2006/relationships/hyperlink" Target="https://docs.microsoft.com/en-us/azure/app-service/web-sites-backup" TargetMode="External"/><Relationship Id="rId2" Type="http://schemas.openxmlformats.org/officeDocument/2006/relationships/notesSlide" Target="../notesSlides/notesSlide115.xml"/><Relationship Id="rId1" Type="http://schemas.openxmlformats.org/officeDocument/2006/relationships/slideLayout" Target="../slideLayouts/slideLayout25.xml"/><Relationship Id="rId4" Type="http://schemas.openxmlformats.org/officeDocument/2006/relationships/image" Target="../media/image87.png"/></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18.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18.xml"/></Relationships>
</file>

<file path=ppt/slides/_rels/slide118.xml.rels><?xml version="1.0" encoding="UTF-8" standalone="yes"?>
<Relationships xmlns="http://schemas.openxmlformats.org/package/2006/relationships"><Relationship Id="rId3" Type="http://schemas.openxmlformats.org/officeDocument/2006/relationships/image" Target="../media/image88.jpg"/><Relationship Id="rId2" Type="http://schemas.openxmlformats.org/officeDocument/2006/relationships/notesSlide" Target="../notesSlides/notesSlide118.xml"/><Relationship Id="rId1" Type="http://schemas.openxmlformats.org/officeDocument/2006/relationships/slideLayout" Target="../slideLayouts/slideLayout18.xml"/></Relationships>
</file>

<file path=ppt/slides/_rels/slide11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119.xml"/><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13.xml"/></Relationships>
</file>

<file path=ppt/slides/_rels/slide121.xml.rels><?xml version="1.0" encoding="UTF-8" standalone="yes"?>
<Relationships xmlns="http://schemas.openxmlformats.org/package/2006/relationships"><Relationship Id="rId8" Type="http://schemas.openxmlformats.org/officeDocument/2006/relationships/image" Target="../media/image94.tmp"/><Relationship Id="rId3" Type="http://schemas.openxmlformats.org/officeDocument/2006/relationships/image" Target="../media/image90.png"/><Relationship Id="rId7" Type="http://schemas.microsoft.com/office/2007/relationships/hdphoto" Target="../media/hdphoto3.wdp"/><Relationship Id="rId2" Type="http://schemas.openxmlformats.org/officeDocument/2006/relationships/notesSlide" Target="../notesSlides/notesSlide121.xml"/><Relationship Id="rId1" Type="http://schemas.openxmlformats.org/officeDocument/2006/relationships/slideLayout" Target="../slideLayouts/slideLayout149.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91.png"/></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24.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24.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18.xml"/></Relationships>
</file>

<file path=ppt/slides/_rels/slide125.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25.xml"/><Relationship Id="rId1" Type="http://schemas.openxmlformats.org/officeDocument/2006/relationships/slideLayout" Target="../slideLayouts/slideLayout168.xml"/><Relationship Id="rId4" Type="http://schemas.openxmlformats.org/officeDocument/2006/relationships/image" Target="../media/image96.png"/></Relationships>
</file>

<file path=ppt/slides/_rels/slide126.xml.rels><?xml version="1.0" encoding="UTF-8" standalone="yes"?>
<Relationships xmlns="http://schemas.openxmlformats.org/package/2006/relationships"><Relationship Id="rId8" Type="http://schemas.openxmlformats.org/officeDocument/2006/relationships/diagramData" Target="../diagrams/data9.xml"/><Relationship Id="rId3" Type="http://schemas.openxmlformats.org/officeDocument/2006/relationships/diagramData" Target="../diagrams/data8.xml"/><Relationship Id="rId7" Type="http://schemas.microsoft.com/office/2007/relationships/diagramDrawing" Target="../diagrams/drawing8.xml"/><Relationship Id="rId12" Type="http://schemas.microsoft.com/office/2007/relationships/diagramDrawing" Target="../diagrams/drawing9.xml"/><Relationship Id="rId2" Type="http://schemas.openxmlformats.org/officeDocument/2006/relationships/notesSlide" Target="../notesSlides/notesSlide126.xml"/><Relationship Id="rId1" Type="http://schemas.openxmlformats.org/officeDocument/2006/relationships/slideLayout" Target="../slideLayouts/slideLayout24.xml"/><Relationship Id="rId6" Type="http://schemas.openxmlformats.org/officeDocument/2006/relationships/diagramColors" Target="../diagrams/colors8.xml"/><Relationship Id="rId11" Type="http://schemas.openxmlformats.org/officeDocument/2006/relationships/diagramColors" Target="../diagrams/colors9.xml"/><Relationship Id="rId5" Type="http://schemas.openxmlformats.org/officeDocument/2006/relationships/diagramQuickStyle" Target="../diagrams/quickStyle8.xml"/><Relationship Id="rId10" Type="http://schemas.openxmlformats.org/officeDocument/2006/relationships/diagramQuickStyle" Target="../diagrams/quickStyle9.xml"/><Relationship Id="rId4" Type="http://schemas.openxmlformats.org/officeDocument/2006/relationships/diagramLayout" Target="../diagrams/layout8.xml"/><Relationship Id="rId9" Type="http://schemas.openxmlformats.org/officeDocument/2006/relationships/diagramLayout" Target="../diagrams/layout9.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171.xml"/></Relationships>
</file>

<file path=ppt/slides/_rels/slide128.xml.rels><?xml version="1.0" encoding="UTF-8" standalone="yes"?>
<Relationships xmlns="http://schemas.openxmlformats.org/package/2006/relationships"><Relationship Id="rId3" Type="http://schemas.openxmlformats.org/officeDocument/2006/relationships/hyperlink" Target="https://docs.microsoft.com/en-us/azure/sql-database/sql-database-service-tiers" TargetMode="External"/><Relationship Id="rId2" Type="http://schemas.openxmlformats.org/officeDocument/2006/relationships/notesSlide" Target="../notesSlides/notesSlide128.xml"/><Relationship Id="rId1" Type="http://schemas.openxmlformats.org/officeDocument/2006/relationships/slideLayout" Target="../slideLayouts/slideLayout168.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4.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18.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24.xml"/></Relationships>
</file>

<file path=ppt/slides/_rels/slide132.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132.xml"/><Relationship Id="rId1" Type="http://schemas.openxmlformats.org/officeDocument/2006/relationships/slideLayout" Target="../slideLayouts/slideLayout18.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18.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24.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18.xml"/></Relationships>
</file>

<file path=ppt/slides/_rels/slide136.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136.xml"/><Relationship Id="rId1" Type="http://schemas.openxmlformats.org/officeDocument/2006/relationships/slideLayout" Target="../slideLayouts/slideLayout24.xml"/></Relationships>
</file>

<file path=ppt/slides/_rels/slide137.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137.xml"/><Relationship Id="rId1" Type="http://schemas.openxmlformats.org/officeDocument/2006/relationships/slideLayout" Target="../slideLayouts/slideLayout24.xml"/></Relationships>
</file>

<file path=ppt/slides/_rels/slide138.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138.xml"/><Relationship Id="rId1" Type="http://schemas.openxmlformats.org/officeDocument/2006/relationships/slideLayout" Target="../slideLayouts/slideLayout18.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4.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18.xml"/></Relationships>
</file>

<file path=ppt/slides/_rels/slide141.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41.xml"/><Relationship Id="rId1" Type="http://schemas.openxmlformats.org/officeDocument/2006/relationships/slideLayout" Target="../slideLayouts/slideLayout24.xml"/><Relationship Id="rId4" Type="http://schemas.openxmlformats.org/officeDocument/2006/relationships/image" Target="../media/image101.png"/></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24.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18.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18.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18.xml"/></Relationships>
</file>

<file path=ppt/slides/_rels/slide146.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46.xml"/><Relationship Id="rId1" Type="http://schemas.openxmlformats.org/officeDocument/2006/relationships/slideLayout" Target="../slideLayouts/slideLayout168.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168.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24.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18.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18.xml"/></Relationships>
</file>

<file path=ppt/slides/_rels/slide151.xml.rels><?xml version="1.0" encoding="UTF-8" standalone="yes"?>
<Relationships xmlns="http://schemas.openxmlformats.org/package/2006/relationships"><Relationship Id="rId3" Type="http://schemas.openxmlformats.org/officeDocument/2006/relationships/image" Target="../media/image103.emf"/><Relationship Id="rId2" Type="http://schemas.openxmlformats.org/officeDocument/2006/relationships/notesSlide" Target="../notesSlides/notesSlide151.xml"/><Relationship Id="rId1" Type="http://schemas.openxmlformats.org/officeDocument/2006/relationships/slideLayout" Target="../slideLayouts/slideLayout18.xml"/><Relationship Id="rId4" Type="http://schemas.openxmlformats.org/officeDocument/2006/relationships/image" Target="../media/image104.emf"/></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18.xml"/></Relationships>
</file>

<file path=ppt/slides/_rels/slide153.xml.rels><?xml version="1.0" encoding="UTF-8" standalone="yes"?>
<Relationships xmlns="http://schemas.openxmlformats.org/package/2006/relationships"><Relationship Id="rId8" Type="http://schemas.openxmlformats.org/officeDocument/2006/relationships/image" Target="../media/image110.png"/><Relationship Id="rId3" Type="http://schemas.openxmlformats.org/officeDocument/2006/relationships/image" Target="../media/image105.png"/><Relationship Id="rId7" Type="http://schemas.openxmlformats.org/officeDocument/2006/relationships/image" Target="../media/image109.png"/><Relationship Id="rId2" Type="http://schemas.openxmlformats.org/officeDocument/2006/relationships/notesSlide" Target="../notesSlides/notesSlide153.xml"/><Relationship Id="rId1" Type="http://schemas.openxmlformats.org/officeDocument/2006/relationships/slideLayout" Target="../slideLayouts/slideLayout18.xml"/><Relationship Id="rId6" Type="http://schemas.openxmlformats.org/officeDocument/2006/relationships/image" Target="../media/image108.png"/><Relationship Id="rId11" Type="http://schemas.openxmlformats.org/officeDocument/2006/relationships/image" Target="../media/image113.png"/><Relationship Id="rId5" Type="http://schemas.openxmlformats.org/officeDocument/2006/relationships/image" Target="../media/image107.png"/><Relationship Id="rId10" Type="http://schemas.openxmlformats.org/officeDocument/2006/relationships/image" Target="../media/image112.png"/><Relationship Id="rId4" Type="http://schemas.openxmlformats.org/officeDocument/2006/relationships/image" Target="../media/image106.png"/><Relationship Id="rId9" Type="http://schemas.openxmlformats.org/officeDocument/2006/relationships/image" Target="../media/image111.png"/></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18.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18.xml"/></Relationships>
</file>

<file path=ppt/slides/_rels/slide156.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156.xml"/><Relationship Id="rId1" Type="http://schemas.openxmlformats.org/officeDocument/2006/relationships/slideLayout" Target="../slideLayouts/slideLayout18.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24.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58.xml"/><Relationship Id="rId1" Type="http://schemas.openxmlformats.org/officeDocument/2006/relationships/slideLayout" Target="../slideLayouts/slideLayout24.xml"/></Relationships>
</file>

<file path=ppt/slides/_rels/slide159.xml.rels><?xml version="1.0" encoding="UTF-8" standalone="yes"?>
<Relationships xmlns="http://schemas.openxmlformats.org/package/2006/relationships"><Relationship Id="rId8" Type="http://schemas.openxmlformats.org/officeDocument/2006/relationships/hyperlink" Target="https://docs.microsoft.com/en-us/azure/cost-management/" TargetMode="External"/><Relationship Id="rId13" Type="http://schemas.openxmlformats.org/officeDocument/2006/relationships/hyperlink" Target="https://docs.microsoft.com/en-us/azure/#get-started" TargetMode="External"/><Relationship Id="rId18" Type="http://schemas.openxmlformats.org/officeDocument/2006/relationships/hyperlink" Target="https://docs.microsoft.com/en-us/javascript/azure/" TargetMode="External"/><Relationship Id="rId26" Type="http://schemas.openxmlformats.org/officeDocument/2006/relationships/hyperlink" Target="https://docs.microsoft.com/en-us/azure/postgresql/" TargetMode="External"/><Relationship Id="rId3" Type="http://schemas.openxmlformats.org/officeDocument/2006/relationships/hyperlink" Target="https://docs.microsoft.com/en-us/azure/virtual-machines/linux/" TargetMode="External"/><Relationship Id="rId21" Type="http://schemas.openxmlformats.org/officeDocument/2006/relationships/hyperlink" Target="https://docs.microsoft.com/en-us/azure/azure-functions/" TargetMode="External"/><Relationship Id="rId7" Type="http://schemas.openxmlformats.org/officeDocument/2006/relationships/hyperlink" Target="https://docs.microsoft.com/en-us/azure/application-insights/" TargetMode="External"/><Relationship Id="rId12" Type="http://schemas.openxmlformats.org/officeDocument/2006/relationships/hyperlink" Target="https://docs.microsoft.com/en-us/azure/azure-policy/" TargetMode="External"/><Relationship Id="rId17" Type="http://schemas.openxmlformats.org/officeDocument/2006/relationships/hyperlink" Target="https://docs.microsoft.com/en-us/azure/app-service-web/app-service-web-get-started-php" TargetMode="External"/><Relationship Id="rId25" Type="http://schemas.openxmlformats.org/officeDocument/2006/relationships/hyperlink" Target="https://docs.microsoft.com/en-us/azure/sql-data-warehouse/" TargetMode="External"/><Relationship Id="rId2" Type="http://schemas.openxmlformats.org/officeDocument/2006/relationships/notesSlide" Target="../notesSlides/notesSlide159.xml"/><Relationship Id="rId16" Type="http://schemas.openxmlformats.org/officeDocument/2006/relationships/hyperlink" Target="https://docs.microsoft.com/en-us/java/azure/" TargetMode="External"/><Relationship Id="rId20" Type="http://schemas.openxmlformats.org/officeDocument/2006/relationships/hyperlink" Target="https://docs.microsoft.com/en-us/azure/app-service-web/" TargetMode="External"/><Relationship Id="rId29" Type="http://schemas.openxmlformats.org/officeDocument/2006/relationships/hyperlink" Target="https://docs.microsoft.com/en-us/azure/storage/" TargetMode="External"/><Relationship Id="rId1" Type="http://schemas.openxmlformats.org/officeDocument/2006/relationships/slideLayout" Target="../slideLayouts/slideLayout24.xml"/><Relationship Id="rId6" Type="http://schemas.openxmlformats.org/officeDocument/2006/relationships/hyperlink" Target="https://docs.microsoft.com/en-us/azure/monitoring-and-diagnostics/" TargetMode="External"/><Relationship Id="rId11" Type="http://schemas.openxmlformats.org/officeDocument/2006/relationships/hyperlink" Target="https://docs.microsoft.com/en-us/azure/migrate/" TargetMode="External"/><Relationship Id="rId24" Type="http://schemas.openxmlformats.org/officeDocument/2006/relationships/hyperlink" Target="https://docs.microsoft.com/en-us/azure/sql-database/" TargetMode="External"/><Relationship Id="rId5" Type="http://schemas.openxmlformats.org/officeDocument/2006/relationships/hyperlink" Target="https://docs.microsoft.com/en-us/azure/security-center/" TargetMode="External"/><Relationship Id="rId15" Type="http://schemas.openxmlformats.org/officeDocument/2006/relationships/hyperlink" Target="https://docs.microsoft.com/en-us/python/azure/" TargetMode="External"/><Relationship Id="rId23" Type="http://schemas.openxmlformats.org/officeDocument/2006/relationships/hyperlink" Target="https://docs.microsoft.com/en-us/azure/service-fabric/" TargetMode="External"/><Relationship Id="rId28" Type="http://schemas.openxmlformats.org/officeDocument/2006/relationships/hyperlink" Target="https://docs.microsoft.com/en-us/azure/cosmos-db/" TargetMode="External"/><Relationship Id="rId10" Type="http://schemas.openxmlformats.org/officeDocument/2006/relationships/hyperlink" Target="https://docs.microsoft.com/en-us/azure/site-recovery/" TargetMode="External"/><Relationship Id="rId19" Type="http://schemas.openxmlformats.org/officeDocument/2006/relationships/hyperlink" Target="https://docs.microsoft.com/en-us/go/azure/" TargetMode="External"/><Relationship Id="rId31" Type="http://schemas.openxmlformats.org/officeDocument/2006/relationships/hyperlink" Target="https://docs.microsoft.com/en-us/azure/cognitive-services/" TargetMode="External"/><Relationship Id="rId4" Type="http://schemas.openxmlformats.org/officeDocument/2006/relationships/hyperlink" Target="https://docs.microsoft.com/en-us/azure/virtual-machines/windows/" TargetMode="External"/><Relationship Id="rId9" Type="http://schemas.openxmlformats.org/officeDocument/2006/relationships/hyperlink" Target="https://docs.microsoft.com/en-us/azure/backup/" TargetMode="External"/><Relationship Id="rId14" Type="http://schemas.openxmlformats.org/officeDocument/2006/relationships/hyperlink" Target="https://docs.microsoft.com/en-us/dotnet/azure/?view=azure-dotnet" TargetMode="External"/><Relationship Id="rId22" Type="http://schemas.openxmlformats.org/officeDocument/2006/relationships/hyperlink" Target="https://docs.microsoft.com/en-us/azure/containers/" TargetMode="External"/><Relationship Id="rId27" Type="http://schemas.openxmlformats.org/officeDocument/2006/relationships/hyperlink" Target="https://docs.microsoft.com/en-us/azure/mysql/" TargetMode="External"/><Relationship Id="rId30" Type="http://schemas.openxmlformats.org/officeDocument/2006/relationships/hyperlink" Target="https://docs.microsoft.com/en-us/azure/machine-learning/"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18.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60.xml"/><Relationship Id="rId1" Type="http://schemas.openxmlformats.org/officeDocument/2006/relationships/slideLayout" Target="../slideLayouts/slideLayout13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4.xml"/></Relationships>
</file>

<file path=ppt/slides/_rels/slide18.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8.xml"/><Relationship Id="rId1" Type="http://schemas.openxmlformats.org/officeDocument/2006/relationships/slideLayout" Target="../slideLayouts/slideLayout24.xml"/></Relationships>
</file>

<file path=ppt/slides/_rels/slide19.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19.xml"/><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2.xml"/><Relationship Id="rId1" Type="http://schemas.openxmlformats.org/officeDocument/2006/relationships/tags" Target="../tags/tag11.xml"/><Relationship Id="rId5" Type="http://schemas.openxmlformats.org/officeDocument/2006/relationships/image" Target="../media/image22.png"/><Relationship Id="rId4" Type="http://schemas.openxmlformats.org/officeDocument/2006/relationships/image" Target="../media/image21.png"/></Relationships>
</file>

<file path=ppt/slides/_rels/slide20.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20.xml"/><Relationship Id="rId1" Type="http://schemas.openxmlformats.org/officeDocument/2006/relationships/slideLayout" Target="../slideLayouts/slideLayout2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4.xml"/></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9.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xml"/><Relationship Id="rId1" Type="http://schemas.openxmlformats.org/officeDocument/2006/relationships/slideLayout" Target="../slideLayouts/slideLayout96.xml"/><Relationship Id="rId4" Type="http://schemas.openxmlformats.org/officeDocument/2006/relationships/image" Target="../media/image20.png"/></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0.xml"/><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1.xml"/><Relationship Id="rId1" Type="http://schemas.openxmlformats.org/officeDocument/2006/relationships/slideLayout" Target="../slideLayouts/slideLayout24.xml"/></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2.xml"/><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4.xml"/><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5.xml"/><Relationship Id="rId1" Type="http://schemas.openxmlformats.org/officeDocument/2006/relationships/slideLayout" Target="../slideLayouts/slideLayout24.xml"/></Relationships>
</file>

<file path=ppt/slides/_rels/slide3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6.xml"/><Relationship Id="rId1" Type="http://schemas.openxmlformats.org/officeDocument/2006/relationships/slideLayout" Target="../slideLayouts/slideLayout24.xml"/><Relationship Id="rId4" Type="http://schemas.openxmlformats.org/officeDocument/2006/relationships/image" Target="../media/image38.png"/></Relationships>
</file>

<file path=ppt/slides/_rels/slide3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7.xml"/><Relationship Id="rId1" Type="http://schemas.openxmlformats.org/officeDocument/2006/relationships/slideLayout" Target="../slideLayouts/slideLayout18.xml"/></Relationships>
</file>

<file path=ppt/slides/_rels/slide3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8.xml"/><Relationship Id="rId1" Type="http://schemas.openxmlformats.org/officeDocument/2006/relationships/slideLayout" Target="../slideLayouts/slideLayout18.xml"/></Relationships>
</file>

<file path=ppt/slides/_rels/slide3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9.xml"/><Relationship Id="rId1" Type="http://schemas.openxmlformats.org/officeDocument/2006/relationships/slideLayout" Target="../slideLayouts/slideLayout24.xml"/><Relationship Id="rId4" Type="http://schemas.openxmlformats.org/officeDocument/2006/relationships/image" Target="../media/image42.png"/></Relationships>
</file>

<file path=ppt/slides/_rels/slide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96.xml"/><Relationship Id="rId4" Type="http://schemas.openxmlformats.org/officeDocument/2006/relationships/image" Target="../media/image20.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8.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png"/><Relationship Id="rId7" Type="http://schemas.openxmlformats.org/officeDocument/2006/relationships/image" Target="../media/image47.png"/><Relationship Id="rId12" Type="http://schemas.openxmlformats.org/officeDocument/2006/relationships/image" Target="../media/image52.png"/><Relationship Id="rId2" Type="http://schemas.openxmlformats.org/officeDocument/2006/relationships/notesSlide" Target="../notesSlides/notesSlide42.xml"/><Relationship Id="rId1" Type="http://schemas.openxmlformats.org/officeDocument/2006/relationships/slideLayout" Target="../slideLayouts/slideLayout19.xml"/><Relationship Id="rId6" Type="http://schemas.openxmlformats.org/officeDocument/2006/relationships/image" Target="../media/image46.png"/><Relationship Id="rId11" Type="http://schemas.openxmlformats.org/officeDocument/2006/relationships/image" Target="../media/image51.png"/><Relationship Id="rId5" Type="http://schemas.openxmlformats.org/officeDocument/2006/relationships/image" Target="../media/image45.png"/><Relationship Id="rId10" Type="http://schemas.openxmlformats.org/officeDocument/2006/relationships/image" Target="../media/image50.png"/><Relationship Id="rId4" Type="http://schemas.openxmlformats.org/officeDocument/2006/relationships/image" Target="../media/image44.png"/><Relationship Id="rId9" Type="http://schemas.openxmlformats.org/officeDocument/2006/relationships/image" Target="../media/image49.png"/></Relationships>
</file>

<file path=ppt/slides/_rels/slide43.xml.rels><?xml version="1.0" encoding="UTF-8" standalone="yes"?>
<Relationships xmlns="http://schemas.openxmlformats.org/package/2006/relationships"><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notesSlide" Target="../notesSlides/notesSlide43.xml"/><Relationship Id="rId1" Type="http://schemas.openxmlformats.org/officeDocument/2006/relationships/slideLayout" Target="../slideLayouts/slideLayout14.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4.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8.xml"/></Relationships>
</file>

<file path=ppt/slides/_rels/slide4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7.xml"/><Relationship Id="rId1" Type="http://schemas.openxmlformats.org/officeDocument/2006/relationships/slideLayout" Target="../slideLayouts/slideLayout18.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8.xml"/></Relationships>
</file>

<file path=ppt/slides/_rels/slide4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9.xml"/><Relationship Id="rId1" Type="http://schemas.openxmlformats.org/officeDocument/2006/relationships/slideLayout" Target="../slideLayouts/slideLayout24.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2.xml"/><Relationship Id="rId1" Type="http://schemas.openxmlformats.org/officeDocument/2006/relationships/tags" Target="../tags/tag1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8.xml"/></Relationships>
</file>

<file path=ppt/slides/_rels/slide5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1.xml"/><Relationship Id="rId1" Type="http://schemas.openxmlformats.org/officeDocument/2006/relationships/slideLayout" Target="../slideLayouts/slideLayout18.xml"/></Relationships>
</file>

<file path=ppt/slides/_rels/slide5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2.xml"/><Relationship Id="rId1" Type="http://schemas.openxmlformats.org/officeDocument/2006/relationships/slideLayout" Target="../slideLayouts/slideLayout18.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8.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4.xml"/></Relationships>
</file>

<file path=ppt/slides/_rels/slide5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5.xml"/><Relationship Id="rId1" Type="http://schemas.openxmlformats.org/officeDocument/2006/relationships/slideLayout" Target="../slideLayouts/slideLayout18.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62.emf"/><Relationship Id="rId2" Type="http://schemas.openxmlformats.org/officeDocument/2006/relationships/notesSlide" Target="../notesSlides/notesSlide56.xml"/><Relationship Id="rId1" Type="http://schemas.openxmlformats.org/officeDocument/2006/relationships/slideLayout" Target="../slideLayouts/slideLayout24.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8.xml"/></Relationships>
</file>

<file path=ppt/slides/_rels/slide58.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hyperlink" Target="http://azure.microsoft.com/pricing/details/virtual-machines/" TargetMode="External"/><Relationship Id="rId7" Type="http://schemas.openxmlformats.org/officeDocument/2006/relationships/diagramColors" Target="../diagrams/colors2.xml"/><Relationship Id="rId2" Type="http://schemas.openxmlformats.org/officeDocument/2006/relationships/notesSlide" Target="../notesSlides/notesSlide58.xml"/><Relationship Id="rId1" Type="http://schemas.openxmlformats.org/officeDocument/2006/relationships/slideLayout" Target="../slideLayouts/slideLayout18.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59.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59.xml"/><Relationship Id="rId1" Type="http://schemas.openxmlformats.org/officeDocument/2006/relationships/slideLayout" Target="../slideLayouts/slideLayout18.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2.xml"/><Relationship Id="rId1" Type="http://schemas.openxmlformats.org/officeDocument/2006/relationships/tags" Target="../tags/tag13.xml"/></Relationships>
</file>

<file path=ppt/slides/_rels/slide60.xml.rels><?xml version="1.0" encoding="UTF-8" standalone="yes"?>
<Relationships xmlns="http://schemas.openxmlformats.org/package/2006/relationships"><Relationship Id="rId8" Type="http://schemas.openxmlformats.org/officeDocument/2006/relationships/hyperlink" Target="https://docs.microsoft.com/en-us/azure/virtual-machines/windows/sizes-hpc" TargetMode="External"/><Relationship Id="rId3" Type="http://schemas.openxmlformats.org/officeDocument/2006/relationships/hyperlink" Target="https://docs.microsoft.com/en-us/azure/virtual-machines/windows/sizes-general" TargetMode="External"/><Relationship Id="rId7" Type="http://schemas.openxmlformats.org/officeDocument/2006/relationships/hyperlink" Target="https://docs.microsoft.com/en-us/azure/virtual-machines/windows/sizes-gpu" TargetMode="External"/><Relationship Id="rId2" Type="http://schemas.openxmlformats.org/officeDocument/2006/relationships/notesSlide" Target="../notesSlides/notesSlide60.xml"/><Relationship Id="rId1" Type="http://schemas.openxmlformats.org/officeDocument/2006/relationships/slideLayout" Target="../slideLayouts/slideLayout26.xml"/><Relationship Id="rId6" Type="http://schemas.openxmlformats.org/officeDocument/2006/relationships/hyperlink" Target="https://docs.microsoft.com/en-us/azure/virtual-machines/virtual-machines-windows-sizes-storage" TargetMode="External"/><Relationship Id="rId5" Type="http://schemas.openxmlformats.org/officeDocument/2006/relationships/hyperlink" Target="https://docs.microsoft.com/en-us/azure/virtual-machines/virtual-machines-windows-sizes-memory" TargetMode="External"/><Relationship Id="rId4" Type="http://schemas.openxmlformats.org/officeDocument/2006/relationships/hyperlink" Target="https://docs.microsoft.com/en-us/azure/virtual-machines/windows/sizes-compute" TargetMode="Externa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4.xml"/></Relationships>
</file>

<file path=ppt/slides/_rels/slide62.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png"/><Relationship Id="rId7" Type="http://schemas.openxmlformats.org/officeDocument/2006/relationships/image" Target="../media/image47.png"/><Relationship Id="rId12" Type="http://schemas.openxmlformats.org/officeDocument/2006/relationships/image" Target="../media/image52.png"/><Relationship Id="rId2" Type="http://schemas.openxmlformats.org/officeDocument/2006/relationships/notesSlide" Target="../notesSlides/notesSlide62.xml"/><Relationship Id="rId1" Type="http://schemas.openxmlformats.org/officeDocument/2006/relationships/slideLayout" Target="../slideLayouts/slideLayout18.xml"/><Relationship Id="rId6" Type="http://schemas.openxmlformats.org/officeDocument/2006/relationships/image" Target="../media/image46.png"/><Relationship Id="rId11" Type="http://schemas.openxmlformats.org/officeDocument/2006/relationships/image" Target="../media/image51.png"/><Relationship Id="rId5" Type="http://schemas.openxmlformats.org/officeDocument/2006/relationships/image" Target="../media/image45.png"/><Relationship Id="rId10" Type="http://schemas.openxmlformats.org/officeDocument/2006/relationships/image" Target="../media/image50.png"/><Relationship Id="rId4" Type="http://schemas.openxmlformats.org/officeDocument/2006/relationships/image" Target="../media/image44.png"/><Relationship Id="rId9" Type="http://schemas.openxmlformats.org/officeDocument/2006/relationships/image" Target="../media/image49.png"/></Relationships>
</file>

<file path=ppt/slides/_rels/slide6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63.xml"/><Relationship Id="rId1" Type="http://schemas.openxmlformats.org/officeDocument/2006/relationships/slideLayout" Target="../slideLayouts/slideLayout18.xml"/></Relationships>
</file>

<file path=ppt/slides/_rels/slide64.xml.rels><?xml version="1.0" encoding="UTF-8" standalone="yes"?>
<Relationships xmlns="http://schemas.openxmlformats.org/package/2006/relationships"><Relationship Id="rId3" Type="http://schemas.openxmlformats.org/officeDocument/2006/relationships/image" Target="../media/image63.emf"/><Relationship Id="rId2" Type="http://schemas.openxmlformats.org/officeDocument/2006/relationships/notesSlide" Target="../notesSlides/notesSlide64.xml"/><Relationship Id="rId1" Type="http://schemas.openxmlformats.org/officeDocument/2006/relationships/slideLayout" Target="../slideLayouts/slideLayout18.xml"/></Relationships>
</file>

<file path=ppt/slides/_rels/slide6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65.xml"/><Relationship Id="rId1" Type="http://schemas.openxmlformats.org/officeDocument/2006/relationships/slideLayout" Target="../slideLayouts/slideLayout18.xml"/></Relationships>
</file>

<file path=ppt/slides/_rels/slide6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66.xml"/><Relationship Id="rId1" Type="http://schemas.openxmlformats.org/officeDocument/2006/relationships/slideLayout" Target="../slideLayouts/slideLayout18.xml"/></Relationships>
</file>

<file path=ppt/slides/_rels/slide6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67.xml"/><Relationship Id="rId1" Type="http://schemas.openxmlformats.org/officeDocument/2006/relationships/slideLayout" Target="../slideLayouts/slideLayout18.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8.xml"/></Relationships>
</file>

<file path=ppt/slides/_rels/slide6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69.xml"/><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3" Type="http://schemas.openxmlformats.org/officeDocument/2006/relationships/hyperlink" Target="https://www.microsoft.com/learning/certification" TargetMode="External"/><Relationship Id="rId2" Type="http://schemas.openxmlformats.org/officeDocument/2006/relationships/notesSlide" Target="../notesSlides/notesSlide7.xml"/><Relationship Id="rId1" Type="http://schemas.openxmlformats.org/officeDocument/2006/relationships/slideLayout" Target="../slideLayouts/slideLayout12.xml"/><Relationship Id="rId4" Type="http://schemas.openxmlformats.org/officeDocument/2006/relationships/image" Target="../media/image24.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8.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8.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8.xml"/></Relationships>
</file>

<file path=ppt/slides/_rels/slide73.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73.xml"/><Relationship Id="rId1" Type="http://schemas.openxmlformats.org/officeDocument/2006/relationships/slideLayout" Target="../slideLayouts/slideLayout24.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8.xml"/></Relationships>
</file>

<file path=ppt/slides/_rels/slide7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75.xml"/><Relationship Id="rId1" Type="http://schemas.openxmlformats.org/officeDocument/2006/relationships/slideLayout" Target="../slideLayouts/slideLayout18.xml"/></Relationships>
</file>

<file path=ppt/slides/_rels/slide7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76.xml"/><Relationship Id="rId1" Type="http://schemas.openxmlformats.org/officeDocument/2006/relationships/slideLayout" Target="../slideLayouts/slideLayout18.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4.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png"/><Relationship Id="rId7" Type="http://schemas.openxmlformats.org/officeDocument/2006/relationships/image" Target="../media/image47.png"/><Relationship Id="rId12" Type="http://schemas.openxmlformats.org/officeDocument/2006/relationships/image" Target="../media/image52.png"/><Relationship Id="rId2" Type="http://schemas.openxmlformats.org/officeDocument/2006/relationships/notesSlide" Target="../notesSlides/notesSlide79.xml"/><Relationship Id="rId1" Type="http://schemas.openxmlformats.org/officeDocument/2006/relationships/slideLayout" Target="../slideLayouts/slideLayout19.xml"/><Relationship Id="rId6" Type="http://schemas.openxmlformats.org/officeDocument/2006/relationships/image" Target="../media/image46.png"/><Relationship Id="rId11" Type="http://schemas.openxmlformats.org/officeDocument/2006/relationships/image" Target="../media/image51.png"/><Relationship Id="rId5" Type="http://schemas.openxmlformats.org/officeDocument/2006/relationships/image" Target="../media/image45.png"/><Relationship Id="rId10" Type="http://schemas.openxmlformats.org/officeDocument/2006/relationships/image" Target="../media/image50.png"/><Relationship Id="rId4" Type="http://schemas.openxmlformats.org/officeDocument/2006/relationships/image" Target="../media/image44.png"/><Relationship Id="rId9" Type="http://schemas.openxmlformats.org/officeDocument/2006/relationships/image" Target="../media/image49.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40.xml"/><Relationship Id="rId1" Type="http://schemas.openxmlformats.org/officeDocument/2006/relationships/tags" Target="../tags/tag14.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4.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4.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8.xml"/></Relationships>
</file>

<file path=ppt/slides/_rels/slide83.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83.xml"/><Relationship Id="rId1" Type="http://schemas.openxmlformats.org/officeDocument/2006/relationships/slideLayout" Target="../slideLayouts/slideLayout18.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84.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84.xml"/><Relationship Id="rId1" Type="http://schemas.openxmlformats.org/officeDocument/2006/relationships/slideLayout" Target="../slideLayouts/slideLayout18.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8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85.xml"/><Relationship Id="rId1" Type="http://schemas.openxmlformats.org/officeDocument/2006/relationships/slideLayout" Target="../slideLayouts/slideLayout14.xml"/><Relationship Id="rId4" Type="http://schemas.openxmlformats.org/officeDocument/2006/relationships/hyperlink" Target="https://azure.microsoft.com/en-us/pricing/details/app-service/plans/" TargetMode="External"/></Relationships>
</file>

<file path=ppt/slides/_rels/slide8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86.xml"/><Relationship Id="rId1" Type="http://schemas.openxmlformats.org/officeDocument/2006/relationships/slideLayout" Target="../slideLayouts/slideLayout14.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18.xml"/></Relationships>
</file>

<file path=ppt/slides/_rels/slide8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88.xml"/><Relationship Id="rId1" Type="http://schemas.openxmlformats.org/officeDocument/2006/relationships/slideLayout" Target="../slideLayouts/slideLayout18.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40.xml"/><Relationship Id="rId1" Type="http://schemas.openxmlformats.org/officeDocument/2006/relationships/tags" Target="../tags/tag15.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18.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18.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14.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18.xml"/></Relationships>
</file>

<file path=ppt/slides/_rels/slide9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94.xml"/><Relationship Id="rId1" Type="http://schemas.openxmlformats.org/officeDocument/2006/relationships/slideLayout" Target="../slideLayouts/slideLayout18.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18.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18.xml"/></Relationships>
</file>

<file path=ppt/slides/_rels/slide97.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image" Target="../media/image74.png"/><Relationship Id="rId7" Type="http://schemas.openxmlformats.org/officeDocument/2006/relationships/image" Target="../media/image78.svg"/><Relationship Id="rId2" Type="http://schemas.openxmlformats.org/officeDocument/2006/relationships/notesSlide" Target="../notesSlides/notesSlide97.xml"/><Relationship Id="rId1" Type="http://schemas.openxmlformats.org/officeDocument/2006/relationships/slideLayout" Target="../slideLayouts/slideLayout24.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svg"/><Relationship Id="rId9" Type="http://schemas.openxmlformats.org/officeDocument/2006/relationships/image" Target="../media/image80.svg"/></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4.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9569D192-E67A-429C-AD51-3ABB663A099E}"/>
              </a:ext>
            </a:extLst>
          </p:cNvPr>
          <p:cNvSpPr>
            <a:spLocks noGrp="1"/>
          </p:cNvSpPr>
          <p:nvPr>
            <p:ph type="title"/>
          </p:nvPr>
        </p:nvSpPr>
        <p:spPr>
          <a:xfrm>
            <a:off x="0" y="1827412"/>
            <a:ext cx="7457490" cy="1792850"/>
          </a:xfrm>
        </p:spPr>
        <p:txBody>
          <a:bodyPr/>
          <a:lstStyle/>
          <a:p>
            <a:r>
              <a:rPr lang="en-US" sz="4705" b="1" dirty="0"/>
              <a:t>Developing Microsoft Azure Infrastructure Solutions</a:t>
            </a:r>
          </a:p>
        </p:txBody>
      </p:sp>
      <p:sp>
        <p:nvSpPr>
          <p:cNvPr id="6" name="Text Placeholder 5">
            <a:extLst>
              <a:ext uri="{FF2B5EF4-FFF2-40B4-BE49-F238E27FC236}">
                <a16:creationId xmlns:a16="http://schemas.microsoft.com/office/drawing/2014/main" id="{A88989AD-CB8F-4FCE-8D24-2EDF96F7DA4F}"/>
              </a:ext>
            </a:extLst>
          </p:cNvPr>
          <p:cNvSpPr>
            <a:spLocks noGrp="1"/>
          </p:cNvSpPr>
          <p:nvPr>
            <p:ph type="body" sz="quarter" idx="14"/>
          </p:nvPr>
        </p:nvSpPr>
        <p:spPr>
          <a:xfrm>
            <a:off x="0" y="199382"/>
            <a:ext cx="5380106" cy="1114129"/>
          </a:xfrm>
        </p:spPr>
        <p:txBody>
          <a:bodyPr/>
          <a:lstStyle/>
          <a:p>
            <a:r>
              <a:rPr lang="en-US" dirty="0"/>
              <a:t>Azure Skills Developers Days </a:t>
            </a:r>
          </a:p>
        </p:txBody>
      </p:sp>
      <p:sp>
        <p:nvSpPr>
          <p:cNvPr id="7" name="TextBox 6">
            <a:extLst>
              <a:ext uri="{FF2B5EF4-FFF2-40B4-BE49-F238E27FC236}">
                <a16:creationId xmlns:a16="http://schemas.microsoft.com/office/drawing/2014/main" id="{A1E88187-2926-43B6-87BD-367242B18BEC}"/>
              </a:ext>
            </a:extLst>
          </p:cNvPr>
          <p:cNvSpPr txBox="1"/>
          <p:nvPr/>
        </p:nvSpPr>
        <p:spPr>
          <a:xfrm>
            <a:off x="487643" y="4134163"/>
            <a:ext cx="7544279" cy="1056042"/>
          </a:xfrm>
          <a:prstGeom prst="rect">
            <a:avLst/>
          </a:prstGeom>
          <a:noFill/>
        </p:spPr>
        <p:txBody>
          <a:bodyPr wrap="square" rtlCol="0">
            <a:spAutoFit/>
          </a:bodyPr>
          <a:lstStyle/>
          <a:p>
            <a:pPr defTabSz="914367"/>
            <a:r>
              <a:rPr lang="en-US" sz="3137" dirty="0">
                <a:solidFill>
                  <a:srgbClr val="FFFFFF"/>
                </a:solidFill>
                <a:latin typeface="Segoe UI"/>
              </a:rPr>
              <a:t>        </a:t>
            </a:r>
            <a:r>
              <a:rPr lang="en-US" sz="3137" dirty="0" err="1">
                <a:solidFill>
                  <a:srgbClr val="FFFFFF"/>
                </a:solidFill>
                <a:latin typeface="Segoe UI"/>
              </a:rPr>
              <a:t>WiFi</a:t>
            </a:r>
            <a:r>
              <a:rPr lang="en-US" sz="3137" dirty="0">
                <a:solidFill>
                  <a:srgbClr val="FFFFFF"/>
                </a:solidFill>
                <a:latin typeface="Segoe UI"/>
              </a:rPr>
              <a:t>: </a:t>
            </a:r>
            <a:r>
              <a:rPr lang="en-US" sz="3137" b="1" dirty="0">
                <a:solidFill>
                  <a:srgbClr val="FFFFFF"/>
                </a:solidFill>
                <a:latin typeface="Segoe UI"/>
              </a:rPr>
              <a:t>MSFTGUEST</a:t>
            </a:r>
            <a:r>
              <a:rPr lang="en-US" sz="3137" dirty="0">
                <a:solidFill>
                  <a:srgbClr val="FFFFFF"/>
                </a:solidFill>
                <a:latin typeface="Segoe UI"/>
              </a:rPr>
              <a:t>     </a:t>
            </a:r>
          </a:p>
          <a:p>
            <a:pPr defTabSz="914367"/>
            <a:r>
              <a:rPr lang="en-US" sz="3137" dirty="0">
                <a:solidFill>
                  <a:srgbClr val="FFFFFF"/>
                </a:solidFill>
                <a:latin typeface="Segoe UI"/>
              </a:rPr>
              <a:t>Password: </a:t>
            </a:r>
            <a:r>
              <a:rPr lang="en-US" sz="3137" b="1" dirty="0">
                <a:solidFill>
                  <a:srgbClr val="FFFFFF"/>
                </a:solidFill>
                <a:latin typeface="Segoe UI"/>
              </a:rPr>
              <a:t>msevent</a:t>
            </a:r>
            <a:r>
              <a:rPr lang="en-US" sz="3137" b="1" dirty="0">
                <a:solidFill>
                  <a:srgbClr val="FFFFFF"/>
                </a:solidFill>
                <a:highlight>
                  <a:srgbClr val="FF0000"/>
                </a:highlight>
                <a:latin typeface="Segoe UI"/>
              </a:rPr>
              <a:t>00xx</a:t>
            </a:r>
            <a:r>
              <a:rPr lang="en-US" sz="3137" dirty="0">
                <a:solidFill>
                  <a:srgbClr val="FFFFFF"/>
                </a:solidFill>
                <a:latin typeface="Segoe UI"/>
              </a:rPr>
              <a:t> </a:t>
            </a:r>
          </a:p>
        </p:txBody>
      </p:sp>
      <p:pic>
        <p:nvPicPr>
          <p:cNvPr id="9" name="Picture 6" descr="http://www.aionsolution.com/wp-content/uploads/2017/10/microsoft-azure-640x401.png">
            <a:extLst>
              <a:ext uri="{FF2B5EF4-FFF2-40B4-BE49-F238E27FC236}">
                <a16:creationId xmlns:a16="http://schemas.microsoft.com/office/drawing/2014/main" id="{D26820CD-2F4E-4954-A721-D51FB9FC03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39414" y="4556976"/>
            <a:ext cx="1397691" cy="875741"/>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68F64577-808F-473B-8823-86F90DCCD8B1}"/>
              </a:ext>
            </a:extLst>
          </p:cNvPr>
          <p:cNvSpPr txBox="1"/>
          <p:nvPr/>
        </p:nvSpPr>
        <p:spPr>
          <a:xfrm>
            <a:off x="5484073" y="5996613"/>
            <a:ext cx="6297511" cy="461665"/>
          </a:xfrm>
          <a:prstGeom prst="rect">
            <a:avLst/>
          </a:prstGeom>
          <a:solidFill>
            <a:schemeClr val="tx1"/>
          </a:solidFill>
        </p:spPr>
        <p:txBody>
          <a:bodyPr wrap="square" rtlCol="0">
            <a:spAutoFit/>
          </a:bodyPr>
          <a:lstStyle/>
          <a:p>
            <a:pPr defTabSz="914367"/>
            <a:r>
              <a:rPr lang="en-US" sz="2400" dirty="0">
                <a:solidFill>
                  <a:srgbClr val="505050"/>
                </a:solidFill>
                <a:latin typeface="Segoe UI"/>
              </a:rPr>
              <a:t>Content Location: </a:t>
            </a:r>
            <a:r>
              <a:rPr lang="en-US" u="sng" dirty="0">
                <a:solidFill>
                  <a:srgbClr val="FFFFFF"/>
                </a:solidFill>
                <a:latin typeface="Segoe UI"/>
                <a:hlinkClick r:id="rId4"/>
              </a:rPr>
              <a:t>https://github.com/guruskill/70-53</a:t>
            </a:r>
            <a:r>
              <a:rPr lang="en-US" u="sng" dirty="0">
                <a:solidFill>
                  <a:srgbClr val="FFFFFF"/>
                </a:solidFill>
                <a:latin typeface="Segoe UI"/>
              </a:rPr>
              <a:t>2</a:t>
            </a:r>
          </a:p>
        </p:txBody>
      </p:sp>
    </p:spTree>
    <p:extLst>
      <p:ext uri="{BB962C8B-B14F-4D97-AF65-F5344CB8AC3E}">
        <p14:creationId xmlns:p14="http://schemas.microsoft.com/office/powerpoint/2010/main" val="2677462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DEA9117A-B947-4D97-A865-F59EEE535769}"/>
              </a:ext>
            </a:extLst>
          </p:cNvPr>
          <p:cNvGrpSpPr/>
          <p:nvPr/>
        </p:nvGrpSpPr>
        <p:grpSpPr>
          <a:xfrm>
            <a:off x="2607476" y="3470827"/>
            <a:ext cx="7024564" cy="1305851"/>
            <a:chOff x="1083476" y="3548778"/>
            <a:chExt cx="7024564" cy="1305851"/>
          </a:xfrm>
        </p:grpSpPr>
        <p:grpSp>
          <p:nvGrpSpPr>
            <p:cNvPr id="115" name="Group 114">
              <a:extLst>
                <a:ext uri="{FF2B5EF4-FFF2-40B4-BE49-F238E27FC236}">
                  <a16:creationId xmlns:a16="http://schemas.microsoft.com/office/drawing/2014/main" id="{5DE3A626-51BB-44F0-8A8D-804FB0049801}"/>
                </a:ext>
              </a:extLst>
            </p:cNvPr>
            <p:cNvGrpSpPr/>
            <p:nvPr/>
          </p:nvGrpSpPr>
          <p:grpSpPr>
            <a:xfrm>
              <a:off x="4823352" y="3567290"/>
              <a:ext cx="1395556" cy="1287339"/>
              <a:chOff x="2528661" y="1707525"/>
              <a:chExt cx="1632007" cy="1505453"/>
            </a:xfrm>
          </p:grpSpPr>
          <p:grpSp>
            <p:nvGrpSpPr>
              <p:cNvPr id="116" name="Group 115">
                <a:extLst>
                  <a:ext uri="{FF2B5EF4-FFF2-40B4-BE49-F238E27FC236}">
                    <a16:creationId xmlns:a16="http://schemas.microsoft.com/office/drawing/2014/main" id="{F7234415-D741-4ACA-AF99-05C663785CF6}"/>
                  </a:ext>
                </a:extLst>
              </p:cNvPr>
              <p:cNvGrpSpPr/>
              <p:nvPr/>
            </p:nvGrpSpPr>
            <p:grpSpPr>
              <a:xfrm>
                <a:off x="2528661" y="1707525"/>
                <a:ext cx="1632007" cy="1505453"/>
                <a:chOff x="3236916" y="1816140"/>
                <a:chExt cx="1047052" cy="965858"/>
              </a:xfrm>
            </p:grpSpPr>
            <p:sp>
              <p:nvSpPr>
                <p:cNvPr id="118" name="Rectangle 117">
                  <a:extLst>
                    <a:ext uri="{FF2B5EF4-FFF2-40B4-BE49-F238E27FC236}">
                      <a16:creationId xmlns:a16="http://schemas.microsoft.com/office/drawing/2014/main" id="{1396A4FC-220E-4101-BF4D-1260972BC6CB}"/>
                    </a:ext>
                  </a:extLst>
                </p:cNvPr>
                <p:cNvSpPr>
                  <a:spLocks/>
                </p:cNvSpPr>
                <p:nvPr/>
              </p:nvSpPr>
              <p:spPr bwMode="auto">
                <a:xfrm>
                  <a:off x="3241552" y="1816140"/>
                  <a:ext cx="1042416" cy="965858"/>
                </a:xfrm>
                <a:prstGeom prst="rect">
                  <a:avLst/>
                </a:prstGeom>
                <a:solidFill>
                  <a:srgbClr val="4668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5" tIns="34295" rIns="34295" bIns="34295" numCol="1" spcCol="0" rtlCol="0" fromWordArt="0" anchor="b" anchorCtr="0" forceAA="0" compatLnSpc="1">
                  <a:prstTxWarp prst="textNoShape">
                    <a:avLst/>
                  </a:prstTxWarp>
                  <a:noAutofit/>
                </a:bodyPr>
                <a:lstStyle/>
                <a:p>
                  <a:pPr defTabSz="685864"/>
                  <a:endParaRPr lang="en-US" sz="1100" dirty="0">
                    <a:solidFill>
                      <a:prstClr val="white"/>
                    </a:solidFill>
                    <a:latin typeface="Segoe UI"/>
                    <a:ea typeface="Segoe UI" pitchFamily="34" charset="0"/>
                    <a:cs typeface="Segoe UI" pitchFamily="34" charset="0"/>
                  </a:endParaRPr>
                </a:p>
              </p:txBody>
            </p:sp>
            <p:sp>
              <p:nvSpPr>
                <p:cNvPr id="119" name="TextBox 118">
                  <a:extLst>
                    <a:ext uri="{FF2B5EF4-FFF2-40B4-BE49-F238E27FC236}">
                      <a16:creationId xmlns:a16="http://schemas.microsoft.com/office/drawing/2014/main" id="{42E82E5D-A6B1-4F1E-8196-21FB61CAC4F9}"/>
                    </a:ext>
                  </a:extLst>
                </p:cNvPr>
                <p:cNvSpPr txBox="1"/>
                <p:nvPr/>
              </p:nvSpPr>
              <p:spPr>
                <a:xfrm>
                  <a:off x="3236916" y="1895993"/>
                  <a:ext cx="1031694" cy="138550"/>
                </a:xfrm>
                <a:prstGeom prst="rect">
                  <a:avLst/>
                </a:prstGeom>
                <a:noFill/>
              </p:spPr>
              <p:txBody>
                <a:bodyPr wrap="square" lIns="0" tIns="0" rIns="0" bIns="0" rtlCol="0">
                  <a:spAutoFit/>
                </a:bodyPr>
                <a:lstStyle/>
                <a:p>
                  <a:pPr algn="ctr" defTabSz="685864"/>
                  <a:r>
                    <a:rPr lang="en-US" sz="1200" dirty="0">
                      <a:solidFill>
                        <a:prstClr val="white"/>
                      </a:solidFill>
                      <a:latin typeface="Segoe UI"/>
                      <a:ea typeface="Segoe UI" pitchFamily="34" charset="0"/>
                      <a:cs typeface="Segoe UI" pitchFamily="34" charset="0"/>
                    </a:rPr>
                    <a:t>Exam 70-745</a:t>
                  </a:r>
                </a:p>
              </p:txBody>
            </p:sp>
          </p:grpSp>
          <p:sp>
            <p:nvSpPr>
              <p:cNvPr id="117" name="TextBox 116">
                <a:extLst>
                  <a:ext uri="{FF2B5EF4-FFF2-40B4-BE49-F238E27FC236}">
                    <a16:creationId xmlns:a16="http://schemas.microsoft.com/office/drawing/2014/main" id="{DD96CDD1-A151-4E18-9592-07A2EAB54669}"/>
                  </a:ext>
                </a:extLst>
              </p:cNvPr>
              <p:cNvSpPr txBox="1"/>
              <p:nvPr/>
            </p:nvSpPr>
            <p:spPr>
              <a:xfrm>
                <a:off x="2599747" y="2314680"/>
                <a:ext cx="1497059" cy="566879"/>
              </a:xfrm>
              <a:prstGeom prst="rect">
                <a:avLst/>
              </a:prstGeom>
              <a:noFill/>
            </p:spPr>
            <p:txBody>
              <a:bodyPr wrap="square" lIns="0" tIns="0" rIns="0" bIns="0" rtlCol="0">
                <a:spAutoFit/>
              </a:bodyPr>
              <a:lstStyle/>
              <a:p>
                <a:pPr algn="ctr" defTabSz="685864"/>
                <a:r>
                  <a:rPr lang="en-US" sz="1050" dirty="0">
                    <a:solidFill>
                      <a:prstClr val="white"/>
                    </a:solidFill>
                    <a:latin typeface="Segoe UI"/>
                  </a:rPr>
                  <a:t>Implementing a Software-Defined Datacenter</a:t>
                </a:r>
              </a:p>
            </p:txBody>
          </p:sp>
        </p:grpSp>
        <p:sp>
          <p:nvSpPr>
            <p:cNvPr id="120" name="TextBox 119">
              <a:extLst>
                <a:ext uri="{FF2B5EF4-FFF2-40B4-BE49-F238E27FC236}">
                  <a16:creationId xmlns:a16="http://schemas.microsoft.com/office/drawing/2014/main" id="{A0F5FC0C-3D00-4C0F-A1FC-AE7D8D3F2C65}"/>
                </a:ext>
              </a:extLst>
            </p:cNvPr>
            <p:cNvSpPr txBox="1"/>
            <p:nvPr/>
          </p:nvSpPr>
          <p:spPr>
            <a:xfrm>
              <a:off x="2572334" y="4092526"/>
              <a:ext cx="253275" cy="215444"/>
            </a:xfrm>
            <a:prstGeom prst="rect">
              <a:avLst/>
            </a:prstGeom>
            <a:noFill/>
          </p:spPr>
          <p:txBody>
            <a:bodyPr wrap="none" lIns="0" tIns="0" rIns="0" bIns="0" rtlCol="0">
              <a:spAutoFit/>
            </a:bodyPr>
            <a:lstStyle/>
            <a:p>
              <a:pPr algn="ctr" defTabSz="685864"/>
              <a:r>
                <a:rPr lang="en-US" sz="1400" b="1" dirty="0">
                  <a:solidFill>
                    <a:srgbClr val="92D050"/>
                  </a:solidFill>
                  <a:latin typeface="Segoe UI"/>
                  <a:ea typeface="Segoe UI" panose="020B0502040204020203" pitchFamily="34" charset="0"/>
                  <a:cs typeface="Segoe UI" panose="020B0502040204020203" pitchFamily="34" charset="0"/>
                </a:rPr>
                <a:t>OR</a:t>
              </a:r>
            </a:p>
          </p:txBody>
        </p:sp>
        <p:grpSp>
          <p:nvGrpSpPr>
            <p:cNvPr id="121" name="Group 120">
              <a:extLst>
                <a:ext uri="{FF2B5EF4-FFF2-40B4-BE49-F238E27FC236}">
                  <a16:creationId xmlns:a16="http://schemas.microsoft.com/office/drawing/2014/main" id="{8D1C0760-FCC4-429D-B32C-65AF7982AD2C}"/>
                </a:ext>
              </a:extLst>
            </p:cNvPr>
            <p:cNvGrpSpPr/>
            <p:nvPr/>
          </p:nvGrpSpPr>
          <p:grpSpPr>
            <a:xfrm>
              <a:off x="2950324" y="3567290"/>
              <a:ext cx="1389378" cy="1287339"/>
              <a:chOff x="2517518" y="1707525"/>
              <a:chExt cx="1624781" cy="1505453"/>
            </a:xfrm>
          </p:grpSpPr>
          <p:grpSp>
            <p:nvGrpSpPr>
              <p:cNvPr id="122" name="Group 121">
                <a:extLst>
                  <a:ext uri="{FF2B5EF4-FFF2-40B4-BE49-F238E27FC236}">
                    <a16:creationId xmlns:a16="http://schemas.microsoft.com/office/drawing/2014/main" id="{E3B3BFCF-D482-4458-ADA3-1B4ADD02890E}"/>
                  </a:ext>
                </a:extLst>
              </p:cNvPr>
              <p:cNvGrpSpPr/>
              <p:nvPr/>
            </p:nvGrpSpPr>
            <p:grpSpPr>
              <a:xfrm>
                <a:off x="2517518" y="1707525"/>
                <a:ext cx="1624781" cy="1505453"/>
                <a:chOff x="3229767" y="1816140"/>
                <a:chExt cx="1042416" cy="965858"/>
              </a:xfrm>
            </p:grpSpPr>
            <p:sp>
              <p:nvSpPr>
                <p:cNvPr id="124" name="Rectangle 123">
                  <a:extLst>
                    <a:ext uri="{FF2B5EF4-FFF2-40B4-BE49-F238E27FC236}">
                      <a16:creationId xmlns:a16="http://schemas.microsoft.com/office/drawing/2014/main" id="{B87478D2-2FA6-4902-ABD0-BFFBF8542A90}"/>
                    </a:ext>
                  </a:extLst>
                </p:cNvPr>
                <p:cNvSpPr>
                  <a:spLocks/>
                </p:cNvSpPr>
                <p:nvPr/>
              </p:nvSpPr>
              <p:spPr bwMode="auto">
                <a:xfrm>
                  <a:off x="3229767" y="1816140"/>
                  <a:ext cx="1042416" cy="965858"/>
                </a:xfrm>
                <a:prstGeom prst="rect">
                  <a:avLst/>
                </a:prstGeom>
                <a:solidFill>
                  <a:srgbClr val="4668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5" tIns="34295" rIns="34295" bIns="34295" numCol="1" spcCol="0" rtlCol="0" fromWordArt="0" anchor="b" anchorCtr="0" forceAA="0" compatLnSpc="1">
                  <a:prstTxWarp prst="textNoShape">
                    <a:avLst/>
                  </a:prstTxWarp>
                  <a:noAutofit/>
                </a:bodyPr>
                <a:lstStyle/>
                <a:p>
                  <a:pPr defTabSz="685864"/>
                  <a:endParaRPr lang="en-US" sz="1100" dirty="0">
                    <a:solidFill>
                      <a:prstClr val="white"/>
                    </a:solidFill>
                    <a:latin typeface="Segoe UI"/>
                    <a:ea typeface="Segoe UI" pitchFamily="34" charset="0"/>
                    <a:cs typeface="Segoe UI" pitchFamily="34" charset="0"/>
                  </a:endParaRPr>
                </a:p>
              </p:txBody>
            </p:sp>
            <p:sp>
              <p:nvSpPr>
                <p:cNvPr id="125" name="TextBox 124">
                  <a:extLst>
                    <a:ext uri="{FF2B5EF4-FFF2-40B4-BE49-F238E27FC236}">
                      <a16:creationId xmlns:a16="http://schemas.microsoft.com/office/drawing/2014/main" id="{A79169AD-31E8-49E6-ADE2-FEF38C37883D}"/>
                    </a:ext>
                  </a:extLst>
                </p:cNvPr>
                <p:cNvSpPr txBox="1"/>
                <p:nvPr/>
              </p:nvSpPr>
              <p:spPr>
                <a:xfrm>
                  <a:off x="3236915" y="1895993"/>
                  <a:ext cx="1031694" cy="138550"/>
                </a:xfrm>
                <a:prstGeom prst="rect">
                  <a:avLst/>
                </a:prstGeom>
                <a:noFill/>
              </p:spPr>
              <p:txBody>
                <a:bodyPr wrap="square" lIns="0" tIns="0" rIns="0" bIns="0" rtlCol="0">
                  <a:spAutoFit/>
                </a:bodyPr>
                <a:lstStyle/>
                <a:p>
                  <a:pPr algn="ctr" defTabSz="685864"/>
                  <a:r>
                    <a:rPr lang="en-US" sz="1200" dirty="0">
                      <a:solidFill>
                        <a:prstClr val="white"/>
                      </a:solidFill>
                      <a:latin typeface="Segoe UI"/>
                      <a:ea typeface="Segoe UI" pitchFamily="34" charset="0"/>
                      <a:cs typeface="Segoe UI" pitchFamily="34" charset="0"/>
                    </a:rPr>
                    <a:t>Exam 70-744</a:t>
                  </a:r>
                </a:p>
              </p:txBody>
            </p:sp>
          </p:grpSp>
          <p:sp>
            <p:nvSpPr>
              <p:cNvPr id="123" name="TextBox 122">
                <a:extLst>
                  <a:ext uri="{FF2B5EF4-FFF2-40B4-BE49-F238E27FC236}">
                    <a16:creationId xmlns:a16="http://schemas.microsoft.com/office/drawing/2014/main" id="{E5ABEBB6-8817-4B00-898D-EDE59CA06CE4}"/>
                  </a:ext>
                </a:extLst>
              </p:cNvPr>
              <p:cNvSpPr txBox="1"/>
              <p:nvPr/>
            </p:nvSpPr>
            <p:spPr>
              <a:xfrm>
                <a:off x="2581381" y="2314680"/>
                <a:ext cx="1497059" cy="377919"/>
              </a:xfrm>
              <a:prstGeom prst="rect">
                <a:avLst/>
              </a:prstGeom>
              <a:noFill/>
            </p:spPr>
            <p:txBody>
              <a:bodyPr wrap="square" lIns="0" tIns="0" rIns="0" bIns="0" rtlCol="0">
                <a:spAutoFit/>
              </a:bodyPr>
              <a:lstStyle/>
              <a:p>
                <a:pPr algn="ctr" defTabSz="685864"/>
                <a:r>
                  <a:rPr lang="fr-FR" sz="1050" dirty="0">
                    <a:solidFill>
                      <a:prstClr val="white"/>
                    </a:solidFill>
                    <a:latin typeface="Segoe UI"/>
                  </a:rPr>
                  <a:t>Securing Windows Server 2016</a:t>
                </a:r>
              </a:p>
            </p:txBody>
          </p:sp>
        </p:grpSp>
        <p:grpSp>
          <p:nvGrpSpPr>
            <p:cNvPr id="126" name="Group 125">
              <a:extLst>
                <a:ext uri="{FF2B5EF4-FFF2-40B4-BE49-F238E27FC236}">
                  <a16:creationId xmlns:a16="http://schemas.microsoft.com/office/drawing/2014/main" id="{DDC81DA1-D1E5-4982-BABD-6A2F53462F4A}"/>
                </a:ext>
              </a:extLst>
            </p:cNvPr>
            <p:cNvGrpSpPr/>
            <p:nvPr/>
          </p:nvGrpSpPr>
          <p:grpSpPr>
            <a:xfrm>
              <a:off x="1083476" y="3567290"/>
              <a:ext cx="1389378" cy="1287339"/>
              <a:chOff x="2524189" y="1707525"/>
              <a:chExt cx="1624781" cy="1505453"/>
            </a:xfrm>
          </p:grpSpPr>
          <p:grpSp>
            <p:nvGrpSpPr>
              <p:cNvPr id="127" name="Group 126">
                <a:extLst>
                  <a:ext uri="{FF2B5EF4-FFF2-40B4-BE49-F238E27FC236}">
                    <a16:creationId xmlns:a16="http://schemas.microsoft.com/office/drawing/2014/main" id="{2B6B388D-D58B-46AD-B6F1-DFAD4FD9EAB2}"/>
                  </a:ext>
                </a:extLst>
              </p:cNvPr>
              <p:cNvGrpSpPr/>
              <p:nvPr/>
            </p:nvGrpSpPr>
            <p:grpSpPr>
              <a:xfrm>
                <a:off x="2524189" y="1707525"/>
                <a:ext cx="1624781" cy="1505453"/>
                <a:chOff x="3234047" y="1816140"/>
                <a:chExt cx="1042416" cy="965858"/>
              </a:xfrm>
            </p:grpSpPr>
            <p:sp>
              <p:nvSpPr>
                <p:cNvPr id="129" name="Rectangle 128">
                  <a:extLst>
                    <a:ext uri="{FF2B5EF4-FFF2-40B4-BE49-F238E27FC236}">
                      <a16:creationId xmlns:a16="http://schemas.microsoft.com/office/drawing/2014/main" id="{79818F15-C381-45B9-991D-976DD80ED6FC}"/>
                    </a:ext>
                  </a:extLst>
                </p:cNvPr>
                <p:cNvSpPr>
                  <a:spLocks/>
                </p:cNvSpPr>
                <p:nvPr/>
              </p:nvSpPr>
              <p:spPr bwMode="auto">
                <a:xfrm>
                  <a:off x="3234047" y="1816140"/>
                  <a:ext cx="1042416" cy="965858"/>
                </a:xfrm>
                <a:prstGeom prst="rect">
                  <a:avLst/>
                </a:prstGeom>
                <a:solidFill>
                  <a:srgbClr val="4668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5" tIns="34295" rIns="34295" bIns="34295" numCol="1" spcCol="0" rtlCol="0" fromWordArt="0" anchor="b" anchorCtr="0" forceAA="0" compatLnSpc="1">
                  <a:prstTxWarp prst="textNoShape">
                    <a:avLst/>
                  </a:prstTxWarp>
                  <a:noAutofit/>
                </a:bodyPr>
                <a:lstStyle/>
                <a:p>
                  <a:pPr defTabSz="685864"/>
                  <a:endParaRPr lang="en-US" sz="1100" dirty="0">
                    <a:solidFill>
                      <a:prstClr val="white"/>
                    </a:solidFill>
                    <a:latin typeface="Segoe UI"/>
                    <a:ea typeface="Segoe UI" pitchFamily="34" charset="0"/>
                    <a:cs typeface="Segoe UI" pitchFamily="34" charset="0"/>
                  </a:endParaRPr>
                </a:p>
              </p:txBody>
            </p:sp>
            <p:sp>
              <p:nvSpPr>
                <p:cNvPr id="130" name="TextBox 129">
                  <a:extLst>
                    <a:ext uri="{FF2B5EF4-FFF2-40B4-BE49-F238E27FC236}">
                      <a16:creationId xmlns:a16="http://schemas.microsoft.com/office/drawing/2014/main" id="{E7ABBC7F-03DC-47D0-A659-12C69DD34EB0}"/>
                    </a:ext>
                  </a:extLst>
                </p:cNvPr>
                <p:cNvSpPr txBox="1"/>
                <p:nvPr/>
              </p:nvSpPr>
              <p:spPr>
                <a:xfrm>
                  <a:off x="3236915" y="1895993"/>
                  <a:ext cx="1031694" cy="138550"/>
                </a:xfrm>
                <a:prstGeom prst="rect">
                  <a:avLst/>
                </a:prstGeom>
                <a:noFill/>
              </p:spPr>
              <p:txBody>
                <a:bodyPr wrap="square" lIns="0" tIns="0" rIns="0" bIns="0" rtlCol="0">
                  <a:spAutoFit/>
                </a:bodyPr>
                <a:lstStyle/>
                <a:p>
                  <a:pPr algn="ctr" defTabSz="685864"/>
                  <a:r>
                    <a:rPr lang="en-US" sz="1200" dirty="0">
                      <a:solidFill>
                        <a:prstClr val="white"/>
                      </a:solidFill>
                      <a:latin typeface="Segoe UI"/>
                      <a:ea typeface="Segoe UI" pitchFamily="34" charset="0"/>
                      <a:cs typeface="Segoe UI" pitchFamily="34" charset="0"/>
                    </a:rPr>
                    <a:t>Exam 70-475</a:t>
                  </a:r>
                </a:p>
              </p:txBody>
            </p:sp>
          </p:grpSp>
          <p:sp>
            <p:nvSpPr>
              <p:cNvPr id="128" name="TextBox 127">
                <a:extLst>
                  <a:ext uri="{FF2B5EF4-FFF2-40B4-BE49-F238E27FC236}">
                    <a16:creationId xmlns:a16="http://schemas.microsoft.com/office/drawing/2014/main" id="{A770EA19-11D7-417D-9C66-DAE79DE3041A}"/>
                  </a:ext>
                </a:extLst>
              </p:cNvPr>
              <p:cNvSpPr txBox="1"/>
              <p:nvPr/>
            </p:nvSpPr>
            <p:spPr>
              <a:xfrm>
                <a:off x="2588050" y="2314680"/>
                <a:ext cx="1497058" cy="755839"/>
              </a:xfrm>
              <a:prstGeom prst="rect">
                <a:avLst/>
              </a:prstGeom>
              <a:noFill/>
            </p:spPr>
            <p:txBody>
              <a:bodyPr wrap="square" lIns="0" tIns="0" rIns="0" bIns="0" rtlCol="0">
                <a:spAutoFit/>
              </a:bodyPr>
              <a:lstStyle/>
              <a:p>
                <a:pPr algn="ctr" defTabSz="685864"/>
                <a:r>
                  <a:rPr lang="en-US" sz="1050" dirty="0">
                    <a:solidFill>
                      <a:prstClr val="white"/>
                    </a:solidFill>
                    <a:latin typeface="Segoe UI"/>
                  </a:rPr>
                  <a:t>Designing and Implementing Big Data Analytics Solutions</a:t>
                </a:r>
              </a:p>
            </p:txBody>
          </p:sp>
        </p:grpSp>
        <p:grpSp>
          <p:nvGrpSpPr>
            <p:cNvPr id="131" name="Group 130">
              <a:extLst>
                <a:ext uri="{FF2B5EF4-FFF2-40B4-BE49-F238E27FC236}">
                  <a16:creationId xmlns:a16="http://schemas.microsoft.com/office/drawing/2014/main" id="{5B58A291-FD3F-4D3F-8903-1ECD95B2356B}"/>
                </a:ext>
              </a:extLst>
            </p:cNvPr>
            <p:cNvGrpSpPr/>
            <p:nvPr/>
          </p:nvGrpSpPr>
          <p:grpSpPr>
            <a:xfrm>
              <a:off x="6718663" y="3548778"/>
              <a:ext cx="1389377" cy="1287339"/>
              <a:chOff x="2517520" y="1707525"/>
              <a:chExt cx="1624781" cy="1505453"/>
            </a:xfrm>
          </p:grpSpPr>
          <p:grpSp>
            <p:nvGrpSpPr>
              <p:cNvPr id="132" name="Group 131">
                <a:extLst>
                  <a:ext uri="{FF2B5EF4-FFF2-40B4-BE49-F238E27FC236}">
                    <a16:creationId xmlns:a16="http://schemas.microsoft.com/office/drawing/2014/main" id="{B2E9E599-6C04-4096-97B8-C680199D8857}"/>
                  </a:ext>
                </a:extLst>
              </p:cNvPr>
              <p:cNvGrpSpPr/>
              <p:nvPr/>
            </p:nvGrpSpPr>
            <p:grpSpPr>
              <a:xfrm>
                <a:off x="2517520" y="1707525"/>
                <a:ext cx="1624781" cy="1505453"/>
                <a:chOff x="3229768" y="1816140"/>
                <a:chExt cx="1042416" cy="965858"/>
              </a:xfrm>
            </p:grpSpPr>
            <p:sp>
              <p:nvSpPr>
                <p:cNvPr id="134" name="Rectangle 133">
                  <a:extLst>
                    <a:ext uri="{FF2B5EF4-FFF2-40B4-BE49-F238E27FC236}">
                      <a16:creationId xmlns:a16="http://schemas.microsoft.com/office/drawing/2014/main" id="{7ABA3F1B-D945-4F46-ABAE-46A56DDC1A34}"/>
                    </a:ext>
                  </a:extLst>
                </p:cNvPr>
                <p:cNvSpPr>
                  <a:spLocks/>
                </p:cNvSpPr>
                <p:nvPr/>
              </p:nvSpPr>
              <p:spPr bwMode="auto">
                <a:xfrm>
                  <a:off x="3229768" y="1816140"/>
                  <a:ext cx="1042416" cy="965858"/>
                </a:xfrm>
                <a:prstGeom prst="rect">
                  <a:avLst/>
                </a:prstGeom>
                <a:solidFill>
                  <a:srgbClr val="4668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5" tIns="34295" rIns="34295" bIns="34295" numCol="1" spcCol="0" rtlCol="0" fromWordArt="0" anchor="b" anchorCtr="0" forceAA="0" compatLnSpc="1">
                  <a:prstTxWarp prst="textNoShape">
                    <a:avLst/>
                  </a:prstTxWarp>
                  <a:noAutofit/>
                </a:bodyPr>
                <a:lstStyle/>
                <a:p>
                  <a:pPr defTabSz="685864"/>
                  <a:endParaRPr lang="en-US" sz="1100" dirty="0">
                    <a:solidFill>
                      <a:prstClr val="white"/>
                    </a:solidFill>
                    <a:latin typeface="Segoe UI"/>
                    <a:ea typeface="Segoe UI" pitchFamily="34" charset="0"/>
                    <a:cs typeface="Segoe UI" pitchFamily="34" charset="0"/>
                  </a:endParaRPr>
                </a:p>
              </p:txBody>
            </p:sp>
            <p:sp>
              <p:nvSpPr>
                <p:cNvPr id="135" name="TextBox 134">
                  <a:extLst>
                    <a:ext uri="{FF2B5EF4-FFF2-40B4-BE49-F238E27FC236}">
                      <a16:creationId xmlns:a16="http://schemas.microsoft.com/office/drawing/2014/main" id="{757C0B24-5605-4A07-BB3E-7651124D718C}"/>
                    </a:ext>
                  </a:extLst>
                </p:cNvPr>
                <p:cNvSpPr txBox="1"/>
                <p:nvPr/>
              </p:nvSpPr>
              <p:spPr>
                <a:xfrm>
                  <a:off x="3236915" y="1895993"/>
                  <a:ext cx="1031694" cy="138550"/>
                </a:xfrm>
                <a:prstGeom prst="rect">
                  <a:avLst/>
                </a:prstGeom>
                <a:noFill/>
              </p:spPr>
              <p:txBody>
                <a:bodyPr wrap="square" lIns="0" tIns="0" rIns="0" bIns="0" rtlCol="0">
                  <a:spAutoFit/>
                </a:bodyPr>
                <a:lstStyle/>
                <a:p>
                  <a:pPr algn="ctr" defTabSz="685864"/>
                  <a:r>
                    <a:rPr lang="en-US" sz="1200" dirty="0">
                      <a:solidFill>
                        <a:prstClr val="white"/>
                      </a:solidFill>
                      <a:latin typeface="Segoe UI"/>
                      <a:ea typeface="Segoe UI" pitchFamily="34" charset="0"/>
                      <a:cs typeface="Segoe UI" pitchFamily="34" charset="0"/>
                    </a:rPr>
                    <a:t>Exam 70-413</a:t>
                  </a:r>
                </a:p>
              </p:txBody>
            </p:sp>
          </p:grpSp>
          <p:sp>
            <p:nvSpPr>
              <p:cNvPr id="133" name="TextBox 132">
                <a:extLst>
                  <a:ext uri="{FF2B5EF4-FFF2-40B4-BE49-F238E27FC236}">
                    <a16:creationId xmlns:a16="http://schemas.microsoft.com/office/drawing/2014/main" id="{AC8E0C11-26E6-43D3-AC5E-55BA515EECB2}"/>
                  </a:ext>
                </a:extLst>
              </p:cNvPr>
              <p:cNvSpPr txBox="1"/>
              <p:nvPr/>
            </p:nvSpPr>
            <p:spPr>
              <a:xfrm>
                <a:off x="2581381" y="2314680"/>
                <a:ext cx="1497059" cy="566879"/>
              </a:xfrm>
              <a:prstGeom prst="rect">
                <a:avLst/>
              </a:prstGeom>
              <a:noFill/>
            </p:spPr>
            <p:txBody>
              <a:bodyPr wrap="square" lIns="0" tIns="0" rIns="0" bIns="0" rtlCol="0">
                <a:spAutoFit/>
              </a:bodyPr>
              <a:lstStyle/>
              <a:p>
                <a:pPr algn="ctr" defTabSz="685864"/>
                <a:r>
                  <a:rPr lang="en-US" sz="1050" dirty="0">
                    <a:solidFill>
                      <a:prstClr val="white"/>
                    </a:solidFill>
                    <a:latin typeface="Segoe UI"/>
                  </a:rPr>
                  <a:t>Designing and Implementing a Server Infrastructure</a:t>
                </a:r>
              </a:p>
            </p:txBody>
          </p:sp>
        </p:grpSp>
        <p:sp>
          <p:nvSpPr>
            <p:cNvPr id="136" name="TextBox 135">
              <a:extLst>
                <a:ext uri="{FF2B5EF4-FFF2-40B4-BE49-F238E27FC236}">
                  <a16:creationId xmlns:a16="http://schemas.microsoft.com/office/drawing/2014/main" id="{EDC6FDE5-A1D2-4D16-A143-FD327B22141C}"/>
                </a:ext>
              </a:extLst>
            </p:cNvPr>
            <p:cNvSpPr txBox="1"/>
            <p:nvPr/>
          </p:nvSpPr>
          <p:spPr>
            <a:xfrm>
              <a:off x="6318390" y="4092526"/>
              <a:ext cx="253275" cy="215444"/>
            </a:xfrm>
            <a:prstGeom prst="rect">
              <a:avLst/>
            </a:prstGeom>
            <a:noFill/>
          </p:spPr>
          <p:txBody>
            <a:bodyPr wrap="none" lIns="0" tIns="0" rIns="0" bIns="0" rtlCol="0">
              <a:spAutoFit/>
            </a:bodyPr>
            <a:lstStyle/>
            <a:p>
              <a:pPr algn="ctr" defTabSz="685864"/>
              <a:r>
                <a:rPr lang="en-US" sz="1400" b="1" dirty="0">
                  <a:solidFill>
                    <a:srgbClr val="92D050"/>
                  </a:solidFill>
                  <a:latin typeface="Segoe UI"/>
                  <a:ea typeface="Segoe UI" panose="020B0502040204020203" pitchFamily="34" charset="0"/>
                  <a:cs typeface="Segoe UI" panose="020B0502040204020203" pitchFamily="34" charset="0"/>
                </a:rPr>
                <a:t>OR</a:t>
              </a:r>
            </a:p>
          </p:txBody>
        </p:sp>
        <p:sp>
          <p:nvSpPr>
            <p:cNvPr id="137" name="TextBox 136">
              <a:extLst>
                <a:ext uri="{FF2B5EF4-FFF2-40B4-BE49-F238E27FC236}">
                  <a16:creationId xmlns:a16="http://schemas.microsoft.com/office/drawing/2014/main" id="{BFA1FA01-5E03-44CB-B7A7-124C9B43F24D}"/>
                </a:ext>
              </a:extLst>
            </p:cNvPr>
            <p:cNvSpPr txBox="1"/>
            <p:nvPr/>
          </p:nvSpPr>
          <p:spPr>
            <a:xfrm>
              <a:off x="4445363" y="4092526"/>
              <a:ext cx="253275" cy="215444"/>
            </a:xfrm>
            <a:prstGeom prst="rect">
              <a:avLst/>
            </a:prstGeom>
            <a:noFill/>
          </p:spPr>
          <p:txBody>
            <a:bodyPr wrap="none" lIns="0" tIns="0" rIns="0" bIns="0" rtlCol="0">
              <a:spAutoFit/>
            </a:bodyPr>
            <a:lstStyle/>
            <a:p>
              <a:pPr algn="ctr" defTabSz="685864"/>
              <a:r>
                <a:rPr lang="en-US" sz="1400" b="1" dirty="0">
                  <a:solidFill>
                    <a:srgbClr val="92D050"/>
                  </a:solidFill>
                  <a:latin typeface="Segoe UI"/>
                  <a:ea typeface="Segoe UI" panose="020B0502040204020203" pitchFamily="34" charset="0"/>
                  <a:cs typeface="Segoe UI" panose="020B0502040204020203" pitchFamily="34" charset="0"/>
                </a:rPr>
                <a:t>OR</a:t>
              </a:r>
            </a:p>
          </p:txBody>
        </p:sp>
      </p:grpSp>
      <p:sp>
        <p:nvSpPr>
          <p:cNvPr id="2" name="Title 1"/>
          <p:cNvSpPr>
            <a:spLocks noGrp="1"/>
          </p:cNvSpPr>
          <p:nvPr>
            <p:ph type="title"/>
          </p:nvPr>
        </p:nvSpPr>
        <p:spPr>
          <a:xfrm>
            <a:off x="1981200" y="0"/>
            <a:ext cx="8229600" cy="740664"/>
          </a:xfrm>
        </p:spPr>
        <p:txBody>
          <a:bodyPr/>
          <a:lstStyle/>
          <a:p>
            <a:r>
              <a:rPr lang="en-US" dirty="0"/>
              <a:t>Azure Certification Path</a:t>
            </a:r>
            <a:endParaRPr lang="en-US" i="1" dirty="0"/>
          </a:p>
        </p:txBody>
      </p:sp>
      <p:cxnSp>
        <p:nvCxnSpPr>
          <p:cNvPr id="60" name="Straight Connector 59"/>
          <p:cNvCxnSpPr/>
          <p:nvPr/>
        </p:nvCxnSpPr>
        <p:spPr>
          <a:xfrm>
            <a:off x="1981200" y="2057400"/>
            <a:ext cx="8229600" cy="0"/>
          </a:xfrm>
          <a:prstGeom prst="line">
            <a:avLst/>
          </a:prstGeom>
          <a:ln w="9525">
            <a:solidFill>
              <a:srgbClr val="00BCF2"/>
            </a:solidFill>
          </a:ln>
        </p:spPr>
        <p:style>
          <a:lnRef idx="1">
            <a:schemeClr val="accent6"/>
          </a:lnRef>
          <a:fillRef idx="0">
            <a:schemeClr val="accent6"/>
          </a:fillRef>
          <a:effectRef idx="0">
            <a:schemeClr val="accent6"/>
          </a:effectRef>
          <a:fontRef idx="minor">
            <a:schemeClr val="tx1"/>
          </a:fontRef>
        </p:style>
      </p:cxnSp>
      <p:sp>
        <p:nvSpPr>
          <p:cNvPr id="17" name="TextBox 16"/>
          <p:cNvSpPr txBox="1"/>
          <p:nvPr/>
        </p:nvSpPr>
        <p:spPr>
          <a:xfrm>
            <a:off x="1981200" y="1115206"/>
            <a:ext cx="8229600" cy="428850"/>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5" tIns="34295" rIns="34295" bIns="34295" numCol="1" spcCol="0" rtlCol="0" fromWordArt="0" anchor="b" anchorCtr="0" forceAA="0" compatLnSpc="1">
            <a:prstTxWarp prst="textNoShape">
              <a:avLst/>
            </a:prstTxWarp>
            <a:noAutofit/>
          </a:bodyPr>
          <a:lstStyle>
            <a:defPPr>
              <a:defRPr lang="en-US"/>
            </a:defPPr>
            <a:lvl1pPr defTabSz="685864">
              <a:defRPr sz="1400">
                <a:solidFill>
                  <a:prstClr val="white"/>
                </a:soli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ctr"/>
            <a:r>
              <a:rPr lang="en-US" sz="2400" dirty="0">
                <a:latin typeface="Segoe UI"/>
              </a:rPr>
              <a:t>MCSE: Cloud Platform and Infrastructure</a:t>
            </a:r>
          </a:p>
        </p:txBody>
      </p:sp>
      <p:sp>
        <p:nvSpPr>
          <p:cNvPr id="61" name="Right Arrow 60"/>
          <p:cNvSpPr/>
          <p:nvPr/>
        </p:nvSpPr>
        <p:spPr>
          <a:xfrm rot="16200000" flipV="1">
            <a:off x="5890260" y="1638515"/>
            <a:ext cx="411480" cy="273891"/>
          </a:xfrm>
          <a:prstGeom prst="right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Segoe UI"/>
            </a:endParaRPr>
          </a:p>
        </p:txBody>
      </p:sp>
      <p:grpSp>
        <p:nvGrpSpPr>
          <p:cNvPr id="13" name="Group 12">
            <a:extLst>
              <a:ext uri="{FF2B5EF4-FFF2-40B4-BE49-F238E27FC236}">
                <a16:creationId xmlns:a16="http://schemas.microsoft.com/office/drawing/2014/main" id="{5D44CBCD-F2A1-471C-B002-37B4CB8685D0}"/>
              </a:ext>
            </a:extLst>
          </p:cNvPr>
          <p:cNvGrpSpPr/>
          <p:nvPr/>
        </p:nvGrpSpPr>
        <p:grpSpPr>
          <a:xfrm>
            <a:off x="2607476" y="2151504"/>
            <a:ext cx="7024564" cy="1305851"/>
            <a:chOff x="1083476" y="2151503"/>
            <a:chExt cx="7024564" cy="1305851"/>
          </a:xfrm>
        </p:grpSpPr>
        <p:grpSp>
          <p:nvGrpSpPr>
            <p:cNvPr id="64" name="Group 63">
              <a:extLst>
                <a:ext uri="{FF2B5EF4-FFF2-40B4-BE49-F238E27FC236}">
                  <a16:creationId xmlns:a16="http://schemas.microsoft.com/office/drawing/2014/main" id="{50105F29-F820-4794-B505-FF1AF71D87AC}"/>
                </a:ext>
              </a:extLst>
            </p:cNvPr>
            <p:cNvGrpSpPr/>
            <p:nvPr/>
          </p:nvGrpSpPr>
          <p:grpSpPr>
            <a:xfrm>
              <a:off x="4823352" y="2170015"/>
              <a:ext cx="1395556" cy="1287339"/>
              <a:chOff x="2528661" y="1707525"/>
              <a:chExt cx="1632007" cy="1505453"/>
            </a:xfrm>
          </p:grpSpPr>
          <p:grpSp>
            <p:nvGrpSpPr>
              <p:cNvPr id="65" name="Group 64">
                <a:extLst>
                  <a:ext uri="{FF2B5EF4-FFF2-40B4-BE49-F238E27FC236}">
                    <a16:creationId xmlns:a16="http://schemas.microsoft.com/office/drawing/2014/main" id="{572B4C8B-18FA-4FA4-A3AB-804DCCDC9E37}"/>
                  </a:ext>
                </a:extLst>
              </p:cNvPr>
              <p:cNvGrpSpPr/>
              <p:nvPr/>
            </p:nvGrpSpPr>
            <p:grpSpPr>
              <a:xfrm>
                <a:off x="2528661" y="1707525"/>
                <a:ext cx="1632007" cy="1505453"/>
                <a:chOff x="3236916" y="1816140"/>
                <a:chExt cx="1047052" cy="965858"/>
              </a:xfrm>
            </p:grpSpPr>
            <p:sp>
              <p:nvSpPr>
                <p:cNvPr id="67" name="Rectangle 66">
                  <a:extLst>
                    <a:ext uri="{FF2B5EF4-FFF2-40B4-BE49-F238E27FC236}">
                      <a16:creationId xmlns:a16="http://schemas.microsoft.com/office/drawing/2014/main" id="{AEA6612C-AE84-4789-B11E-B98513575BC4}"/>
                    </a:ext>
                  </a:extLst>
                </p:cNvPr>
                <p:cNvSpPr>
                  <a:spLocks/>
                </p:cNvSpPr>
                <p:nvPr/>
              </p:nvSpPr>
              <p:spPr bwMode="auto">
                <a:xfrm>
                  <a:off x="3241552" y="1816140"/>
                  <a:ext cx="1042416" cy="965858"/>
                </a:xfrm>
                <a:prstGeom prst="rect">
                  <a:avLst/>
                </a:prstGeom>
                <a:solidFill>
                  <a:srgbClr val="4668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5" tIns="34295" rIns="34295" bIns="34295" numCol="1" spcCol="0" rtlCol="0" fromWordArt="0" anchor="b" anchorCtr="0" forceAA="0" compatLnSpc="1">
                  <a:prstTxWarp prst="textNoShape">
                    <a:avLst/>
                  </a:prstTxWarp>
                  <a:noAutofit/>
                </a:bodyPr>
                <a:lstStyle/>
                <a:p>
                  <a:pPr defTabSz="685864"/>
                  <a:endParaRPr lang="en-US" sz="1100" dirty="0">
                    <a:solidFill>
                      <a:prstClr val="white"/>
                    </a:solidFill>
                    <a:latin typeface="Segoe UI"/>
                    <a:ea typeface="Segoe UI" pitchFamily="34" charset="0"/>
                    <a:cs typeface="Segoe UI" pitchFamily="34" charset="0"/>
                  </a:endParaRPr>
                </a:p>
              </p:txBody>
            </p:sp>
            <p:sp>
              <p:nvSpPr>
                <p:cNvPr id="68" name="TextBox 67">
                  <a:extLst>
                    <a:ext uri="{FF2B5EF4-FFF2-40B4-BE49-F238E27FC236}">
                      <a16:creationId xmlns:a16="http://schemas.microsoft.com/office/drawing/2014/main" id="{535FB4E8-7943-4074-962A-A61AA24C3FDF}"/>
                    </a:ext>
                  </a:extLst>
                </p:cNvPr>
                <p:cNvSpPr txBox="1"/>
                <p:nvPr/>
              </p:nvSpPr>
              <p:spPr>
                <a:xfrm>
                  <a:off x="3236916" y="1895993"/>
                  <a:ext cx="1031694" cy="138550"/>
                </a:xfrm>
                <a:prstGeom prst="rect">
                  <a:avLst/>
                </a:prstGeom>
                <a:noFill/>
              </p:spPr>
              <p:txBody>
                <a:bodyPr wrap="square" lIns="0" tIns="0" rIns="0" bIns="0" rtlCol="0">
                  <a:spAutoFit/>
                </a:bodyPr>
                <a:lstStyle/>
                <a:p>
                  <a:pPr algn="ctr" defTabSz="685864"/>
                  <a:r>
                    <a:rPr lang="en-US" sz="1200" dirty="0">
                      <a:solidFill>
                        <a:prstClr val="white"/>
                      </a:solidFill>
                      <a:latin typeface="Segoe UI"/>
                      <a:ea typeface="Segoe UI" pitchFamily="34" charset="0"/>
                      <a:cs typeface="Segoe UI" pitchFamily="34" charset="0"/>
                    </a:rPr>
                    <a:t>Exam 70-535</a:t>
                  </a:r>
                </a:p>
              </p:txBody>
            </p:sp>
          </p:grpSp>
          <p:sp>
            <p:nvSpPr>
              <p:cNvPr id="66" name="TextBox 65">
                <a:extLst>
                  <a:ext uri="{FF2B5EF4-FFF2-40B4-BE49-F238E27FC236}">
                    <a16:creationId xmlns:a16="http://schemas.microsoft.com/office/drawing/2014/main" id="{1E7561AF-6A90-47EC-B631-EAC0B624B302}"/>
                  </a:ext>
                </a:extLst>
              </p:cNvPr>
              <p:cNvSpPr txBox="1"/>
              <p:nvPr/>
            </p:nvSpPr>
            <p:spPr>
              <a:xfrm>
                <a:off x="2599747" y="2314680"/>
                <a:ext cx="1497059" cy="566879"/>
              </a:xfrm>
              <a:prstGeom prst="rect">
                <a:avLst/>
              </a:prstGeom>
              <a:noFill/>
            </p:spPr>
            <p:txBody>
              <a:bodyPr wrap="square" lIns="0" tIns="0" rIns="0" bIns="0" rtlCol="0">
                <a:spAutoFit/>
              </a:bodyPr>
              <a:lstStyle/>
              <a:p>
                <a:pPr algn="ctr" defTabSz="685864"/>
                <a:r>
                  <a:rPr lang="en-US" sz="1050" dirty="0">
                    <a:solidFill>
                      <a:prstClr val="white"/>
                    </a:solidFill>
                    <a:latin typeface="Segoe UI"/>
                  </a:rPr>
                  <a:t>Architecting Microsoft Azure Solutions</a:t>
                </a:r>
              </a:p>
            </p:txBody>
          </p:sp>
        </p:grpSp>
        <p:sp>
          <p:nvSpPr>
            <p:cNvPr id="69" name="TextBox 68">
              <a:extLst>
                <a:ext uri="{FF2B5EF4-FFF2-40B4-BE49-F238E27FC236}">
                  <a16:creationId xmlns:a16="http://schemas.microsoft.com/office/drawing/2014/main" id="{BB480DFB-50F3-45DE-A4FE-FC15BBEBE729}"/>
                </a:ext>
              </a:extLst>
            </p:cNvPr>
            <p:cNvSpPr txBox="1"/>
            <p:nvPr/>
          </p:nvSpPr>
          <p:spPr>
            <a:xfrm>
              <a:off x="2572334" y="2695251"/>
              <a:ext cx="253275" cy="215444"/>
            </a:xfrm>
            <a:prstGeom prst="rect">
              <a:avLst/>
            </a:prstGeom>
            <a:noFill/>
          </p:spPr>
          <p:txBody>
            <a:bodyPr wrap="none" lIns="0" tIns="0" rIns="0" bIns="0" rtlCol="0">
              <a:spAutoFit/>
            </a:bodyPr>
            <a:lstStyle/>
            <a:p>
              <a:pPr algn="ctr" defTabSz="685864"/>
              <a:r>
                <a:rPr lang="en-US" sz="1400" b="1" dirty="0">
                  <a:solidFill>
                    <a:srgbClr val="92D050"/>
                  </a:solidFill>
                  <a:latin typeface="Segoe UI"/>
                  <a:ea typeface="Segoe UI" panose="020B0502040204020203" pitchFamily="34" charset="0"/>
                  <a:cs typeface="Segoe UI" panose="020B0502040204020203" pitchFamily="34" charset="0"/>
                </a:rPr>
                <a:t>OR</a:t>
              </a:r>
            </a:p>
          </p:txBody>
        </p:sp>
        <p:grpSp>
          <p:nvGrpSpPr>
            <p:cNvPr id="70" name="Group 69">
              <a:extLst>
                <a:ext uri="{FF2B5EF4-FFF2-40B4-BE49-F238E27FC236}">
                  <a16:creationId xmlns:a16="http://schemas.microsoft.com/office/drawing/2014/main" id="{83EC4A15-B2BB-4317-9D07-612738343F5F}"/>
                </a:ext>
              </a:extLst>
            </p:cNvPr>
            <p:cNvGrpSpPr/>
            <p:nvPr/>
          </p:nvGrpSpPr>
          <p:grpSpPr>
            <a:xfrm>
              <a:off x="2950324" y="2170015"/>
              <a:ext cx="1389378" cy="1287339"/>
              <a:chOff x="2517518" y="1707525"/>
              <a:chExt cx="1624781" cy="1505453"/>
            </a:xfrm>
          </p:grpSpPr>
          <p:grpSp>
            <p:nvGrpSpPr>
              <p:cNvPr id="71" name="Group 70">
                <a:extLst>
                  <a:ext uri="{FF2B5EF4-FFF2-40B4-BE49-F238E27FC236}">
                    <a16:creationId xmlns:a16="http://schemas.microsoft.com/office/drawing/2014/main" id="{A413E018-C4A3-47CB-B429-A8EA3A62D5A0}"/>
                  </a:ext>
                </a:extLst>
              </p:cNvPr>
              <p:cNvGrpSpPr/>
              <p:nvPr/>
            </p:nvGrpSpPr>
            <p:grpSpPr>
              <a:xfrm>
                <a:off x="2517518" y="1707525"/>
                <a:ext cx="1624781" cy="1505453"/>
                <a:chOff x="3229767" y="1816140"/>
                <a:chExt cx="1042416" cy="965858"/>
              </a:xfrm>
            </p:grpSpPr>
            <p:sp>
              <p:nvSpPr>
                <p:cNvPr id="75" name="Rectangle 74">
                  <a:extLst>
                    <a:ext uri="{FF2B5EF4-FFF2-40B4-BE49-F238E27FC236}">
                      <a16:creationId xmlns:a16="http://schemas.microsoft.com/office/drawing/2014/main" id="{EF20289C-342E-451B-A652-7DFAB2DE6CEF}"/>
                    </a:ext>
                  </a:extLst>
                </p:cNvPr>
                <p:cNvSpPr>
                  <a:spLocks/>
                </p:cNvSpPr>
                <p:nvPr/>
              </p:nvSpPr>
              <p:spPr bwMode="auto">
                <a:xfrm>
                  <a:off x="3229767" y="1816140"/>
                  <a:ext cx="1042416" cy="965858"/>
                </a:xfrm>
                <a:prstGeom prst="rect">
                  <a:avLst/>
                </a:prstGeom>
                <a:solidFill>
                  <a:srgbClr val="4668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5" tIns="34295" rIns="34295" bIns="34295" numCol="1" spcCol="0" rtlCol="0" fromWordArt="0" anchor="b" anchorCtr="0" forceAA="0" compatLnSpc="1">
                  <a:prstTxWarp prst="textNoShape">
                    <a:avLst/>
                  </a:prstTxWarp>
                  <a:noAutofit/>
                </a:bodyPr>
                <a:lstStyle/>
                <a:p>
                  <a:pPr defTabSz="685864"/>
                  <a:endParaRPr lang="en-US" sz="1100" dirty="0">
                    <a:solidFill>
                      <a:prstClr val="white"/>
                    </a:solidFill>
                    <a:latin typeface="Segoe UI"/>
                    <a:ea typeface="Segoe UI" pitchFamily="34" charset="0"/>
                    <a:cs typeface="Segoe UI" pitchFamily="34" charset="0"/>
                  </a:endParaRPr>
                </a:p>
              </p:txBody>
            </p:sp>
            <p:sp>
              <p:nvSpPr>
                <p:cNvPr id="76" name="TextBox 75">
                  <a:extLst>
                    <a:ext uri="{FF2B5EF4-FFF2-40B4-BE49-F238E27FC236}">
                      <a16:creationId xmlns:a16="http://schemas.microsoft.com/office/drawing/2014/main" id="{32CAB858-580C-4C15-8D6C-B3014B46BADF}"/>
                    </a:ext>
                  </a:extLst>
                </p:cNvPr>
                <p:cNvSpPr txBox="1"/>
                <p:nvPr/>
              </p:nvSpPr>
              <p:spPr>
                <a:xfrm>
                  <a:off x="3236915" y="1895993"/>
                  <a:ext cx="1031694" cy="138550"/>
                </a:xfrm>
                <a:prstGeom prst="rect">
                  <a:avLst/>
                </a:prstGeom>
                <a:noFill/>
              </p:spPr>
              <p:txBody>
                <a:bodyPr wrap="square" lIns="0" tIns="0" rIns="0" bIns="0" rtlCol="0">
                  <a:spAutoFit/>
                </a:bodyPr>
                <a:lstStyle/>
                <a:p>
                  <a:pPr algn="ctr" defTabSz="685864"/>
                  <a:r>
                    <a:rPr lang="en-US" sz="1200" dirty="0">
                      <a:solidFill>
                        <a:prstClr val="white"/>
                      </a:solidFill>
                      <a:latin typeface="Segoe UI"/>
                      <a:ea typeface="Segoe UI" pitchFamily="34" charset="0"/>
                      <a:cs typeface="Segoe UI" pitchFamily="34" charset="0"/>
                    </a:rPr>
                    <a:t>Exam 70-533</a:t>
                  </a:r>
                </a:p>
              </p:txBody>
            </p:sp>
          </p:grpSp>
          <p:sp>
            <p:nvSpPr>
              <p:cNvPr id="74" name="TextBox 73">
                <a:extLst>
                  <a:ext uri="{FF2B5EF4-FFF2-40B4-BE49-F238E27FC236}">
                    <a16:creationId xmlns:a16="http://schemas.microsoft.com/office/drawing/2014/main" id="{22911984-700C-44FF-A42E-09FB4130A69E}"/>
                  </a:ext>
                </a:extLst>
              </p:cNvPr>
              <p:cNvSpPr txBox="1"/>
              <p:nvPr/>
            </p:nvSpPr>
            <p:spPr>
              <a:xfrm>
                <a:off x="2581381" y="2314680"/>
                <a:ext cx="1497059" cy="755839"/>
              </a:xfrm>
              <a:prstGeom prst="rect">
                <a:avLst/>
              </a:prstGeom>
              <a:noFill/>
            </p:spPr>
            <p:txBody>
              <a:bodyPr wrap="square" lIns="0" tIns="0" rIns="0" bIns="0" rtlCol="0">
                <a:spAutoFit/>
              </a:bodyPr>
              <a:lstStyle/>
              <a:p>
                <a:pPr algn="ctr" defTabSz="685864"/>
                <a:r>
                  <a:rPr lang="fr-FR" sz="1050" dirty="0">
                    <a:solidFill>
                      <a:prstClr val="white"/>
                    </a:solidFill>
                    <a:latin typeface="Segoe UI"/>
                  </a:rPr>
                  <a:t>Implementing Microsoft Azure Infrastructure Solutions</a:t>
                </a:r>
              </a:p>
            </p:txBody>
          </p:sp>
        </p:grpSp>
        <p:grpSp>
          <p:nvGrpSpPr>
            <p:cNvPr id="77" name="Group 76">
              <a:extLst>
                <a:ext uri="{FF2B5EF4-FFF2-40B4-BE49-F238E27FC236}">
                  <a16:creationId xmlns:a16="http://schemas.microsoft.com/office/drawing/2014/main" id="{16E4DB53-1C71-47A6-B20B-D768759EEB6C}"/>
                </a:ext>
              </a:extLst>
            </p:cNvPr>
            <p:cNvGrpSpPr/>
            <p:nvPr/>
          </p:nvGrpSpPr>
          <p:grpSpPr>
            <a:xfrm>
              <a:off x="1083476" y="2170015"/>
              <a:ext cx="1389378" cy="1287339"/>
              <a:chOff x="2524189" y="1707525"/>
              <a:chExt cx="1624781" cy="1505453"/>
            </a:xfrm>
          </p:grpSpPr>
          <p:grpSp>
            <p:nvGrpSpPr>
              <p:cNvPr id="78" name="Group 77">
                <a:extLst>
                  <a:ext uri="{FF2B5EF4-FFF2-40B4-BE49-F238E27FC236}">
                    <a16:creationId xmlns:a16="http://schemas.microsoft.com/office/drawing/2014/main" id="{75F76A80-0461-4584-9636-3C5C8BBC7C8F}"/>
                  </a:ext>
                </a:extLst>
              </p:cNvPr>
              <p:cNvGrpSpPr/>
              <p:nvPr/>
            </p:nvGrpSpPr>
            <p:grpSpPr>
              <a:xfrm>
                <a:off x="2524189" y="1707525"/>
                <a:ext cx="1624781" cy="1505453"/>
                <a:chOff x="3234047" y="1816140"/>
                <a:chExt cx="1042416" cy="965858"/>
              </a:xfrm>
            </p:grpSpPr>
            <p:sp>
              <p:nvSpPr>
                <p:cNvPr id="80" name="Rectangle 79">
                  <a:extLst>
                    <a:ext uri="{FF2B5EF4-FFF2-40B4-BE49-F238E27FC236}">
                      <a16:creationId xmlns:a16="http://schemas.microsoft.com/office/drawing/2014/main" id="{14D560F6-6834-4E46-AE33-CB1A11002FE8}"/>
                    </a:ext>
                  </a:extLst>
                </p:cNvPr>
                <p:cNvSpPr>
                  <a:spLocks/>
                </p:cNvSpPr>
                <p:nvPr/>
              </p:nvSpPr>
              <p:spPr bwMode="auto">
                <a:xfrm>
                  <a:off x="3234047" y="1816140"/>
                  <a:ext cx="1042416" cy="965858"/>
                </a:xfrm>
                <a:prstGeom prst="rect">
                  <a:avLst/>
                </a:prstGeom>
                <a:solidFill>
                  <a:srgbClr val="4668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5" tIns="34295" rIns="34295" bIns="34295" numCol="1" spcCol="0" rtlCol="0" fromWordArt="0" anchor="b" anchorCtr="0" forceAA="0" compatLnSpc="1">
                  <a:prstTxWarp prst="textNoShape">
                    <a:avLst/>
                  </a:prstTxWarp>
                  <a:noAutofit/>
                </a:bodyPr>
                <a:lstStyle/>
                <a:p>
                  <a:pPr defTabSz="685864"/>
                  <a:endParaRPr lang="en-US" sz="1100" dirty="0">
                    <a:solidFill>
                      <a:prstClr val="white"/>
                    </a:solidFill>
                    <a:latin typeface="Segoe UI"/>
                    <a:ea typeface="Segoe UI" pitchFamily="34" charset="0"/>
                    <a:cs typeface="Segoe UI" pitchFamily="34" charset="0"/>
                  </a:endParaRPr>
                </a:p>
              </p:txBody>
            </p:sp>
            <p:sp>
              <p:nvSpPr>
                <p:cNvPr id="81" name="TextBox 80">
                  <a:extLst>
                    <a:ext uri="{FF2B5EF4-FFF2-40B4-BE49-F238E27FC236}">
                      <a16:creationId xmlns:a16="http://schemas.microsoft.com/office/drawing/2014/main" id="{DD5E5B91-EDD4-47B4-AB93-BBB48BDD34C5}"/>
                    </a:ext>
                  </a:extLst>
                </p:cNvPr>
                <p:cNvSpPr txBox="1"/>
                <p:nvPr/>
              </p:nvSpPr>
              <p:spPr>
                <a:xfrm>
                  <a:off x="3236915" y="1895993"/>
                  <a:ext cx="1031694" cy="138550"/>
                </a:xfrm>
                <a:prstGeom prst="rect">
                  <a:avLst/>
                </a:prstGeom>
                <a:noFill/>
              </p:spPr>
              <p:txBody>
                <a:bodyPr wrap="square" lIns="0" tIns="0" rIns="0" bIns="0" rtlCol="0">
                  <a:spAutoFit/>
                </a:bodyPr>
                <a:lstStyle/>
                <a:p>
                  <a:pPr algn="ctr" defTabSz="685864"/>
                  <a:r>
                    <a:rPr lang="en-US" sz="1200" dirty="0">
                      <a:solidFill>
                        <a:prstClr val="white"/>
                      </a:solidFill>
                      <a:latin typeface="Segoe UI"/>
                      <a:ea typeface="Segoe UI" pitchFamily="34" charset="0"/>
                      <a:cs typeface="Segoe UI" pitchFamily="34" charset="0"/>
                    </a:rPr>
                    <a:t>Exam 70-532</a:t>
                  </a:r>
                </a:p>
              </p:txBody>
            </p:sp>
          </p:grpSp>
          <p:sp>
            <p:nvSpPr>
              <p:cNvPr id="79" name="TextBox 78">
                <a:extLst>
                  <a:ext uri="{FF2B5EF4-FFF2-40B4-BE49-F238E27FC236}">
                    <a16:creationId xmlns:a16="http://schemas.microsoft.com/office/drawing/2014/main" id="{2E805134-DAC7-430A-A4DC-EE640D58F6E3}"/>
                  </a:ext>
                </a:extLst>
              </p:cNvPr>
              <p:cNvSpPr txBox="1"/>
              <p:nvPr/>
            </p:nvSpPr>
            <p:spPr>
              <a:xfrm>
                <a:off x="2588050" y="2314680"/>
                <a:ext cx="1497058" cy="377919"/>
              </a:xfrm>
              <a:prstGeom prst="rect">
                <a:avLst/>
              </a:prstGeom>
              <a:noFill/>
            </p:spPr>
            <p:txBody>
              <a:bodyPr wrap="square" lIns="0" tIns="0" rIns="0" bIns="0" rtlCol="0">
                <a:spAutoFit/>
              </a:bodyPr>
              <a:lstStyle/>
              <a:p>
                <a:pPr algn="ctr" defTabSz="685864"/>
                <a:r>
                  <a:rPr lang="en-US" sz="1050" dirty="0">
                    <a:solidFill>
                      <a:prstClr val="white"/>
                    </a:solidFill>
                    <a:latin typeface="Segoe UI"/>
                  </a:rPr>
                  <a:t>Developing Microsoft Azure Solutions</a:t>
                </a:r>
              </a:p>
            </p:txBody>
          </p:sp>
        </p:grpSp>
        <p:grpSp>
          <p:nvGrpSpPr>
            <p:cNvPr id="82" name="Group 81">
              <a:extLst>
                <a:ext uri="{FF2B5EF4-FFF2-40B4-BE49-F238E27FC236}">
                  <a16:creationId xmlns:a16="http://schemas.microsoft.com/office/drawing/2014/main" id="{EA52A63F-1A97-45FA-AEAF-62216E797308}"/>
                </a:ext>
              </a:extLst>
            </p:cNvPr>
            <p:cNvGrpSpPr/>
            <p:nvPr/>
          </p:nvGrpSpPr>
          <p:grpSpPr>
            <a:xfrm>
              <a:off x="6718663" y="2151503"/>
              <a:ext cx="1389377" cy="1287339"/>
              <a:chOff x="2517520" y="1707525"/>
              <a:chExt cx="1624781" cy="1505453"/>
            </a:xfrm>
          </p:grpSpPr>
          <p:grpSp>
            <p:nvGrpSpPr>
              <p:cNvPr id="83" name="Group 82">
                <a:extLst>
                  <a:ext uri="{FF2B5EF4-FFF2-40B4-BE49-F238E27FC236}">
                    <a16:creationId xmlns:a16="http://schemas.microsoft.com/office/drawing/2014/main" id="{2621ED88-1859-49BA-B7F4-576097BF4F0E}"/>
                  </a:ext>
                </a:extLst>
              </p:cNvPr>
              <p:cNvGrpSpPr/>
              <p:nvPr/>
            </p:nvGrpSpPr>
            <p:grpSpPr>
              <a:xfrm>
                <a:off x="2517520" y="1707525"/>
                <a:ext cx="1624781" cy="1505453"/>
                <a:chOff x="3229768" y="1816140"/>
                <a:chExt cx="1042416" cy="965858"/>
              </a:xfrm>
            </p:grpSpPr>
            <p:sp>
              <p:nvSpPr>
                <p:cNvPr id="85" name="Rectangle 84">
                  <a:extLst>
                    <a:ext uri="{FF2B5EF4-FFF2-40B4-BE49-F238E27FC236}">
                      <a16:creationId xmlns:a16="http://schemas.microsoft.com/office/drawing/2014/main" id="{659172AB-8903-4C03-97CA-D143A6CD3947}"/>
                    </a:ext>
                  </a:extLst>
                </p:cNvPr>
                <p:cNvSpPr>
                  <a:spLocks/>
                </p:cNvSpPr>
                <p:nvPr/>
              </p:nvSpPr>
              <p:spPr bwMode="auto">
                <a:xfrm>
                  <a:off x="3229768" y="1816140"/>
                  <a:ext cx="1042416" cy="965858"/>
                </a:xfrm>
                <a:prstGeom prst="rect">
                  <a:avLst/>
                </a:prstGeom>
                <a:solidFill>
                  <a:srgbClr val="4668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5" tIns="34295" rIns="34295" bIns="34295" numCol="1" spcCol="0" rtlCol="0" fromWordArt="0" anchor="b" anchorCtr="0" forceAA="0" compatLnSpc="1">
                  <a:prstTxWarp prst="textNoShape">
                    <a:avLst/>
                  </a:prstTxWarp>
                  <a:noAutofit/>
                </a:bodyPr>
                <a:lstStyle/>
                <a:p>
                  <a:pPr defTabSz="685864"/>
                  <a:endParaRPr lang="en-US" sz="1100" dirty="0">
                    <a:solidFill>
                      <a:prstClr val="white"/>
                    </a:solidFill>
                    <a:latin typeface="Segoe UI"/>
                    <a:ea typeface="Segoe UI" pitchFamily="34" charset="0"/>
                    <a:cs typeface="Segoe UI" pitchFamily="34" charset="0"/>
                  </a:endParaRPr>
                </a:p>
              </p:txBody>
            </p:sp>
            <p:sp>
              <p:nvSpPr>
                <p:cNvPr id="86" name="TextBox 85">
                  <a:extLst>
                    <a:ext uri="{FF2B5EF4-FFF2-40B4-BE49-F238E27FC236}">
                      <a16:creationId xmlns:a16="http://schemas.microsoft.com/office/drawing/2014/main" id="{9915E4E7-9D70-49A8-AC8D-5840A5DB4C4C}"/>
                    </a:ext>
                  </a:extLst>
                </p:cNvPr>
                <p:cNvSpPr txBox="1"/>
                <p:nvPr/>
              </p:nvSpPr>
              <p:spPr>
                <a:xfrm>
                  <a:off x="3236915" y="1895993"/>
                  <a:ext cx="1031694" cy="138550"/>
                </a:xfrm>
                <a:prstGeom prst="rect">
                  <a:avLst/>
                </a:prstGeom>
                <a:noFill/>
              </p:spPr>
              <p:txBody>
                <a:bodyPr wrap="square" lIns="0" tIns="0" rIns="0" bIns="0" rtlCol="0">
                  <a:spAutoFit/>
                </a:bodyPr>
                <a:lstStyle/>
                <a:p>
                  <a:pPr algn="ctr" defTabSz="685864"/>
                  <a:r>
                    <a:rPr lang="en-US" sz="1200" dirty="0">
                      <a:solidFill>
                        <a:prstClr val="white"/>
                      </a:solidFill>
                      <a:latin typeface="Segoe UI"/>
                      <a:ea typeface="Segoe UI" pitchFamily="34" charset="0"/>
                      <a:cs typeface="Segoe UI" pitchFamily="34" charset="0"/>
                    </a:rPr>
                    <a:t>Exam 70-473</a:t>
                  </a:r>
                </a:p>
              </p:txBody>
            </p:sp>
          </p:grpSp>
          <p:sp>
            <p:nvSpPr>
              <p:cNvPr id="84" name="TextBox 83">
                <a:extLst>
                  <a:ext uri="{FF2B5EF4-FFF2-40B4-BE49-F238E27FC236}">
                    <a16:creationId xmlns:a16="http://schemas.microsoft.com/office/drawing/2014/main" id="{C1290F96-E113-4257-A85B-329C7FDED9CF}"/>
                  </a:ext>
                </a:extLst>
              </p:cNvPr>
              <p:cNvSpPr txBox="1"/>
              <p:nvPr/>
            </p:nvSpPr>
            <p:spPr>
              <a:xfrm>
                <a:off x="2581381" y="2314680"/>
                <a:ext cx="1497059" cy="755839"/>
              </a:xfrm>
              <a:prstGeom prst="rect">
                <a:avLst/>
              </a:prstGeom>
              <a:noFill/>
            </p:spPr>
            <p:txBody>
              <a:bodyPr wrap="square" lIns="0" tIns="0" rIns="0" bIns="0" rtlCol="0">
                <a:spAutoFit/>
              </a:bodyPr>
              <a:lstStyle/>
              <a:p>
                <a:pPr algn="ctr" defTabSz="685864"/>
                <a:r>
                  <a:rPr lang="en-US" sz="1050" dirty="0">
                    <a:solidFill>
                      <a:prstClr val="white"/>
                    </a:solidFill>
                    <a:latin typeface="Segoe UI"/>
                  </a:rPr>
                  <a:t>Designing and Implementing Cloud Data Platform Solutions</a:t>
                </a:r>
              </a:p>
            </p:txBody>
          </p:sp>
        </p:grpSp>
        <p:sp>
          <p:nvSpPr>
            <p:cNvPr id="88" name="TextBox 87">
              <a:extLst>
                <a:ext uri="{FF2B5EF4-FFF2-40B4-BE49-F238E27FC236}">
                  <a16:creationId xmlns:a16="http://schemas.microsoft.com/office/drawing/2014/main" id="{59B6D7C2-3062-4288-AFBC-A65D155887DA}"/>
                </a:ext>
              </a:extLst>
            </p:cNvPr>
            <p:cNvSpPr txBox="1"/>
            <p:nvPr/>
          </p:nvSpPr>
          <p:spPr>
            <a:xfrm>
              <a:off x="6318390" y="2695251"/>
              <a:ext cx="253275" cy="215444"/>
            </a:xfrm>
            <a:prstGeom prst="rect">
              <a:avLst/>
            </a:prstGeom>
            <a:noFill/>
          </p:spPr>
          <p:txBody>
            <a:bodyPr wrap="none" lIns="0" tIns="0" rIns="0" bIns="0" rtlCol="0">
              <a:spAutoFit/>
            </a:bodyPr>
            <a:lstStyle/>
            <a:p>
              <a:pPr algn="ctr" defTabSz="685864"/>
              <a:r>
                <a:rPr lang="en-US" sz="1400" b="1" dirty="0">
                  <a:solidFill>
                    <a:srgbClr val="92D050"/>
                  </a:solidFill>
                  <a:latin typeface="Segoe UI"/>
                  <a:ea typeface="Segoe UI" panose="020B0502040204020203" pitchFamily="34" charset="0"/>
                  <a:cs typeface="Segoe UI" panose="020B0502040204020203" pitchFamily="34" charset="0"/>
                </a:rPr>
                <a:t>OR</a:t>
              </a:r>
            </a:p>
          </p:txBody>
        </p:sp>
        <p:sp>
          <p:nvSpPr>
            <p:cNvPr id="89" name="TextBox 88">
              <a:extLst>
                <a:ext uri="{FF2B5EF4-FFF2-40B4-BE49-F238E27FC236}">
                  <a16:creationId xmlns:a16="http://schemas.microsoft.com/office/drawing/2014/main" id="{649871F1-C3C2-4858-B5DC-E0544AC67F58}"/>
                </a:ext>
              </a:extLst>
            </p:cNvPr>
            <p:cNvSpPr txBox="1"/>
            <p:nvPr/>
          </p:nvSpPr>
          <p:spPr>
            <a:xfrm>
              <a:off x="4445363" y="2695251"/>
              <a:ext cx="253275" cy="215444"/>
            </a:xfrm>
            <a:prstGeom prst="rect">
              <a:avLst/>
            </a:prstGeom>
            <a:noFill/>
          </p:spPr>
          <p:txBody>
            <a:bodyPr wrap="none" lIns="0" tIns="0" rIns="0" bIns="0" rtlCol="0">
              <a:spAutoFit/>
            </a:bodyPr>
            <a:lstStyle/>
            <a:p>
              <a:pPr algn="ctr" defTabSz="685864"/>
              <a:r>
                <a:rPr lang="en-US" sz="1400" b="1" dirty="0">
                  <a:solidFill>
                    <a:srgbClr val="92D050"/>
                  </a:solidFill>
                  <a:latin typeface="Segoe UI"/>
                  <a:ea typeface="Segoe UI" panose="020B0502040204020203" pitchFamily="34" charset="0"/>
                  <a:cs typeface="Segoe UI" panose="020B0502040204020203" pitchFamily="34" charset="0"/>
                </a:rPr>
                <a:t>OR</a:t>
              </a:r>
            </a:p>
          </p:txBody>
        </p:sp>
      </p:grpSp>
      <p:grpSp>
        <p:nvGrpSpPr>
          <p:cNvPr id="14" name="Group 13">
            <a:extLst>
              <a:ext uri="{FF2B5EF4-FFF2-40B4-BE49-F238E27FC236}">
                <a16:creationId xmlns:a16="http://schemas.microsoft.com/office/drawing/2014/main" id="{72185B13-5C19-40EC-BD01-AA52D88F12D8}"/>
              </a:ext>
            </a:extLst>
          </p:cNvPr>
          <p:cNvGrpSpPr/>
          <p:nvPr/>
        </p:nvGrpSpPr>
        <p:grpSpPr>
          <a:xfrm>
            <a:off x="2607476" y="4790150"/>
            <a:ext cx="7024564" cy="1305851"/>
            <a:chOff x="1083476" y="4942549"/>
            <a:chExt cx="7024564" cy="1305851"/>
          </a:xfrm>
        </p:grpSpPr>
        <p:grpSp>
          <p:nvGrpSpPr>
            <p:cNvPr id="138" name="Group 137">
              <a:extLst>
                <a:ext uri="{FF2B5EF4-FFF2-40B4-BE49-F238E27FC236}">
                  <a16:creationId xmlns:a16="http://schemas.microsoft.com/office/drawing/2014/main" id="{90606196-D054-4900-96F4-083E80A8E445}"/>
                </a:ext>
              </a:extLst>
            </p:cNvPr>
            <p:cNvGrpSpPr/>
            <p:nvPr/>
          </p:nvGrpSpPr>
          <p:grpSpPr>
            <a:xfrm>
              <a:off x="4823352" y="4961061"/>
              <a:ext cx="1395556" cy="1287339"/>
              <a:chOff x="2528661" y="1707525"/>
              <a:chExt cx="1632007" cy="1505453"/>
            </a:xfrm>
          </p:grpSpPr>
          <p:grpSp>
            <p:nvGrpSpPr>
              <p:cNvPr id="139" name="Group 138">
                <a:extLst>
                  <a:ext uri="{FF2B5EF4-FFF2-40B4-BE49-F238E27FC236}">
                    <a16:creationId xmlns:a16="http://schemas.microsoft.com/office/drawing/2014/main" id="{DADE89B1-77DC-4D6E-AB3F-3924703123FA}"/>
                  </a:ext>
                </a:extLst>
              </p:cNvPr>
              <p:cNvGrpSpPr/>
              <p:nvPr/>
            </p:nvGrpSpPr>
            <p:grpSpPr>
              <a:xfrm>
                <a:off x="2528661" y="1707525"/>
                <a:ext cx="1632007" cy="1505453"/>
                <a:chOff x="3236916" y="1816140"/>
                <a:chExt cx="1047052" cy="965858"/>
              </a:xfrm>
            </p:grpSpPr>
            <p:sp>
              <p:nvSpPr>
                <p:cNvPr id="141" name="Rectangle 140">
                  <a:extLst>
                    <a:ext uri="{FF2B5EF4-FFF2-40B4-BE49-F238E27FC236}">
                      <a16:creationId xmlns:a16="http://schemas.microsoft.com/office/drawing/2014/main" id="{A7E1E3D4-1F45-4F13-89BE-1704ACEEC182}"/>
                    </a:ext>
                  </a:extLst>
                </p:cNvPr>
                <p:cNvSpPr>
                  <a:spLocks/>
                </p:cNvSpPr>
                <p:nvPr/>
              </p:nvSpPr>
              <p:spPr bwMode="auto">
                <a:xfrm>
                  <a:off x="3241552" y="1816140"/>
                  <a:ext cx="1042416" cy="965858"/>
                </a:xfrm>
                <a:prstGeom prst="rect">
                  <a:avLst/>
                </a:prstGeom>
                <a:solidFill>
                  <a:srgbClr val="4668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5" tIns="34295" rIns="34295" bIns="34295" numCol="1" spcCol="0" rtlCol="0" fromWordArt="0" anchor="b" anchorCtr="0" forceAA="0" compatLnSpc="1">
                  <a:prstTxWarp prst="textNoShape">
                    <a:avLst/>
                  </a:prstTxWarp>
                  <a:noAutofit/>
                </a:bodyPr>
                <a:lstStyle/>
                <a:p>
                  <a:pPr defTabSz="685864"/>
                  <a:endParaRPr lang="en-US" sz="1100" dirty="0">
                    <a:solidFill>
                      <a:prstClr val="white"/>
                    </a:solidFill>
                    <a:latin typeface="Segoe UI"/>
                    <a:ea typeface="Segoe UI" pitchFamily="34" charset="0"/>
                    <a:cs typeface="Segoe UI" pitchFamily="34" charset="0"/>
                  </a:endParaRPr>
                </a:p>
              </p:txBody>
            </p:sp>
            <p:sp>
              <p:nvSpPr>
                <p:cNvPr id="142" name="TextBox 141">
                  <a:extLst>
                    <a:ext uri="{FF2B5EF4-FFF2-40B4-BE49-F238E27FC236}">
                      <a16:creationId xmlns:a16="http://schemas.microsoft.com/office/drawing/2014/main" id="{9FF89D0C-D4DA-44F8-B759-6DFD7350B73D}"/>
                    </a:ext>
                  </a:extLst>
                </p:cNvPr>
                <p:cNvSpPr txBox="1"/>
                <p:nvPr/>
              </p:nvSpPr>
              <p:spPr>
                <a:xfrm>
                  <a:off x="3236916" y="1895993"/>
                  <a:ext cx="1031694" cy="138550"/>
                </a:xfrm>
                <a:prstGeom prst="rect">
                  <a:avLst/>
                </a:prstGeom>
                <a:noFill/>
              </p:spPr>
              <p:txBody>
                <a:bodyPr wrap="square" lIns="0" tIns="0" rIns="0" bIns="0" rtlCol="0">
                  <a:spAutoFit/>
                </a:bodyPr>
                <a:lstStyle/>
                <a:p>
                  <a:pPr algn="ctr" defTabSz="685864"/>
                  <a:r>
                    <a:rPr lang="en-US" sz="1200" dirty="0">
                      <a:solidFill>
                        <a:prstClr val="white"/>
                      </a:solidFill>
                      <a:latin typeface="Segoe UI"/>
                      <a:ea typeface="Segoe UI" pitchFamily="34" charset="0"/>
                      <a:cs typeface="Segoe UI" pitchFamily="34" charset="0"/>
                    </a:rPr>
                    <a:t>Exam 70-538</a:t>
                  </a:r>
                </a:p>
              </p:txBody>
            </p:sp>
          </p:grpSp>
          <p:sp>
            <p:nvSpPr>
              <p:cNvPr id="140" name="TextBox 139">
                <a:extLst>
                  <a:ext uri="{FF2B5EF4-FFF2-40B4-BE49-F238E27FC236}">
                    <a16:creationId xmlns:a16="http://schemas.microsoft.com/office/drawing/2014/main" id="{39E162AC-1317-4F13-8A36-883DFB17352C}"/>
                  </a:ext>
                </a:extLst>
              </p:cNvPr>
              <p:cNvSpPr txBox="1"/>
              <p:nvPr/>
            </p:nvSpPr>
            <p:spPr>
              <a:xfrm>
                <a:off x="2599747" y="2314680"/>
                <a:ext cx="1497059" cy="566879"/>
              </a:xfrm>
              <a:prstGeom prst="rect">
                <a:avLst/>
              </a:prstGeom>
              <a:noFill/>
            </p:spPr>
            <p:txBody>
              <a:bodyPr wrap="square" lIns="0" tIns="0" rIns="0" bIns="0" rtlCol="0">
                <a:spAutoFit/>
              </a:bodyPr>
              <a:lstStyle/>
              <a:p>
                <a:pPr algn="ctr" defTabSz="685864"/>
                <a:r>
                  <a:rPr lang="en-US" sz="1050" dirty="0">
                    <a:solidFill>
                      <a:prstClr val="white"/>
                    </a:solidFill>
                    <a:latin typeface="Segoe UI"/>
                  </a:rPr>
                  <a:t>Implementing Microsoft Azure DevOps Solutions</a:t>
                </a:r>
              </a:p>
            </p:txBody>
          </p:sp>
        </p:grpSp>
        <p:sp>
          <p:nvSpPr>
            <p:cNvPr id="143" name="TextBox 142">
              <a:extLst>
                <a:ext uri="{FF2B5EF4-FFF2-40B4-BE49-F238E27FC236}">
                  <a16:creationId xmlns:a16="http://schemas.microsoft.com/office/drawing/2014/main" id="{784995A0-0CBE-4B50-8233-6B8DAD47642E}"/>
                </a:ext>
              </a:extLst>
            </p:cNvPr>
            <p:cNvSpPr txBox="1"/>
            <p:nvPr/>
          </p:nvSpPr>
          <p:spPr>
            <a:xfrm>
              <a:off x="2572334" y="5486297"/>
              <a:ext cx="253275" cy="215444"/>
            </a:xfrm>
            <a:prstGeom prst="rect">
              <a:avLst/>
            </a:prstGeom>
            <a:noFill/>
          </p:spPr>
          <p:txBody>
            <a:bodyPr wrap="none" lIns="0" tIns="0" rIns="0" bIns="0" rtlCol="0">
              <a:spAutoFit/>
            </a:bodyPr>
            <a:lstStyle/>
            <a:p>
              <a:pPr algn="ctr" defTabSz="685864"/>
              <a:r>
                <a:rPr lang="en-US" sz="1400" b="1" dirty="0">
                  <a:solidFill>
                    <a:srgbClr val="92D050"/>
                  </a:solidFill>
                  <a:latin typeface="Segoe UI"/>
                  <a:ea typeface="Segoe UI" panose="020B0502040204020203" pitchFamily="34" charset="0"/>
                  <a:cs typeface="Segoe UI" panose="020B0502040204020203" pitchFamily="34" charset="0"/>
                </a:rPr>
                <a:t>OR</a:t>
              </a:r>
            </a:p>
          </p:txBody>
        </p:sp>
        <p:grpSp>
          <p:nvGrpSpPr>
            <p:cNvPr id="144" name="Group 143">
              <a:extLst>
                <a:ext uri="{FF2B5EF4-FFF2-40B4-BE49-F238E27FC236}">
                  <a16:creationId xmlns:a16="http://schemas.microsoft.com/office/drawing/2014/main" id="{EEB8D668-F5ED-4856-A9AA-3EA2BFC13295}"/>
                </a:ext>
              </a:extLst>
            </p:cNvPr>
            <p:cNvGrpSpPr/>
            <p:nvPr/>
          </p:nvGrpSpPr>
          <p:grpSpPr>
            <a:xfrm>
              <a:off x="2950324" y="4961061"/>
              <a:ext cx="1389378" cy="1287339"/>
              <a:chOff x="2517518" y="1707525"/>
              <a:chExt cx="1624781" cy="1505453"/>
            </a:xfrm>
          </p:grpSpPr>
          <p:grpSp>
            <p:nvGrpSpPr>
              <p:cNvPr id="145" name="Group 144">
                <a:extLst>
                  <a:ext uri="{FF2B5EF4-FFF2-40B4-BE49-F238E27FC236}">
                    <a16:creationId xmlns:a16="http://schemas.microsoft.com/office/drawing/2014/main" id="{C461AF02-3C0F-4E62-B029-E6814540A2B2}"/>
                  </a:ext>
                </a:extLst>
              </p:cNvPr>
              <p:cNvGrpSpPr/>
              <p:nvPr/>
            </p:nvGrpSpPr>
            <p:grpSpPr>
              <a:xfrm>
                <a:off x="2517518" y="1707525"/>
                <a:ext cx="1624781" cy="1505453"/>
                <a:chOff x="3229767" y="1816140"/>
                <a:chExt cx="1042416" cy="965858"/>
              </a:xfrm>
            </p:grpSpPr>
            <p:sp>
              <p:nvSpPr>
                <p:cNvPr id="147" name="Rectangle 146">
                  <a:extLst>
                    <a:ext uri="{FF2B5EF4-FFF2-40B4-BE49-F238E27FC236}">
                      <a16:creationId xmlns:a16="http://schemas.microsoft.com/office/drawing/2014/main" id="{72516C67-9E4E-48C1-ADE8-B0DFC7916086}"/>
                    </a:ext>
                  </a:extLst>
                </p:cNvPr>
                <p:cNvSpPr>
                  <a:spLocks/>
                </p:cNvSpPr>
                <p:nvPr/>
              </p:nvSpPr>
              <p:spPr bwMode="auto">
                <a:xfrm>
                  <a:off x="3229767" y="1816140"/>
                  <a:ext cx="1042416" cy="965858"/>
                </a:xfrm>
                <a:prstGeom prst="rect">
                  <a:avLst/>
                </a:prstGeom>
                <a:solidFill>
                  <a:srgbClr val="4668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5" tIns="34295" rIns="34295" bIns="34295" numCol="1" spcCol="0" rtlCol="0" fromWordArt="0" anchor="b" anchorCtr="0" forceAA="0" compatLnSpc="1">
                  <a:prstTxWarp prst="textNoShape">
                    <a:avLst/>
                  </a:prstTxWarp>
                  <a:noAutofit/>
                </a:bodyPr>
                <a:lstStyle/>
                <a:p>
                  <a:pPr defTabSz="685864"/>
                  <a:endParaRPr lang="en-US" sz="1100" dirty="0">
                    <a:solidFill>
                      <a:prstClr val="white"/>
                    </a:solidFill>
                    <a:latin typeface="Segoe UI"/>
                    <a:ea typeface="Segoe UI" pitchFamily="34" charset="0"/>
                    <a:cs typeface="Segoe UI" pitchFamily="34" charset="0"/>
                  </a:endParaRPr>
                </a:p>
              </p:txBody>
            </p:sp>
            <p:sp>
              <p:nvSpPr>
                <p:cNvPr id="148" name="TextBox 147">
                  <a:extLst>
                    <a:ext uri="{FF2B5EF4-FFF2-40B4-BE49-F238E27FC236}">
                      <a16:creationId xmlns:a16="http://schemas.microsoft.com/office/drawing/2014/main" id="{1CDF98EE-B2DC-40B5-B5A8-09637DF22E00}"/>
                    </a:ext>
                  </a:extLst>
                </p:cNvPr>
                <p:cNvSpPr txBox="1"/>
                <p:nvPr/>
              </p:nvSpPr>
              <p:spPr>
                <a:xfrm>
                  <a:off x="3236915" y="1895993"/>
                  <a:ext cx="1031694" cy="138550"/>
                </a:xfrm>
                <a:prstGeom prst="rect">
                  <a:avLst/>
                </a:prstGeom>
                <a:noFill/>
              </p:spPr>
              <p:txBody>
                <a:bodyPr wrap="square" lIns="0" tIns="0" rIns="0" bIns="0" rtlCol="0">
                  <a:spAutoFit/>
                </a:bodyPr>
                <a:lstStyle/>
                <a:p>
                  <a:pPr algn="ctr" defTabSz="685864"/>
                  <a:r>
                    <a:rPr lang="en-US" sz="1200" dirty="0">
                      <a:solidFill>
                        <a:prstClr val="white"/>
                      </a:solidFill>
                      <a:latin typeface="Segoe UI"/>
                      <a:ea typeface="Segoe UI" pitchFamily="34" charset="0"/>
                      <a:cs typeface="Segoe UI" pitchFamily="34" charset="0"/>
                    </a:rPr>
                    <a:t>Exam 70-537</a:t>
                  </a:r>
                </a:p>
              </p:txBody>
            </p:sp>
          </p:grpSp>
          <p:sp>
            <p:nvSpPr>
              <p:cNvPr id="146" name="TextBox 145">
                <a:extLst>
                  <a:ext uri="{FF2B5EF4-FFF2-40B4-BE49-F238E27FC236}">
                    <a16:creationId xmlns:a16="http://schemas.microsoft.com/office/drawing/2014/main" id="{C96345A4-8FE3-4E61-8095-6EE3A306FE69}"/>
                  </a:ext>
                </a:extLst>
              </p:cNvPr>
              <p:cNvSpPr txBox="1"/>
              <p:nvPr/>
            </p:nvSpPr>
            <p:spPr>
              <a:xfrm>
                <a:off x="2581381" y="2314680"/>
                <a:ext cx="1497059" cy="755839"/>
              </a:xfrm>
              <a:prstGeom prst="rect">
                <a:avLst/>
              </a:prstGeom>
              <a:noFill/>
            </p:spPr>
            <p:txBody>
              <a:bodyPr wrap="square" lIns="0" tIns="0" rIns="0" bIns="0" rtlCol="0">
                <a:spAutoFit/>
              </a:bodyPr>
              <a:lstStyle/>
              <a:p>
                <a:pPr algn="ctr" defTabSz="685864"/>
                <a:r>
                  <a:rPr lang="en-US" sz="1050" dirty="0">
                    <a:solidFill>
                      <a:prstClr val="white"/>
                    </a:solidFill>
                    <a:latin typeface="Segoe UI"/>
                  </a:rPr>
                  <a:t>Configuring and Operating a Hybrid Cloud with Microsoft Azure Stack</a:t>
                </a:r>
              </a:p>
            </p:txBody>
          </p:sp>
        </p:grpSp>
        <p:grpSp>
          <p:nvGrpSpPr>
            <p:cNvPr id="149" name="Group 148">
              <a:extLst>
                <a:ext uri="{FF2B5EF4-FFF2-40B4-BE49-F238E27FC236}">
                  <a16:creationId xmlns:a16="http://schemas.microsoft.com/office/drawing/2014/main" id="{22A9FFF9-FF41-43AF-BD4D-F87194C09519}"/>
                </a:ext>
              </a:extLst>
            </p:cNvPr>
            <p:cNvGrpSpPr/>
            <p:nvPr/>
          </p:nvGrpSpPr>
          <p:grpSpPr>
            <a:xfrm>
              <a:off x="1083476" y="4961061"/>
              <a:ext cx="1389378" cy="1287339"/>
              <a:chOff x="2524189" y="1707525"/>
              <a:chExt cx="1624781" cy="1505453"/>
            </a:xfrm>
          </p:grpSpPr>
          <p:grpSp>
            <p:nvGrpSpPr>
              <p:cNvPr id="150" name="Group 149">
                <a:extLst>
                  <a:ext uri="{FF2B5EF4-FFF2-40B4-BE49-F238E27FC236}">
                    <a16:creationId xmlns:a16="http://schemas.microsoft.com/office/drawing/2014/main" id="{45AC2805-D618-43B5-B28A-A06DFD63D3C9}"/>
                  </a:ext>
                </a:extLst>
              </p:cNvPr>
              <p:cNvGrpSpPr/>
              <p:nvPr/>
            </p:nvGrpSpPr>
            <p:grpSpPr>
              <a:xfrm>
                <a:off x="2524189" y="1707525"/>
                <a:ext cx="1624781" cy="1505453"/>
                <a:chOff x="3234047" y="1816140"/>
                <a:chExt cx="1042416" cy="965858"/>
              </a:xfrm>
            </p:grpSpPr>
            <p:sp>
              <p:nvSpPr>
                <p:cNvPr id="152" name="Rectangle 151">
                  <a:extLst>
                    <a:ext uri="{FF2B5EF4-FFF2-40B4-BE49-F238E27FC236}">
                      <a16:creationId xmlns:a16="http://schemas.microsoft.com/office/drawing/2014/main" id="{6BDD444B-0D4D-47E1-8A1A-D27DA29A824E}"/>
                    </a:ext>
                  </a:extLst>
                </p:cNvPr>
                <p:cNvSpPr>
                  <a:spLocks/>
                </p:cNvSpPr>
                <p:nvPr/>
              </p:nvSpPr>
              <p:spPr bwMode="auto">
                <a:xfrm>
                  <a:off x="3234047" y="1816140"/>
                  <a:ext cx="1042416" cy="965858"/>
                </a:xfrm>
                <a:prstGeom prst="rect">
                  <a:avLst/>
                </a:prstGeom>
                <a:solidFill>
                  <a:srgbClr val="4668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5" tIns="34295" rIns="34295" bIns="34295" numCol="1" spcCol="0" rtlCol="0" fromWordArt="0" anchor="b" anchorCtr="0" forceAA="0" compatLnSpc="1">
                  <a:prstTxWarp prst="textNoShape">
                    <a:avLst/>
                  </a:prstTxWarp>
                  <a:noAutofit/>
                </a:bodyPr>
                <a:lstStyle/>
                <a:p>
                  <a:pPr defTabSz="685864"/>
                  <a:endParaRPr lang="en-US" sz="1100" dirty="0">
                    <a:solidFill>
                      <a:prstClr val="white"/>
                    </a:solidFill>
                    <a:latin typeface="Segoe UI"/>
                    <a:ea typeface="Segoe UI" pitchFamily="34" charset="0"/>
                    <a:cs typeface="Segoe UI" pitchFamily="34" charset="0"/>
                  </a:endParaRPr>
                </a:p>
              </p:txBody>
            </p:sp>
            <p:sp>
              <p:nvSpPr>
                <p:cNvPr id="153" name="TextBox 152">
                  <a:extLst>
                    <a:ext uri="{FF2B5EF4-FFF2-40B4-BE49-F238E27FC236}">
                      <a16:creationId xmlns:a16="http://schemas.microsoft.com/office/drawing/2014/main" id="{5254F5B9-6394-463C-95DE-0A0409E7C450}"/>
                    </a:ext>
                  </a:extLst>
                </p:cNvPr>
                <p:cNvSpPr txBox="1"/>
                <p:nvPr/>
              </p:nvSpPr>
              <p:spPr>
                <a:xfrm>
                  <a:off x="3236915" y="1895993"/>
                  <a:ext cx="1031694" cy="138550"/>
                </a:xfrm>
                <a:prstGeom prst="rect">
                  <a:avLst/>
                </a:prstGeom>
                <a:noFill/>
              </p:spPr>
              <p:txBody>
                <a:bodyPr wrap="square" lIns="0" tIns="0" rIns="0" bIns="0" rtlCol="0">
                  <a:spAutoFit/>
                </a:bodyPr>
                <a:lstStyle/>
                <a:p>
                  <a:pPr algn="ctr" defTabSz="685864"/>
                  <a:r>
                    <a:rPr lang="en-US" sz="1200" dirty="0">
                      <a:solidFill>
                        <a:prstClr val="white"/>
                      </a:solidFill>
                      <a:latin typeface="Segoe UI"/>
                      <a:ea typeface="Segoe UI" pitchFamily="34" charset="0"/>
                      <a:cs typeface="Segoe UI" pitchFamily="34" charset="0"/>
                    </a:rPr>
                    <a:t>Exam 70-414</a:t>
                  </a:r>
                </a:p>
              </p:txBody>
            </p:sp>
          </p:grpSp>
          <p:sp>
            <p:nvSpPr>
              <p:cNvPr id="151" name="TextBox 150">
                <a:extLst>
                  <a:ext uri="{FF2B5EF4-FFF2-40B4-BE49-F238E27FC236}">
                    <a16:creationId xmlns:a16="http://schemas.microsoft.com/office/drawing/2014/main" id="{B6965B80-278C-46E7-A27B-F97CB2CE279B}"/>
                  </a:ext>
                </a:extLst>
              </p:cNvPr>
              <p:cNvSpPr txBox="1"/>
              <p:nvPr/>
            </p:nvSpPr>
            <p:spPr>
              <a:xfrm>
                <a:off x="2588050" y="2314680"/>
                <a:ext cx="1497058" cy="566879"/>
              </a:xfrm>
              <a:prstGeom prst="rect">
                <a:avLst/>
              </a:prstGeom>
              <a:noFill/>
            </p:spPr>
            <p:txBody>
              <a:bodyPr wrap="square" lIns="0" tIns="0" rIns="0" bIns="0" rtlCol="0">
                <a:spAutoFit/>
              </a:bodyPr>
              <a:lstStyle/>
              <a:p>
                <a:pPr algn="ctr" defTabSz="685864"/>
                <a:r>
                  <a:rPr lang="en-US" sz="1050" dirty="0">
                    <a:solidFill>
                      <a:prstClr val="white"/>
                    </a:solidFill>
                    <a:latin typeface="Segoe UI"/>
                  </a:rPr>
                  <a:t>Implementing an Advanced Server Infrastructure</a:t>
                </a:r>
              </a:p>
            </p:txBody>
          </p:sp>
        </p:grpSp>
        <p:grpSp>
          <p:nvGrpSpPr>
            <p:cNvPr id="154" name="Group 153">
              <a:extLst>
                <a:ext uri="{FF2B5EF4-FFF2-40B4-BE49-F238E27FC236}">
                  <a16:creationId xmlns:a16="http://schemas.microsoft.com/office/drawing/2014/main" id="{38CAC963-1744-4938-93DD-39FA4DD8A737}"/>
                </a:ext>
              </a:extLst>
            </p:cNvPr>
            <p:cNvGrpSpPr/>
            <p:nvPr/>
          </p:nvGrpSpPr>
          <p:grpSpPr>
            <a:xfrm>
              <a:off x="6718663" y="4942549"/>
              <a:ext cx="1389377" cy="1287339"/>
              <a:chOff x="2517520" y="1707525"/>
              <a:chExt cx="1624781" cy="1505453"/>
            </a:xfrm>
          </p:grpSpPr>
          <p:grpSp>
            <p:nvGrpSpPr>
              <p:cNvPr id="155" name="Group 154">
                <a:extLst>
                  <a:ext uri="{FF2B5EF4-FFF2-40B4-BE49-F238E27FC236}">
                    <a16:creationId xmlns:a16="http://schemas.microsoft.com/office/drawing/2014/main" id="{73679C61-344A-4D92-8980-EB313B4FD56E}"/>
                  </a:ext>
                </a:extLst>
              </p:cNvPr>
              <p:cNvGrpSpPr/>
              <p:nvPr/>
            </p:nvGrpSpPr>
            <p:grpSpPr>
              <a:xfrm>
                <a:off x="2517520" y="1707525"/>
                <a:ext cx="1624781" cy="1505453"/>
                <a:chOff x="3229768" y="1816140"/>
                <a:chExt cx="1042416" cy="965858"/>
              </a:xfrm>
            </p:grpSpPr>
            <p:sp>
              <p:nvSpPr>
                <p:cNvPr id="157" name="Rectangle 156">
                  <a:extLst>
                    <a:ext uri="{FF2B5EF4-FFF2-40B4-BE49-F238E27FC236}">
                      <a16:creationId xmlns:a16="http://schemas.microsoft.com/office/drawing/2014/main" id="{0BC18EC5-2DFD-4D68-A53C-C9B45E95432F}"/>
                    </a:ext>
                  </a:extLst>
                </p:cNvPr>
                <p:cNvSpPr>
                  <a:spLocks/>
                </p:cNvSpPr>
                <p:nvPr/>
              </p:nvSpPr>
              <p:spPr bwMode="auto">
                <a:xfrm>
                  <a:off x="3229768" y="1816140"/>
                  <a:ext cx="1042416" cy="965858"/>
                </a:xfrm>
                <a:prstGeom prst="rect">
                  <a:avLst/>
                </a:prstGeom>
                <a:solidFill>
                  <a:srgbClr val="4668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5" tIns="34295" rIns="34295" bIns="34295" numCol="1" spcCol="0" rtlCol="0" fromWordArt="0" anchor="b" anchorCtr="0" forceAA="0" compatLnSpc="1">
                  <a:prstTxWarp prst="textNoShape">
                    <a:avLst/>
                  </a:prstTxWarp>
                  <a:noAutofit/>
                </a:bodyPr>
                <a:lstStyle/>
                <a:p>
                  <a:pPr defTabSz="685864"/>
                  <a:endParaRPr lang="en-US" sz="1100" dirty="0">
                    <a:solidFill>
                      <a:prstClr val="white"/>
                    </a:solidFill>
                    <a:latin typeface="Segoe UI"/>
                    <a:ea typeface="Segoe UI" pitchFamily="34" charset="0"/>
                    <a:cs typeface="Segoe UI" pitchFamily="34" charset="0"/>
                  </a:endParaRPr>
                </a:p>
              </p:txBody>
            </p:sp>
            <p:sp>
              <p:nvSpPr>
                <p:cNvPr id="158" name="TextBox 157">
                  <a:extLst>
                    <a:ext uri="{FF2B5EF4-FFF2-40B4-BE49-F238E27FC236}">
                      <a16:creationId xmlns:a16="http://schemas.microsoft.com/office/drawing/2014/main" id="{FAD39FAB-3AF4-4419-A04A-5F95F112993A}"/>
                    </a:ext>
                  </a:extLst>
                </p:cNvPr>
                <p:cNvSpPr txBox="1"/>
                <p:nvPr/>
              </p:nvSpPr>
              <p:spPr>
                <a:xfrm>
                  <a:off x="3236915" y="1895993"/>
                  <a:ext cx="1031694" cy="138550"/>
                </a:xfrm>
                <a:prstGeom prst="rect">
                  <a:avLst/>
                </a:prstGeom>
                <a:noFill/>
              </p:spPr>
              <p:txBody>
                <a:bodyPr wrap="square" lIns="0" tIns="0" rIns="0" bIns="0" rtlCol="0">
                  <a:spAutoFit/>
                </a:bodyPr>
                <a:lstStyle/>
                <a:p>
                  <a:pPr algn="ctr" defTabSz="685864"/>
                  <a:r>
                    <a:rPr lang="en-US" sz="1200" dirty="0">
                      <a:solidFill>
                        <a:prstClr val="white"/>
                      </a:solidFill>
                      <a:latin typeface="Segoe UI"/>
                      <a:ea typeface="Segoe UI" pitchFamily="34" charset="0"/>
                      <a:cs typeface="Segoe UI" pitchFamily="34" charset="0"/>
                    </a:rPr>
                    <a:t>Exam 70-539</a:t>
                  </a:r>
                </a:p>
              </p:txBody>
            </p:sp>
          </p:grpSp>
          <p:sp>
            <p:nvSpPr>
              <p:cNvPr id="156" name="TextBox 155">
                <a:extLst>
                  <a:ext uri="{FF2B5EF4-FFF2-40B4-BE49-F238E27FC236}">
                    <a16:creationId xmlns:a16="http://schemas.microsoft.com/office/drawing/2014/main" id="{282A5362-A57A-41DC-B0B2-41331C16954F}"/>
                  </a:ext>
                </a:extLst>
              </p:cNvPr>
              <p:cNvSpPr txBox="1"/>
              <p:nvPr/>
            </p:nvSpPr>
            <p:spPr>
              <a:xfrm>
                <a:off x="2581381" y="2314680"/>
                <a:ext cx="1497059" cy="377919"/>
              </a:xfrm>
              <a:prstGeom prst="rect">
                <a:avLst/>
              </a:prstGeom>
              <a:noFill/>
            </p:spPr>
            <p:txBody>
              <a:bodyPr wrap="square" lIns="0" tIns="0" rIns="0" bIns="0" rtlCol="0">
                <a:spAutoFit/>
              </a:bodyPr>
              <a:lstStyle/>
              <a:p>
                <a:pPr algn="ctr" defTabSz="685864"/>
                <a:r>
                  <a:rPr lang="en-US" sz="1050" dirty="0">
                    <a:solidFill>
                      <a:prstClr val="white"/>
                    </a:solidFill>
                    <a:latin typeface="Segoe UI"/>
                  </a:rPr>
                  <a:t>Managing Linux Workloads on Azure</a:t>
                </a:r>
              </a:p>
            </p:txBody>
          </p:sp>
        </p:grpSp>
        <p:sp>
          <p:nvSpPr>
            <p:cNvPr id="159" name="TextBox 158">
              <a:extLst>
                <a:ext uri="{FF2B5EF4-FFF2-40B4-BE49-F238E27FC236}">
                  <a16:creationId xmlns:a16="http://schemas.microsoft.com/office/drawing/2014/main" id="{E947F3EC-65F7-4F08-8B48-C941E05DD30C}"/>
                </a:ext>
              </a:extLst>
            </p:cNvPr>
            <p:cNvSpPr txBox="1"/>
            <p:nvPr/>
          </p:nvSpPr>
          <p:spPr>
            <a:xfrm>
              <a:off x="6318390" y="5486297"/>
              <a:ext cx="253275" cy="215444"/>
            </a:xfrm>
            <a:prstGeom prst="rect">
              <a:avLst/>
            </a:prstGeom>
            <a:noFill/>
          </p:spPr>
          <p:txBody>
            <a:bodyPr wrap="none" lIns="0" tIns="0" rIns="0" bIns="0" rtlCol="0">
              <a:spAutoFit/>
            </a:bodyPr>
            <a:lstStyle/>
            <a:p>
              <a:pPr algn="ctr" defTabSz="685864"/>
              <a:r>
                <a:rPr lang="en-US" sz="1400" b="1" dirty="0">
                  <a:solidFill>
                    <a:srgbClr val="92D050"/>
                  </a:solidFill>
                  <a:latin typeface="Segoe UI"/>
                  <a:ea typeface="Segoe UI" panose="020B0502040204020203" pitchFamily="34" charset="0"/>
                  <a:cs typeface="Segoe UI" panose="020B0502040204020203" pitchFamily="34" charset="0"/>
                </a:rPr>
                <a:t>OR</a:t>
              </a:r>
            </a:p>
          </p:txBody>
        </p:sp>
        <p:sp>
          <p:nvSpPr>
            <p:cNvPr id="160" name="TextBox 159">
              <a:extLst>
                <a:ext uri="{FF2B5EF4-FFF2-40B4-BE49-F238E27FC236}">
                  <a16:creationId xmlns:a16="http://schemas.microsoft.com/office/drawing/2014/main" id="{21D2AF28-82C9-481C-A2DC-0EF310B218C5}"/>
                </a:ext>
              </a:extLst>
            </p:cNvPr>
            <p:cNvSpPr txBox="1"/>
            <p:nvPr/>
          </p:nvSpPr>
          <p:spPr>
            <a:xfrm>
              <a:off x="4445363" y="5486297"/>
              <a:ext cx="253275" cy="215444"/>
            </a:xfrm>
            <a:prstGeom prst="rect">
              <a:avLst/>
            </a:prstGeom>
            <a:noFill/>
          </p:spPr>
          <p:txBody>
            <a:bodyPr wrap="none" lIns="0" tIns="0" rIns="0" bIns="0" rtlCol="0">
              <a:spAutoFit/>
            </a:bodyPr>
            <a:lstStyle/>
            <a:p>
              <a:pPr algn="ctr" defTabSz="685864"/>
              <a:r>
                <a:rPr lang="en-US" sz="1400" b="1" dirty="0">
                  <a:solidFill>
                    <a:srgbClr val="92D050"/>
                  </a:solidFill>
                  <a:latin typeface="Segoe UI"/>
                  <a:ea typeface="Segoe UI" panose="020B0502040204020203" pitchFamily="34" charset="0"/>
                  <a:cs typeface="Segoe UI" panose="020B0502040204020203" pitchFamily="34" charset="0"/>
                </a:rPr>
                <a:t>OR</a:t>
              </a:r>
            </a:p>
          </p:txBody>
        </p:sp>
      </p:grpSp>
      <p:sp>
        <p:nvSpPr>
          <p:cNvPr id="7" name="TextBox 6">
            <a:extLst>
              <a:ext uri="{FF2B5EF4-FFF2-40B4-BE49-F238E27FC236}">
                <a16:creationId xmlns:a16="http://schemas.microsoft.com/office/drawing/2014/main" id="{BB5E62B7-F13B-4FD6-9B4D-354B22FEA25A}"/>
              </a:ext>
            </a:extLst>
          </p:cNvPr>
          <p:cNvSpPr txBox="1"/>
          <p:nvPr/>
        </p:nvSpPr>
        <p:spPr>
          <a:xfrm>
            <a:off x="6266474" y="1621571"/>
            <a:ext cx="1161472" cy="307777"/>
          </a:xfrm>
          <a:prstGeom prst="rect">
            <a:avLst/>
          </a:prstGeom>
          <a:noFill/>
        </p:spPr>
        <p:txBody>
          <a:bodyPr wrap="none" rtlCol="0">
            <a:spAutoFit/>
          </a:bodyPr>
          <a:lstStyle/>
          <a:p>
            <a:r>
              <a:rPr lang="en-US" sz="1400" dirty="0">
                <a:solidFill>
                  <a:prstClr val="black"/>
                </a:solidFill>
                <a:latin typeface="Segoe UI"/>
              </a:rPr>
              <a:t>One Elective</a:t>
            </a:r>
          </a:p>
        </p:txBody>
      </p:sp>
      <p:grpSp>
        <p:nvGrpSpPr>
          <p:cNvPr id="15" name="Group 14">
            <a:extLst>
              <a:ext uri="{FF2B5EF4-FFF2-40B4-BE49-F238E27FC236}">
                <a16:creationId xmlns:a16="http://schemas.microsoft.com/office/drawing/2014/main" id="{780369C6-1D42-4A7C-9352-A1C2B29B7E03}"/>
              </a:ext>
            </a:extLst>
          </p:cNvPr>
          <p:cNvGrpSpPr/>
          <p:nvPr/>
        </p:nvGrpSpPr>
        <p:grpSpPr>
          <a:xfrm>
            <a:off x="1981200" y="6248400"/>
            <a:ext cx="8229600" cy="457200"/>
            <a:chOff x="457200" y="6324600"/>
            <a:chExt cx="8229600" cy="457200"/>
          </a:xfrm>
        </p:grpSpPr>
        <p:sp>
          <p:nvSpPr>
            <p:cNvPr id="161" name="TextBox 160">
              <a:extLst>
                <a:ext uri="{FF2B5EF4-FFF2-40B4-BE49-F238E27FC236}">
                  <a16:creationId xmlns:a16="http://schemas.microsoft.com/office/drawing/2014/main" id="{7CCB8B1F-CDE6-4EC4-9843-4F7486058160}"/>
                </a:ext>
              </a:extLst>
            </p:cNvPr>
            <p:cNvSpPr txBox="1"/>
            <p:nvPr/>
          </p:nvSpPr>
          <p:spPr>
            <a:xfrm>
              <a:off x="457200" y="6324600"/>
              <a:ext cx="2011680" cy="457200"/>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defTabSz="685864">
                <a:defRPr sz="1400">
                  <a:solidFill>
                    <a:prstClr val="white"/>
                  </a:soli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ctr"/>
              <a:r>
                <a:rPr lang="en-US" sz="1200" dirty="0">
                  <a:latin typeface="Segoe UI"/>
                </a:rPr>
                <a:t>MCSA: Linux on Azure</a:t>
              </a:r>
            </a:p>
          </p:txBody>
        </p:sp>
        <p:sp>
          <p:nvSpPr>
            <p:cNvPr id="162" name="TextBox 161">
              <a:extLst>
                <a:ext uri="{FF2B5EF4-FFF2-40B4-BE49-F238E27FC236}">
                  <a16:creationId xmlns:a16="http://schemas.microsoft.com/office/drawing/2014/main" id="{07A8B704-8FA1-4845-92B4-90FAF32D6DD2}"/>
                </a:ext>
              </a:extLst>
            </p:cNvPr>
            <p:cNvSpPr txBox="1"/>
            <p:nvPr/>
          </p:nvSpPr>
          <p:spPr>
            <a:xfrm>
              <a:off x="2529840" y="6324600"/>
              <a:ext cx="2011680" cy="457200"/>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defTabSz="685864">
                <a:defRPr sz="1400">
                  <a:solidFill>
                    <a:prstClr val="white"/>
                  </a:soli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ctr"/>
              <a:r>
                <a:rPr lang="en-US" sz="1200" dirty="0">
                  <a:latin typeface="Segoe UI"/>
                </a:rPr>
                <a:t>MCSA: Cloud Platform</a:t>
              </a:r>
            </a:p>
          </p:txBody>
        </p:sp>
        <p:sp>
          <p:nvSpPr>
            <p:cNvPr id="163" name="TextBox 162">
              <a:extLst>
                <a:ext uri="{FF2B5EF4-FFF2-40B4-BE49-F238E27FC236}">
                  <a16:creationId xmlns:a16="http://schemas.microsoft.com/office/drawing/2014/main" id="{43AE99F7-39C4-4C58-B9E8-0FA0CA7C70FF}"/>
                </a:ext>
              </a:extLst>
            </p:cNvPr>
            <p:cNvSpPr txBox="1"/>
            <p:nvPr/>
          </p:nvSpPr>
          <p:spPr>
            <a:xfrm>
              <a:off x="4602480" y="6324600"/>
              <a:ext cx="2011680" cy="457200"/>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defTabSz="685864">
                <a:defRPr sz="1400">
                  <a:solidFill>
                    <a:prstClr val="white"/>
                  </a:soli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ctr"/>
              <a:r>
                <a:rPr lang="en-US" sz="1200" dirty="0">
                  <a:latin typeface="Segoe UI"/>
                </a:rPr>
                <a:t>MCSA: Windows Server 2012</a:t>
              </a:r>
            </a:p>
          </p:txBody>
        </p:sp>
        <p:sp>
          <p:nvSpPr>
            <p:cNvPr id="164" name="TextBox 163">
              <a:extLst>
                <a:ext uri="{FF2B5EF4-FFF2-40B4-BE49-F238E27FC236}">
                  <a16:creationId xmlns:a16="http://schemas.microsoft.com/office/drawing/2014/main" id="{6D73D0FF-0145-4264-B584-D62BFCCEAB28}"/>
                </a:ext>
              </a:extLst>
            </p:cNvPr>
            <p:cNvSpPr txBox="1"/>
            <p:nvPr/>
          </p:nvSpPr>
          <p:spPr>
            <a:xfrm>
              <a:off x="6675120" y="6324600"/>
              <a:ext cx="2011680" cy="457200"/>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defTabSz="685864">
                <a:defRPr sz="1400">
                  <a:solidFill>
                    <a:prstClr val="white"/>
                  </a:soli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ctr"/>
              <a:r>
                <a:rPr lang="en-US" sz="1200" dirty="0">
                  <a:latin typeface="Segoe UI"/>
                </a:rPr>
                <a:t>MCSA: Windows Server 2016</a:t>
              </a:r>
            </a:p>
          </p:txBody>
        </p:sp>
      </p:grpSp>
      <p:cxnSp>
        <p:nvCxnSpPr>
          <p:cNvPr id="165" name="Straight Connector 164">
            <a:extLst>
              <a:ext uri="{FF2B5EF4-FFF2-40B4-BE49-F238E27FC236}">
                <a16:creationId xmlns:a16="http://schemas.microsoft.com/office/drawing/2014/main" id="{41AC8319-6B3A-436D-A0F3-4F9D3E3DEABE}"/>
              </a:ext>
            </a:extLst>
          </p:cNvPr>
          <p:cNvCxnSpPr/>
          <p:nvPr/>
        </p:nvCxnSpPr>
        <p:spPr>
          <a:xfrm>
            <a:off x="1981200" y="6172200"/>
            <a:ext cx="8229600" cy="0"/>
          </a:xfrm>
          <a:prstGeom prst="line">
            <a:avLst/>
          </a:prstGeom>
          <a:ln w="9525">
            <a:solidFill>
              <a:srgbClr val="00BCF2"/>
            </a:solidFill>
          </a:ln>
        </p:spPr>
        <p:style>
          <a:lnRef idx="1">
            <a:schemeClr val="accent6"/>
          </a:lnRef>
          <a:fillRef idx="0">
            <a:schemeClr val="accent6"/>
          </a:fillRef>
          <a:effectRef idx="0">
            <a:schemeClr val="accent6"/>
          </a:effectRef>
          <a:fontRef idx="minor">
            <a:schemeClr val="tx1"/>
          </a:fontRef>
        </p:style>
      </p:cxnSp>
    </p:spTree>
    <p:custDataLst>
      <p:tags r:id="rId1"/>
    </p:custDataLst>
    <p:extLst>
      <p:ext uri="{BB962C8B-B14F-4D97-AF65-F5344CB8AC3E}">
        <p14:creationId xmlns:p14="http://schemas.microsoft.com/office/powerpoint/2010/main" val="96911238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736879-DA19-47D2-9CE9-E15BBE2CF941}"/>
              </a:ext>
            </a:extLst>
          </p:cNvPr>
          <p:cNvSpPr>
            <a:spLocks noGrp="1"/>
          </p:cNvSpPr>
          <p:nvPr>
            <p:ph type="title"/>
          </p:nvPr>
        </p:nvSpPr>
        <p:spPr/>
        <p:txBody>
          <a:bodyPr/>
          <a:lstStyle/>
          <a:p>
            <a:r>
              <a:rPr lang="en-US" dirty="0"/>
              <a:t>Domain Names</a:t>
            </a:r>
          </a:p>
        </p:txBody>
      </p:sp>
      <p:sp>
        <p:nvSpPr>
          <p:cNvPr id="4" name="Content Placeholder 2">
            <a:extLst>
              <a:ext uri="{FF2B5EF4-FFF2-40B4-BE49-F238E27FC236}">
                <a16:creationId xmlns:a16="http://schemas.microsoft.com/office/drawing/2014/main" id="{6F857DF5-71A1-477F-AEFE-82D1991CF0D6}"/>
              </a:ext>
            </a:extLst>
          </p:cNvPr>
          <p:cNvSpPr txBox="1">
            <a:spLocks/>
          </p:cNvSpPr>
          <p:nvPr/>
        </p:nvSpPr>
        <p:spPr>
          <a:xfrm>
            <a:off x="1982788" y="1021215"/>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r>
              <a:rPr lang="en-US" kern="0" dirty="0">
                <a:solidFill>
                  <a:srgbClr val="000000"/>
                </a:solidFill>
              </a:rPr>
              <a:t>Standard domain</a:t>
            </a:r>
          </a:p>
          <a:p>
            <a:pPr marL="288925" lvl="1" indent="0">
              <a:buNone/>
            </a:pPr>
            <a:r>
              <a:rPr lang="en-US" b="1" kern="0" dirty="0">
                <a:solidFill>
                  <a:srgbClr val="000000"/>
                </a:solidFill>
              </a:rPr>
              <a:t>[http/https]://&lt;sitename&gt;.azurewebsites.net</a:t>
            </a:r>
            <a:endParaRPr lang="en-US" kern="0" dirty="0">
              <a:solidFill>
                <a:srgbClr val="000000"/>
              </a:solidFill>
            </a:endParaRPr>
          </a:p>
          <a:p>
            <a:r>
              <a:rPr lang="en-US" kern="0" dirty="0">
                <a:solidFill>
                  <a:srgbClr val="000000"/>
                </a:solidFill>
              </a:rPr>
              <a:t>In Shared, Basic, or Standard mode, you can configure the Web App to use a custom domain</a:t>
            </a:r>
          </a:p>
          <a:p>
            <a:pPr lvl="1"/>
            <a:r>
              <a:rPr lang="en-US" kern="0" dirty="0">
                <a:solidFill>
                  <a:srgbClr val="000000"/>
                </a:solidFill>
              </a:rPr>
              <a:t>This involves managing the A and CNAME records with your registrar</a:t>
            </a:r>
          </a:p>
          <a:p>
            <a:r>
              <a:rPr lang="en-US" kern="0" dirty="0">
                <a:solidFill>
                  <a:srgbClr val="000000"/>
                </a:solidFill>
              </a:rPr>
              <a:t>Traffic Manager supports custom domain names</a:t>
            </a:r>
          </a:p>
        </p:txBody>
      </p:sp>
    </p:spTree>
    <p:extLst>
      <p:ext uri="{BB962C8B-B14F-4D97-AF65-F5344CB8AC3E}">
        <p14:creationId xmlns:p14="http://schemas.microsoft.com/office/powerpoint/2010/main" val="329316384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019A09-B49A-4571-9092-1052FBF2AA13}"/>
              </a:ext>
            </a:extLst>
          </p:cNvPr>
          <p:cNvSpPr>
            <a:spLocks noGrp="1"/>
          </p:cNvSpPr>
          <p:nvPr>
            <p:ph type="title"/>
          </p:nvPr>
        </p:nvSpPr>
        <p:spPr/>
        <p:txBody>
          <a:bodyPr/>
          <a:lstStyle/>
          <a:p>
            <a:r>
              <a:rPr lang="en-US" dirty="0"/>
              <a:t>Design for Scalability and Performance</a:t>
            </a:r>
          </a:p>
        </p:txBody>
      </p:sp>
      <p:pic>
        <p:nvPicPr>
          <p:cNvPr id="4" name="Picture 3">
            <a:extLst>
              <a:ext uri="{FF2B5EF4-FFF2-40B4-BE49-F238E27FC236}">
                <a16:creationId xmlns:a16="http://schemas.microsoft.com/office/drawing/2014/main" id="{BD7FF7A9-FAB5-4DE6-B4F1-96255B4DEBD8}"/>
              </a:ext>
            </a:extLst>
          </p:cNvPr>
          <p:cNvPicPr>
            <a:picLocks noChangeAspect="1"/>
          </p:cNvPicPr>
          <p:nvPr/>
        </p:nvPicPr>
        <p:blipFill>
          <a:blip r:embed="rId3"/>
          <a:stretch>
            <a:fillRect/>
          </a:stretch>
        </p:blipFill>
        <p:spPr>
          <a:xfrm>
            <a:off x="7202008" y="3282108"/>
            <a:ext cx="3158082" cy="1831854"/>
          </a:xfrm>
          <a:prstGeom prst="rect">
            <a:avLst/>
          </a:prstGeom>
        </p:spPr>
      </p:pic>
      <p:sp>
        <p:nvSpPr>
          <p:cNvPr id="3" name="Content Placeholder 2">
            <a:extLst>
              <a:ext uri="{FF2B5EF4-FFF2-40B4-BE49-F238E27FC236}">
                <a16:creationId xmlns:a16="http://schemas.microsoft.com/office/drawing/2014/main" id="{D7A86C12-65CF-445A-A889-2F6D02BC8408}"/>
              </a:ext>
            </a:extLst>
          </p:cNvPr>
          <p:cNvSpPr>
            <a:spLocks noGrp="1"/>
          </p:cNvSpPr>
          <p:nvPr>
            <p:ph idx="1"/>
          </p:nvPr>
        </p:nvSpPr>
        <p:spPr/>
        <p:txBody>
          <a:bodyPr>
            <a:normAutofit/>
          </a:bodyPr>
          <a:lstStyle/>
          <a:p>
            <a:pPr marL="0" indent="0">
              <a:buNone/>
            </a:pPr>
            <a:r>
              <a:rPr lang="en-US" dirty="0"/>
              <a:t>Scale Up – Change pricing tiers: Free, Shared, Basic, Standard, Premium</a:t>
            </a:r>
          </a:p>
          <a:p>
            <a:pPr marL="0" indent="0">
              <a:buNone/>
            </a:pPr>
            <a:r>
              <a:rPr lang="en-US" dirty="0"/>
              <a:t>Scale Out – Change instance count: manually, auto</a:t>
            </a:r>
          </a:p>
          <a:p>
            <a:pPr marL="0" indent="0">
              <a:buNone/>
            </a:pPr>
            <a:endParaRPr lang="en-US" dirty="0"/>
          </a:p>
          <a:p>
            <a:pPr marL="0" indent="0">
              <a:buNone/>
            </a:pPr>
            <a:r>
              <a:rPr lang="en-US" dirty="0"/>
              <a:t>Scaling condition rules: Scheduled or Metric</a:t>
            </a:r>
          </a:p>
          <a:p>
            <a:pPr marL="0" indent="0">
              <a:buNone/>
            </a:pPr>
            <a:endParaRPr lang="en-US" dirty="0"/>
          </a:p>
          <a:p>
            <a:pPr marL="0" indent="0">
              <a:buNone/>
            </a:pPr>
            <a:endParaRPr lang="en-US" dirty="0"/>
          </a:p>
          <a:p>
            <a:pPr marL="0" indent="0">
              <a:buNone/>
            </a:pPr>
            <a:r>
              <a:rPr lang="en-US" dirty="0"/>
              <a:t>Can have multiple condition rules</a:t>
            </a:r>
          </a:p>
          <a:p>
            <a:pPr marL="0" indent="0">
              <a:buNone/>
            </a:pPr>
            <a:r>
              <a:rPr lang="en-US" dirty="0"/>
              <a:t>Can notify via email or </a:t>
            </a:r>
            <a:r>
              <a:rPr lang="en-US" dirty="0" err="1"/>
              <a:t>webhook</a:t>
            </a:r>
            <a:r>
              <a:rPr lang="en-US" dirty="0"/>
              <a:t> when </a:t>
            </a:r>
            <a:r>
              <a:rPr lang="en-US" dirty="0" err="1"/>
              <a:t>autoscale</a:t>
            </a:r>
            <a:r>
              <a:rPr lang="en-US" dirty="0"/>
              <a:t> events occur</a:t>
            </a:r>
          </a:p>
        </p:txBody>
      </p:sp>
    </p:spTree>
    <p:extLst>
      <p:ext uri="{BB962C8B-B14F-4D97-AF65-F5344CB8AC3E}">
        <p14:creationId xmlns:p14="http://schemas.microsoft.com/office/powerpoint/2010/main" val="221694241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9CB300-5C5A-457D-9679-29CAEFAABA24}"/>
              </a:ext>
            </a:extLst>
          </p:cNvPr>
          <p:cNvSpPr>
            <a:spLocks noGrp="1"/>
          </p:cNvSpPr>
          <p:nvPr>
            <p:ph type="title"/>
          </p:nvPr>
        </p:nvSpPr>
        <p:spPr/>
        <p:txBody>
          <a:bodyPr/>
          <a:lstStyle/>
          <a:p>
            <a:r>
              <a:rPr lang="en-US" dirty="0"/>
              <a:t>Autoscaling Apps</a:t>
            </a:r>
          </a:p>
        </p:txBody>
      </p:sp>
      <p:sp>
        <p:nvSpPr>
          <p:cNvPr id="4" name="Content Placeholder 2">
            <a:extLst>
              <a:ext uri="{FF2B5EF4-FFF2-40B4-BE49-F238E27FC236}">
                <a16:creationId xmlns:a16="http://schemas.microsoft.com/office/drawing/2014/main" id="{CFBF2ACD-F3D3-441E-8D52-267259CE3AD5}"/>
              </a:ext>
            </a:extLst>
          </p:cNvPr>
          <p:cNvSpPr txBox="1">
            <a:spLocks/>
          </p:cNvSpPr>
          <p:nvPr/>
        </p:nvSpPr>
        <p:spPr>
          <a:xfrm>
            <a:off x="1982788" y="1021215"/>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r>
              <a:rPr lang="en-US" kern="0" dirty="0">
                <a:solidFill>
                  <a:srgbClr val="000000"/>
                </a:solidFill>
              </a:rPr>
              <a:t>Scaling rules are specific to a schedule</a:t>
            </a:r>
          </a:p>
          <a:p>
            <a:r>
              <a:rPr lang="en-US" kern="0" dirty="0">
                <a:solidFill>
                  <a:srgbClr val="000000"/>
                </a:solidFill>
              </a:rPr>
              <a:t>Performance scaling can be configured using various metrics:</a:t>
            </a:r>
          </a:p>
        </p:txBody>
      </p:sp>
      <p:graphicFrame>
        <p:nvGraphicFramePr>
          <p:cNvPr id="5" name="Diagram 4" descr="Illustration includes hexagons arranged in a circle that depict various performance metrics, including CPU, memory, HTTP queue, disk queue, data in, and data out.">
            <a:extLst>
              <a:ext uri="{FF2B5EF4-FFF2-40B4-BE49-F238E27FC236}">
                <a16:creationId xmlns:a16="http://schemas.microsoft.com/office/drawing/2014/main" id="{224F1CDB-7AC1-4B16-BDEF-AFDF9EE7A9DE}"/>
              </a:ext>
            </a:extLst>
          </p:cNvPr>
          <p:cNvGraphicFramePr/>
          <p:nvPr>
            <p:extLst/>
          </p:nvPr>
        </p:nvGraphicFramePr>
        <p:xfrm>
          <a:off x="3331030" y="2481943"/>
          <a:ext cx="5529943" cy="368662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7475453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E3BFAC-FABC-41C3-9612-E91976D70AD0}"/>
              </a:ext>
            </a:extLst>
          </p:cNvPr>
          <p:cNvSpPr>
            <a:spLocks noGrp="1"/>
          </p:cNvSpPr>
          <p:nvPr>
            <p:ph type="title"/>
          </p:nvPr>
        </p:nvSpPr>
        <p:spPr/>
        <p:txBody>
          <a:bodyPr/>
          <a:lstStyle/>
          <a:p>
            <a:r>
              <a:rPr lang="en-US" dirty="0"/>
              <a:t>Performance Scaling</a:t>
            </a:r>
          </a:p>
        </p:txBody>
      </p:sp>
      <p:sp>
        <p:nvSpPr>
          <p:cNvPr id="4" name="Content Placeholder 8">
            <a:extLst>
              <a:ext uri="{FF2B5EF4-FFF2-40B4-BE49-F238E27FC236}">
                <a16:creationId xmlns:a16="http://schemas.microsoft.com/office/drawing/2014/main" id="{9859F832-99BE-4C39-AD74-AA346F6CDC6C}"/>
              </a:ext>
            </a:extLst>
          </p:cNvPr>
          <p:cNvSpPr txBox="1">
            <a:spLocks/>
          </p:cNvSpPr>
          <p:nvPr/>
        </p:nvSpPr>
        <p:spPr>
          <a:xfrm>
            <a:off x="1982788" y="1021215"/>
            <a:ext cx="8464495"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r>
              <a:rPr lang="en-US" sz="2400" kern="0" dirty="0">
                <a:solidFill>
                  <a:srgbClr val="000000"/>
                </a:solidFill>
              </a:rPr>
              <a:t>The Instance Range setting defines a minimum and maximum quantity of instances</a:t>
            </a:r>
          </a:p>
          <a:p>
            <a:r>
              <a:rPr lang="en-US" sz="2400" kern="0" dirty="0">
                <a:solidFill>
                  <a:srgbClr val="000000"/>
                </a:solidFill>
              </a:rPr>
              <a:t>You can use the CPU Percentage setting to set a CPU range</a:t>
            </a:r>
          </a:p>
          <a:p>
            <a:pPr lvl="1"/>
            <a:r>
              <a:rPr lang="en-US" sz="2000" kern="0" dirty="0">
                <a:solidFill>
                  <a:srgbClr val="000000"/>
                </a:solidFill>
              </a:rPr>
              <a:t>Minimum defines a threshold when instances should be removed</a:t>
            </a:r>
          </a:p>
          <a:p>
            <a:pPr lvl="1"/>
            <a:r>
              <a:rPr lang="en-US" sz="2000" kern="0" dirty="0">
                <a:solidFill>
                  <a:srgbClr val="000000"/>
                </a:solidFill>
              </a:rPr>
              <a:t>Maximum defines a threshold when instanced should be added</a:t>
            </a:r>
          </a:p>
        </p:txBody>
      </p:sp>
      <p:pic>
        <p:nvPicPr>
          <p:cNvPr id="5" name="Picture 4" descr="Screenshot shows controls available on the App configuration page. Ranges are modified with slider bars for minimum and maximum virtual machine count and CPU usage. These ranges scale the Web App by CPU.">
            <a:extLst>
              <a:ext uri="{FF2B5EF4-FFF2-40B4-BE49-F238E27FC236}">
                <a16:creationId xmlns:a16="http://schemas.microsoft.com/office/drawing/2014/main" id="{F6D510A7-D2EA-4EC5-8ADC-E454DB6AC87A}"/>
              </a:ext>
            </a:extLst>
          </p:cNvPr>
          <p:cNvPicPr>
            <a:picLocks noChangeAspect="1"/>
          </p:cNvPicPr>
          <p:nvPr/>
        </p:nvPicPr>
        <p:blipFill>
          <a:blip r:embed="rId3"/>
          <a:stretch>
            <a:fillRect/>
          </a:stretch>
        </p:blipFill>
        <p:spPr>
          <a:xfrm>
            <a:off x="3327615" y="3114475"/>
            <a:ext cx="5429503" cy="3054096"/>
          </a:xfrm>
          <a:prstGeom prst="rect">
            <a:avLst/>
          </a:prstGeom>
        </p:spPr>
      </p:pic>
    </p:spTree>
    <p:extLst>
      <p:ext uri="{BB962C8B-B14F-4D97-AF65-F5344CB8AC3E}">
        <p14:creationId xmlns:p14="http://schemas.microsoft.com/office/powerpoint/2010/main" val="412735245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8EA693-C7A8-46A2-8EE2-FDB13A71D20A}"/>
              </a:ext>
            </a:extLst>
          </p:cNvPr>
          <p:cNvSpPr>
            <a:spLocks noGrp="1"/>
          </p:cNvSpPr>
          <p:nvPr>
            <p:ph type="title"/>
          </p:nvPr>
        </p:nvSpPr>
        <p:spPr/>
        <p:txBody>
          <a:bodyPr/>
          <a:lstStyle/>
          <a:p>
            <a:r>
              <a:rPr lang="en-US" dirty="0"/>
              <a:t>Design for Scalability and Performance</a:t>
            </a:r>
          </a:p>
        </p:txBody>
      </p:sp>
      <p:sp>
        <p:nvSpPr>
          <p:cNvPr id="3" name="Content Placeholder 2">
            <a:extLst>
              <a:ext uri="{FF2B5EF4-FFF2-40B4-BE49-F238E27FC236}">
                <a16:creationId xmlns:a16="http://schemas.microsoft.com/office/drawing/2014/main" id="{674A99C0-3BE1-4D9B-AE2D-A2BA3091CA81}"/>
              </a:ext>
            </a:extLst>
          </p:cNvPr>
          <p:cNvSpPr>
            <a:spLocks noGrp="1"/>
          </p:cNvSpPr>
          <p:nvPr>
            <p:ph idx="1"/>
          </p:nvPr>
        </p:nvSpPr>
        <p:spPr/>
        <p:txBody>
          <a:bodyPr/>
          <a:lstStyle/>
          <a:p>
            <a:pPr marL="0" indent="0">
              <a:buNone/>
            </a:pPr>
            <a:r>
              <a:rPr lang="en-US" dirty="0"/>
              <a:t>Design for Scale Out</a:t>
            </a:r>
          </a:p>
          <a:p>
            <a:pPr marL="0" indent="0">
              <a:buNone/>
            </a:pPr>
            <a:r>
              <a:rPr lang="en-US" sz="2400" dirty="0"/>
              <a:t>    Move towards stateless or at least distributed session/cache</a:t>
            </a:r>
          </a:p>
          <a:p>
            <a:pPr marL="0" indent="0">
              <a:buNone/>
            </a:pPr>
            <a:r>
              <a:rPr lang="en-US" sz="2000" dirty="0"/>
              <a:t>        </a:t>
            </a:r>
            <a:r>
              <a:rPr lang="en-US" sz="2000" dirty="0" err="1"/>
              <a:t>Redis</a:t>
            </a:r>
            <a:r>
              <a:rPr lang="en-US" sz="2000" dirty="0"/>
              <a:t> Cache for any Session/Cache needed</a:t>
            </a:r>
          </a:p>
          <a:p>
            <a:pPr marL="0" indent="0">
              <a:buNone/>
            </a:pPr>
            <a:r>
              <a:rPr lang="en-US" sz="2400" dirty="0"/>
              <a:t>    Move towards asynchronous UI</a:t>
            </a:r>
          </a:p>
          <a:p>
            <a:pPr marL="0" indent="0">
              <a:buNone/>
            </a:pPr>
            <a:r>
              <a:rPr lang="en-US" sz="2000" dirty="0"/>
              <a:t>        Queues for passing work off</a:t>
            </a:r>
          </a:p>
          <a:p>
            <a:pPr marL="0" indent="0">
              <a:buNone/>
            </a:pPr>
            <a:r>
              <a:rPr lang="en-US" dirty="0"/>
              <a:t>    </a:t>
            </a:r>
          </a:p>
        </p:txBody>
      </p:sp>
      <p:pic>
        <p:nvPicPr>
          <p:cNvPr id="5" name="Picture 4">
            <a:extLst>
              <a:ext uri="{FF2B5EF4-FFF2-40B4-BE49-F238E27FC236}">
                <a16:creationId xmlns:a16="http://schemas.microsoft.com/office/drawing/2014/main" id="{3432F2CF-5435-4991-885E-8E6A27A74613}"/>
              </a:ext>
            </a:extLst>
          </p:cNvPr>
          <p:cNvPicPr>
            <a:picLocks noChangeAspect="1"/>
          </p:cNvPicPr>
          <p:nvPr/>
        </p:nvPicPr>
        <p:blipFill>
          <a:blip r:embed="rId3"/>
          <a:stretch>
            <a:fillRect/>
          </a:stretch>
        </p:blipFill>
        <p:spPr>
          <a:xfrm>
            <a:off x="6797698" y="3402710"/>
            <a:ext cx="2900000" cy="2264286"/>
          </a:xfrm>
          <a:prstGeom prst="rect">
            <a:avLst/>
          </a:prstGeom>
        </p:spPr>
      </p:pic>
    </p:spTree>
    <p:extLst>
      <p:ext uri="{BB962C8B-B14F-4D97-AF65-F5344CB8AC3E}">
        <p14:creationId xmlns:p14="http://schemas.microsoft.com/office/powerpoint/2010/main" val="160744583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28DCCC-17AD-4931-8B7A-49FCDCBA4DE2}"/>
              </a:ext>
            </a:extLst>
          </p:cNvPr>
          <p:cNvSpPr>
            <a:spLocks noGrp="1"/>
          </p:cNvSpPr>
          <p:nvPr>
            <p:ph type="title"/>
          </p:nvPr>
        </p:nvSpPr>
        <p:spPr/>
        <p:txBody>
          <a:bodyPr/>
          <a:lstStyle/>
          <a:p>
            <a:r>
              <a:rPr lang="en-US" dirty="0"/>
              <a:t>Demonstration: Autoscaling a Web App</a:t>
            </a:r>
          </a:p>
        </p:txBody>
      </p:sp>
      <p:sp>
        <p:nvSpPr>
          <p:cNvPr id="4" name="Content Placeholder 2">
            <a:extLst>
              <a:ext uri="{FF2B5EF4-FFF2-40B4-BE49-F238E27FC236}">
                <a16:creationId xmlns:a16="http://schemas.microsoft.com/office/drawing/2014/main" id="{CFFC466A-438C-4DD8-BC86-34EB3AE5D784}"/>
              </a:ext>
            </a:extLst>
          </p:cNvPr>
          <p:cNvSpPr txBox="1">
            <a:spLocks/>
          </p:cNvSpPr>
          <p:nvPr/>
        </p:nvSpPr>
        <p:spPr>
          <a:xfrm>
            <a:off x="1982788" y="1021215"/>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r>
              <a:rPr lang="en-US" kern="0" dirty="0">
                <a:solidFill>
                  <a:srgbClr val="000000"/>
                </a:solidFill>
              </a:rPr>
              <a:t>In this demonstration, you will learn how to:</a:t>
            </a:r>
          </a:p>
          <a:p>
            <a:pPr lvl="1"/>
            <a:r>
              <a:rPr lang="en-US" kern="0" dirty="0">
                <a:solidFill>
                  <a:srgbClr val="000000"/>
                </a:solidFill>
              </a:rPr>
              <a:t>Enable autoscale for a Web App</a:t>
            </a:r>
          </a:p>
        </p:txBody>
      </p:sp>
    </p:spTree>
    <p:extLst>
      <p:ext uri="{BB962C8B-B14F-4D97-AF65-F5344CB8AC3E}">
        <p14:creationId xmlns:p14="http://schemas.microsoft.com/office/powerpoint/2010/main" val="15138666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8E15A2-128F-4DC1-A787-D1B4D2613A40}"/>
              </a:ext>
            </a:extLst>
          </p:cNvPr>
          <p:cNvSpPr>
            <a:spLocks noGrp="1"/>
          </p:cNvSpPr>
          <p:nvPr>
            <p:ph type="title"/>
          </p:nvPr>
        </p:nvSpPr>
        <p:spPr/>
        <p:txBody>
          <a:bodyPr/>
          <a:lstStyle/>
          <a:p>
            <a:r>
              <a:rPr lang="en-US" dirty="0"/>
              <a:t>Lesson 4: Publishing an Azure App Service App</a:t>
            </a:r>
          </a:p>
        </p:txBody>
      </p:sp>
      <p:sp>
        <p:nvSpPr>
          <p:cNvPr id="3" name="Text Placeholder 2">
            <a:extLst>
              <a:ext uri="{FF2B5EF4-FFF2-40B4-BE49-F238E27FC236}">
                <a16:creationId xmlns:a16="http://schemas.microsoft.com/office/drawing/2014/main" id="{CFD673C6-F604-4721-BF4B-D59067A7AB8C}"/>
              </a:ext>
            </a:extLst>
          </p:cNvPr>
          <p:cNvSpPr>
            <a:spLocks noGrp="1"/>
          </p:cNvSpPr>
          <p:nvPr>
            <p:ph type="body" idx="1"/>
          </p:nvPr>
        </p:nvSpPr>
        <p:spPr/>
        <p:txBody>
          <a:bodyPr/>
          <a:lstStyle/>
          <a:p>
            <a:r>
              <a:rPr lang="en-US" dirty="0"/>
              <a:t>The Web Deploy Protocol
Demonstration: Managing Application Settings</a:t>
            </a:r>
          </a:p>
        </p:txBody>
      </p:sp>
    </p:spTree>
    <p:extLst>
      <p:ext uri="{BB962C8B-B14F-4D97-AF65-F5344CB8AC3E}">
        <p14:creationId xmlns:p14="http://schemas.microsoft.com/office/powerpoint/2010/main" val="251925462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4375" y="-2"/>
            <a:ext cx="8524234" cy="740664"/>
          </a:xfrm>
        </p:spPr>
        <p:txBody>
          <a:bodyPr/>
          <a:lstStyle/>
          <a:p>
            <a:r>
              <a:rPr lang="en-US" dirty="0"/>
              <a:t>Comparing app deployment methods in App Service</a:t>
            </a:r>
          </a:p>
        </p:txBody>
      </p:sp>
      <p:grpSp>
        <p:nvGrpSpPr>
          <p:cNvPr id="4" name="Group 3" descr="Illustration that depicts web app code deploying from cloud source-control systems, such as Visual Studio Team Services and GitHub; on-premises source-control systems, such as TFS and Git; and from on-premises deployment tools, including Visual Studio, FTP clients, Web Matrix, and MS Build.&#10;&#10;"/>
          <p:cNvGrpSpPr/>
          <p:nvPr/>
        </p:nvGrpSpPr>
        <p:grpSpPr>
          <a:xfrm>
            <a:off x="1760858" y="1095289"/>
            <a:ext cx="8521430" cy="5380734"/>
            <a:chOff x="236858" y="1095289"/>
            <a:chExt cx="8521430" cy="5380734"/>
          </a:xfrm>
        </p:grpSpPr>
        <p:cxnSp>
          <p:nvCxnSpPr>
            <p:cNvPr id="5" name="Straight Connector 4"/>
            <p:cNvCxnSpPr/>
            <p:nvPr/>
          </p:nvCxnSpPr>
          <p:spPr bwMode="auto">
            <a:xfrm>
              <a:off x="236858" y="4310743"/>
              <a:ext cx="8471713" cy="1"/>
            </a:xfrm>
            <a:prstGeom prst="line">
              <a:avLst/>
            </a:prstGeom>
            <a:ln>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6" name="TextBox 5"/>
            <p:cNvSpPr txBox="1"/>
            <p:nvPr/>
          </p:nvSpPr>
          <p:spPr>
            <a:xfrm>
              <a:off x="236858" y="4576344"/>
              <a:ext cx="1486497" cy="369332"/>
            </a:xfrm>
            <a:prstGeom prst="rect">
              <a:avLst/>
            </a:prstGeom>
            <a:noFill/>
          </p:spPr>
          <p:txBody>
            <a:bodyPr wrap="none" rtlCol="0">
              <a:spAutoFit/>
            </a:bodyPr>
            <a:lstStyle/>
            <a:p>
              <a:pPr lvl="0"/>
              <a:r>
                <a:rPr lang="en-GB" dirty="0">
                  <a:solidFill>
                    <a:srgbClr val="000000"/>
                  </a:solidFill>
                  <a:latin typeface="Segoe UI" panose="020B0502040204020203" pitchFamily="34" charset="0"/>
                  <a:cs typeface="Segoe UI" panose="020B0502040204020203" pitchFamily="34" charset="0"/>
                </a:rPr>
                <a:t>On-premises</a:t>
              </a:r>
            </a:p>
          </p:txBody>
        </p:sp>
        <p:sp>
          <p:nvSpPr>
            <p:cNvPr id="7" name="TextBox 6"/>
            <p:cNvSpPr txBox="1"/>
            <p:nvPr/>
          </p:nvSpPr>
          <p:spPr>
            <a:xfrm>
              <a:off x="236858" y="1095289"/>
              <a:ext cx="784189" cy="369332"/>
            </a:xfrm>
            <a:prstGeom prst="rect">
              <a:avLst/>
            </a:prstGeom>
            <a:noFill/>
          </p:spPr>
          <p:txBody>
            <a:bodyPr wrap="none" rtlCol="0">
              <a:spAutoFit/>
            </a:bodyPr>
            <a:lstStyle/>
            <a:p>
              <a:pPr lvl="0"/>
              <a:r>
                <a:rPr lang="en-GB" dirty="0">
                  <a:solidFill>
                    <a:srgbClr val="000000"/>
                  </a:solidFill>
                  <a:latin typeface="Segoe UI" panose="020B0502040204020203" pitchFamily="34" charset="0"/>
                  <a:cs typeface="Segoe UI" panose="020B0502040204020203" pitchFamily="34" charset="0"/>
                </a:rPr>
                <a:t>Cloud</a:t>
              </a:r>
            </a:p>
          </p:txBody>
        </p:sp>
        <p:sp>
          <p:nvSpPr>
            <p:cNvPr id="8" name="Rounded Rectangle 15"/>
            <p:cNvSpPr/>
            <p:nvPr/>
          </p:nvSpPr>
          <p:spPr bwMode="auto">
            <a:xfrm>
              <a:off x="6157983" y="1216142"/>
              <a:ext cx="2600305" cy="807211"/>
            </a:xfrm>
            <a:prstGeom prst="roundRect">
              <a:avLst/>
            </a:prstGeom>
            <a:solidFill>
              <a:srgbClr val="4668C5"/>
            </a:solidFill>
            <a:ln>
              <a:noFill/>
              <a:headEnd type="none" w="med" len="med"/>
              <a:tailEnd type="none" w="med" len="med"/>
            </a:ln>
            <a:effectLst/>
          </p:spPr>
          <p:style>
            <a:lnRef idx="1">
              <a:schemeClr val="accent2"/>
            </a:lnRef>
            <a:fillRef idx="2">
              <a:schemeClr val="accent2"/>
            </a:fillRef>
            <a:effectRef idx="1">
              <a:schemeClr val="accent2"/>
            </a:effectRef>
            <a:fontRef idx="minor">
              <a:schemeClr val="dk1"/>
            </a:fontRef>
          </p:style>
          <p:txBody>
            <a:bodyPr vert="horz" wrap="square" lIns="182880" tIns="45720" rIns="182880" bIns="45720" numCol="1" rtlCol="0" anchor="ctr" anchorCtr="0" compatLnSpc="1">
              <a:prstTxWarp prst="textNoShape">
                <a:avLst/>
              </a:prstTxWarp>
            </a:bodyPr>
            <a:lstStyle/>
            <a:p>
              <a:pPr lvl="0" algn="ctr" eaLnBrk="0" hangingPunct="0"/>
              <a:r>
                <a:rPr lang="en-GB" dirty="0">
                  <a:solidFill>
                    <a:srgbClr val="FFFFFF"/>
                  </a:solidFill>
                  <a:latin typeface="Segoe UI" panose="020B0502040204020203" pitchFamily="34" charset="0"/>
                  <a:cs typeface="Segoe UI" panose="020B0502040204020203" pitchFamily="34" charset="0"/>
                </a:rPr>
                <a:t>VSTS</a:t>
              </a:r>
            </a:p>
          </p:txBody>
        </p:sp>
        <p:sp>
          <p:nvSpPr>
            <p:cNvPr id="9" name="Rounded Rectangle 16"/>
            <p:cNvSpPr/>
            <p:nvPr/>
          </p:nvSpPr>
          <p:spPr bwMode="auto">
            <a:xfrm>
              <a:off x="6128426" y="2203588"/>
              <a:ext cx="2600305" cy="807211"/>
            </a:xfrm>
            <a:prstGeom prst="roundRect">
              <a:avLst/>
            </a:prstGeom>
            <a:solidFill>
              <a:srgbClr val="4668C5"/>
            </a:solidFill>
            <a:ln>
              <a:noFill/>
              <a:headEnd type="none" w="med" len="med"/>
              <a:tailEnd type="none" w="med" len="med"/>
            </a:ln>
            <a:effectLst/>
          </p:spPr>
          <p:style>
            <a:lnRef idx="1">
              <a:schemeClr val="accent2"/>
            </a:lnRef>
            <a:fillRef idx="2">
              <a:schemeClr val="accent2"/>
            </a:fillRef>
            <a:effectRef idx="1">
              <a:schemeClr val="accent2"/>
            </a:effectRef>
            <a:fontRef idx="minor">
              <a:schemeClr val="dk1"/>
            </a:fontRef>
          </p:style>
          <p:txBody>
            <a:bodyPr vert="horz" wrap="square" lIns="182880" tIns="45720" rIns="182880" bIns="45720" numCol="1" rtlCol="0" anchor="ctr" anchorCtr="0" compatLnSpc="1">
              <a:prstTxWarp prst="textNoShape">
                <a:avLst/>
              </a:prstTxWarp>
            </a:bodyPr>
            <a:lstStyle/>
            <a:p>
              <a:pPr lvl="0" algn="ctr" eaLnBrk="0" hangingPunct="0"/>
              <a:r>
                <a:rPr lang="en-GB" dirty="0">
                  <a:solidFill>
                    <a:srgbClr val="FFFFFF"/>
                  </a:solidFill>
                  <a:latin typeface="Segoe UI" panose="020B0502040204020203" pitchFamily="34" charset="0"/>
                  <a:cs typeface="Segoe UI" panose="020B0502040204020203" pitchFamily="34" charset="0"/>
                </a:rPr>
                <a:t>GitHub</a:t>
              </a:r>
            </a:p>
          </p:txBody>
        </p:sp>
        <p:cxnSp>
          <p:nvCxnSpPr>
            <p:cNvPr id="10" name="Straight Arrow Connector 9"/>
            <p:cNvCxnSpPr/>
            <p:nvPr/>
          </p:nvCxnSpPr>
          <p:spPr bwMode="auto">
            <a:xfrm flipH="1">
              <a:off x="3832698" y="1833576"/>
              <a:ext cx="1984441" cy="370012"/>
            </a:xfrm>
            <a:prstGeom prst="straightConnector1">
              <a:avLst/>
            </a:prstGeom>
            <a:ln>
              <a:headEnd type="none" w="med" len="med"/>
              <a:tailEnd type="triangle" w="lg" len="lg"/>
            </a:ln>
            <a:effectLst/>
          </p:spPr>
          <p:style>
            <a:lnRef idx="2">
              <a:schemeClr val="accent4"/>
            </a:lnRef>
            <a:fillRef idx="0">
              <a:schemeClr val="accent4"/>
            </a:fillRef>
            <a:effectRef idx="1">
              <a:schemeClr val="accent4"/>
            </a:effectRef>
            <a:fontRef idx="minor">
              <a:schemeClr val="tx1"/>
            </a:fontRef>
          </p:style>
        </p:cxnSp>
        <p:cxnSp>
          <p:nvCxnSpPr>
            <p:cNvPr id="11" name="Straight Arrow Connector 10"/>
            <p:cNvCxnSpPr/>
            <p:nvPr/>
          </p:nvCxnSpPr>
          <p:spPr bwMode="auto">
            <a:xfrm flipH="1" flipV="1">
              <a:off x="2349580" y="3577305"/>
              <a:ext cx="270227" cy="1354253"/>
            </a:xfrm>
            <a:prstGeom prst="straightConnector1">
              <a:avLst/>
            </a:prstGeom>
            <a:ln>
              <a:headEnd type="none" w="med" len="med"/>
              <a:tailEnd type="triangle" w="lg" len="lg"/>
            </a:ln>
            <a:effectLst/>
          </p:spPr>
          <p:style>
            <a:lnRef idx="2">
              <a:schemeClr val="accent4"/>
            </a:lnRef>
            <a:fillRef idx="0">
              <a:schemeClr val="accent4"/>
            </a:fillRef>
            <a:effectRef idx="1">
              <a:schemeClr val="accent4"/>
            </a:effectRef>
            <a:fontRef idx="minor">
              <a:schemeClr val="tx1"/>
            </a:fontRef>
          </p:style>
        </p:cxnSp>
        <p:cxnSp>
          <p:nvCxnSpPr>
            <p:cNvPr id="12" name="Straight Arrow Connector 11"/>
            <p:cNvCxnSpPr/>
            <p:nvPr/>
          </p:nvCxnSpPr>
          <p:spPr bwMode="auto">
            <a:xfrm flipH="1" flipV="1">
              <a:off x="3587249" y="3191034"/>
              <a:ext cx="2570734" cy="1563191"/>
            </a:xfrm>
            <a:prstGeom prst="straightConnector1">
              <a:avLst/>
            </a:prstGeom>
            <a:ln>
              <a:headEnd type="none" w="med" len="med"/>
              <a:tailEnd type="triangle" w="lg" len="lg"/>
            </a:ln>
            <a:effectLst/>
          </p:spPr>
          <p:style>
            <a:lnRef idx="2">
              <a:schemeClr val="accent4"/>
            </a:lnRef>
            <a:fillRef idx="0">
              <a:schemeClr val="accent4"/>
            </a:fillRef>
            <a:effectRef idx="1">
              <a:schemeClr val="accent4"/>
            </a:effectRef>
            <a:fontRef idx="minor">
              <a:schemeClr val="tx1"/>
            </a:fontRef>
          </p:style>
        </p:cxnSp>
        <p:cxnSp>
          <p:nvCxnSpPr>
            <p:cNvPr id="13" name="Straight Arrow Connector 12"/>
            <p:cNvCxnSpPr/>
            <p:nvPr/>
          </p:nvCxnSpPr>
          <p:spPr bwMode="auto">
            <a:xfrm flipH="1">
              <a:off x="3832698" y="2640787"/>
              <a:ext cx="2136842" cy="33833"/>
            </a:xfrm>
            <a:prstGeom prst="straightConnector1">
              <a:avLst/>
            </a:prstGeom>
            <a:ln>
              <a:headEnd type="none" w="med" len="med"/>
              <a:tailEnd type="triangle" w="lg" len="lg"/>
            </a:ln>
            <a:effectLst/>
          </p:spPr>
          <p:style>
            <a:lnRef idx="2">
              <a:schemeClr val="accent4"/>
            </a:lnRef>
            <a:fillRef idx="0">
              <a:schemeClr val="accent4"/>
            </a:fillRef>
            <a:effectRef idx="1">
              <a:schemeClr val="accent4"/>
            </a:effectRef>
            <a:fontRef idx="minor">
              <a:schemeClr val="tx1"/>
            </a:fontRef>
          </p:style>
        </p:cxnSp>
        <p:sp>
          <p:nvSpPr>
            <p:cNvPr id="14" name="TextBox 13"/>
            <p:cNvSpPr txBox="1"/>
            <p:nvPr/>
          </p:nvSpPr>
          <p:spPr>
            <a:xfrm>
              <a:off x="7642895" y="4837943"/>
              <a:ext cx="537519" cy="646331"/>
            </a:xfrm>
            <a:prstGeom prst="rect">
              <a:avLst/>
            </a:prstGeom>
            <a:noFill/>
          </p:spPr>
          <p:txBody>
            <a:bodyPr wrap="none" rtlCol="0">
              <a:spAutoFit/>
            </a:bodyPr>
            <a:lstStyle/>
            <a:p>
              <a:pPr lvl="0"/>
              <a:r>
                <a:rPr lang="en-GB" dirty="0">
                  <a:solidFill>
                    <a:srgbClr val="000000"/>
                  </a:solidFill>
                  <a:latin typeface="Segoe UI" panose="020B0502040204020203" pitchFamily="34" charset="0"/>
                  <a:cs typeface="Segoe UI" panose="020B0502040204020203" pitchFamily="34" charset="0"/>
                </a:rPr>
                <a:t>TFS</a:t>
              </a:r>
            </a:p>
            <a:p>
              <a:pPr lvl="0"/>
              <a:r>
                <a:rPr lang="en-GB" dirty="0">
                  <a:solidFill>
                    <a:srgbClr val="000000"/>
                  </a:solidFill>
                  <a:latin typeface="Segoe UI" panose="020B0502040204020203" pitchFamily="34" charset="0"/>
                  <a:cs typeface="Segoe UI" panose="020B0502040204020203" pitchFamily="34" charset="0"/>
                </a:rPr>
                <a:t>Git</a:t>
              </a:r>
            </a:p>
          </p:txBody>
        </p:sp>
        <p:sp>
          <p:nvSpPr>
            <p:cNvPr id="15" name="TextBox 14"/>
            <p:cNvSpPr txBox="1"/>
            <p:nvPr/>
          </p:nvSpPr>
          <p:spPr>
            <a:xfrm>
              <a:off x="3559944" y="5128384"/>
              <a:ext cx="1913473" cy="1200329"/>
            </a:xfrm>
            <a:prstGeom prst="rect">
              <a:avLst/>
            </a:prstGeom>
            <a:noFill/>
          </p:spPr>
          <p:txBody>
            <a:bodyPr wrap="none" rtlCol="0">
              <a:spAutoFit/>
            </a:bodyPr>
            <a:lstStyle/>
            <a:p>
              <a:pPr lvl="0"/>
              <a:r>
                <a:rPr lang="en-GB" dirty="0">
                  <a:solidFill>
                    <a:srgbClr val="000000"/>
                  </a:solidFill>
                  <a:latin typeface="Segoe UI" panose="020B0502040204020203" pitchFamily="34" charset="0"/>
                  <a:cs typeface="Segoe UI" panose="020B0502040204020203" pitchFamily="34" charset="0"/>
                </a:rPr>
                <a:t>FTP, Web Deploy,</a:t>
              </a:r>
            </a:p>
            <a:p>
              <a:pPr lvl="0"/>
              <a:r>
                <a:rPr lang="en-GB" dirty="0">
                  <a:solidFill>
                    <a:srgbClr val="000000"/>
                  </a:solidFill>
                  <a:latin typeface="Segoe UI" panose="020B0502040204020203" pitchFamily="34" charset="0"/>
                  <a:cs typeface="Segoe UI" panose="020B0502040204020203" pitchFamily="34" charset="0"/>
                </a:rPr>
                <a:t>Visual Studio,</a:t>
              </a:r>
            </a:p>
            <a:p>
              <a:pPr lvl="0"/>
              <a:r>
                <a:rPr lang="en-GB" dirty="0">
                  <a:solidFill>
                    <a:srgbClr val="000000"/>
                  </a:solidFill>
                  <a:latin typeface="Segoe UI" panose="020B0502040204020203" pitchFamily="34" charset="0"/>
                  <a:cs typeface="Segoe UI" panose="020B0502040204020203" pitchFamily="34" charset="0"/>
                </a:rPr>
                <a:t>Web Matrix,</a:t>
              </a:r>
            </a:p>
            <a:p>
              <a:pPr lvl="0"/>
              <a:r>
                <a:rPr lang="en-GB" dirty="0">
                  <a:solidFill>
                    <a:srgbClr val="000000"/>
                  </a:solidFill>
                  <a:latin typeface="Segoe UI" panose="020B0502040204020203" pitchFamily="34" charset="0"/>
                  <a:cs typeface="Segoe UI" panose="020B0502040204020203" pitchFamily="34" charset="0"/>
                </a:rPr>
                <a:t>MSBuild</a:t>
              </a:r>
            </a:p>
          </p:txBody>
        </p:sp>
        <p:pic>
          <p:nvPicPr>
            <p:cNvPr id="16" name="Picture 15"/>
            <p:cNvPicPr>
              <a:picLocks noChangeAspect="1"/>
            </p:cNvPicPr>
            <p:nvPr/>
          </p:nvPicPr>
          <p:blipFill>
            <a:blip r:embed="rId3"/>
            <a:stretch>
              <a:fillRect/>
            </a:stretch>
          </p:blipFill>
          <p:spPr>
            <a:xfrm>
              <a:off x="6573454" y="4866379"/>
              <a:ext cx="855124" cy="1609644"/>
            </a:xfrm>
            <a:prstGeom prst="rect">
              <a:avLst/>
            </a:prstGeom>
          </p:spPr>
        </p:pic>
        <p:grpSp>
          <p:nvGrpSpPr>
            <p:cNvPr id="17" name="Group 16"/>
            <p:cNvGrpSpPr>
              <a:grpSpLocks noChangeAspect="1"/>
            </p:cNvGrpSpPr>
            <p:nvPr/>
          </p:nvGrpSpPr>
          <p:grpSpPr>
            <a:xfrm>
              <a:off x="986944" y="1649016"/>
              <a:ext cx="2266996" cy="1768446"/>
              <a:chOff x="1507436" y="1799127"/>
              <a:chExt cx="3681068" cy="2752581"/>
            </a:xfrm>
          </p:grpSpPr>
          <p:sp>
            <p:nvSpPr>
              <p:cNvPr id="19" name="Rectangle 18"/>
              <p:cNvSpPr/>
              <p:nvPr/>
            </p:nvSpPr>
            <p:spPr bwMode="auto">
              <a:xfrm>
                <a:off x="1507436" y="1808507"/>
                <a:ext cx="3657599" cy="2743201"/>
              </a:xfrm>
              <a:prstGeom prst="rect">
                <a:avLst/>
              </a:prstGeom>
              <a:solidFill>
                <a:schemeClr val="bg1"/>
              </a:solidFill>
              <a:ln w="19050">
                <a:solidFill>
                  <a:srgbClr val="0072C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1110264" rtl="0" eaLnBrk="1" latinLnBrk="0" hangingPunct="1">
                  <a:defRPr sz="2200" kern="1200">
                    <a:solidFill>
                      <a:schemeClr val="lt1"/>
                    </a:solidFill>
                    <a:latin typeface="+mn-lt"/>
                    <a:ea typeface="+mn-ea"/>
                    <a:cs typeface="+mn-cs"/>
                  </a:defRPr>
                </a:lvl1pPr>
                <a:lvl2pPr marL="555132" algn="l" defTabSz="1110264" rtl="0" eaLnBrk="1" latinLnBrk="0" hangingPunct="1">
                  <a:defRPr sz="2200" kern="1200">
                    <a:solidFill>
                      <a:schemeClr val="lt1"/>
                    </a:solidFill>
                    <a:latin typeface="+mn-lt"/>
                    <a:ea typeface="+mn-ea"/>
                    <a:cs typeface="+mn-cs"/>
                  </a:defRPr>
                </a:lvl2pPr>
                <a:lvl3pPr marL="1110264" algn="l" defTabSz="1110264" rtl="0" eaLnBrk="1" latinLnBrk="0" hangingPunct="1">
                  <a:defRPr sz="2200" kern="1200">
                    <a:solidFill>
                      <a:schemeClr val="lt1"/>
                    </a:solidFill>
                    <a:latin typeface="+mn-lt"/>
                    <a:ea typeface="+mn-ea"/>
                    <a:cs typeface="+mn-cs"/>
                  </a:defRPr>
                </a:lvl3pPr>
                <a:lvl4pPr marL="1665397" algn="l" defTabSz="1110264" rtl="0" eaLnBrk="1" latinLnBrk="0" hangingPunct="1">
                  <a:defRPr sz="2200" kern="1200">
                    <a:solidFill>
                      <a:schemeClr val="lt1"/>
                    </a:solidFill>
                    <a:latin typeface="+mn-lt"/>
                    <a:ea typeface="+mn-ea"/>
                    <a:cs typeface="+mn-cs"/>
                  </a:defRPr>
                </a:lvl4pPr>
                <a:lvl5pPr marL="2220529" algn="l" defTabSz="1110264" rtl="0" eaLnBrk="1" latinLnBrk="0" hangingPunct="1">
                  <a:defRPr sz="2200" kern="1200">
                    <a:solidFill>
                      <a:schemeClr val="lt1"/>
                    </a:solidFill>
                    <a:latin typeface="+mn-lt"/>
                    <a:ea typeface="+mn-ea"/>
                    <a:cs typeface="+mn-cs"/>
                  </a:defRPr>
                </a:lvl5pPr>
                <a:lvl6pPr marL="2775661" algn="l" defTabSz="1110264" rtl="0" eaLnBrk="1" latinLnBrk="0" hangingPunct="1">
                  <a:defRPr sz="2200" kern="1200">
                    <a:solidFill>
                      <a:schemeClr val="lt1"/>
                    </a:solidFill>
                    <a:latin typeface="+mn-lt"/>
                    <a:ea typeface="+mn-ea"/>
                    <a:cs typeface="+mn-cs"/>
                  </a:defRPr>
                </a:lvl6pPr>
                <a:lvl7pPr marL="3330793" algn="l" defTabSz="1110264" rtl="0" eaLnBrk="1" latinLnBrk="0" hangingPunct="1">
                  <a:defRPr sz="2200" kern="1200">
                    <a:solidFill>
                      <a:schemeClr val="lt1"/>
                    </a:solidFill>
                    <a:latin typeface="+mn-lt"/>
                    <a:ea typeface="+mn-ea"/>
                    <a:cs typeface="+mn-cs"/>
                  </a:defRPr>
                </a:lvl7pPr>
                <a:lvl8pPr marL="3885926" algn="l" defTabSz="1110264" rtl="0" eaLnBrk="1" latinLnBrk="0" hangingPunct="1">
                  <a:defRPr sz="2200" kern="1200">
                    <a:solidFill>
                      <a:schemeClr val="lt1"/>
                    </a:solidFill>
                    <a:latin typeface="+mn-lt"/>
                    <a:ea typeface="+mn-ea"/>
                    <a:cs typeface="+mn-cs"/>
                  </a:defRPr>
                </a:lvl8pPr>
                <a:lvl9pPr marL="4441058" algn="l" defTabSz="1110264" rtl="0" eaLnBrk="1" latinLnBrk="0" hangingPunct="1">
                  <a:defRPr sz="2200" kern="1200">
                    <a:solidFill>
                      <a:schemeClr val="lt1"/>
                    </a:solidFill>
                    <a:latin typeface="+mn-lt"/>
                    <a:ea typeface="+mn-ea"/>
                    <a:cs typeface="+mn-cs"/>
                  </a:defRPr>
                </a:lvl9pPr>
              </a:lstStyle>
              <a:p>
                <a:pPr algn="ctr" defTabSz="932472">
                  <a:lnSpc>
                    <a:spcPct val="90000"/>
                  </a:lnSpc>
                </a:pPr>
                <a:br>
                  <a:rPr lang="en-US" sz="2000" dirty="0">
                    <a:solidFill>
                      <a:srgbClr val="000000"/>
                    </a:solidFill>
                    <a:latin typeface="Segoe UI" panose="020B0502040204020203" pitchFamily="34" charset="0"/>
                    <a:ea typeface="Segoe UI" panose="020B0502040204020203" pitchFamily="34" charset="0"/>
                    <a:cs typeface="Segoe UI" panose="020B0502040204020203" pitchFamily="34" charset="0"/>
                  </a:rPr>
                </a:br>
                <a:r>
                  <a:rPr lang="en-US" sz="2000" dirty="0">
                    <a:solidFill>
                      <a:srgbClr val="000000"/>
                    </a:solidFill>
                    <a:latin typeface="Segoe UI" panose="020B0502040204020203" pitchFamily="34" charset="0"/>
                    <a:ea typeface="Segoe UI" panose="020B0502040204020203" pitchFamily="34" charset="0"/>
                    <a:cs typeface="Segoe UI" panose="020B0502040204020203" pitchFamily="34" charset="0"/>
                  </a:rPr>
                  <a:t>Web app</a:t>
                </a:r>
              </a:p>
            </p:txBody>
          </p:sp>
          <p:sp>
            <p:nvSpPr>
              <p:cNvPr id="20" name="Rectangle 19"/>
              <p:cNvSpPr/>
              <p:nvPr/>
            </p:nvSpPr>
            <p:spPr bwMode="auto">
              <a:xfrm>
                <a:off x="1507436" y="1799127"/>
                <a:ext cx="3681068" cy="457200"/>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1110264" rtl="0" eaLnBrk="1" latinLnBrk="0" hangingPunct="1">
                  <a:defRPr sz="2200" kern="1200">
                    <a:solidFill>
                      <a:schemeClr val="lt1"/>
                    </a:solidFill>
                    <a:latin typeface="+mn-lt"/>
                    <a:ea typeface="+mn-ea"/>
                    <a:cs typeface="+mn-cs"/>
                  </a:defRPr>
                </a:lvl1pPr>
                <a:lvl2pPr marL="555132" algn="l" defTabSz="1110264" rtl="0" eaLnBrk="1" latinLnBrk="0" hangingPunct="1">
                  <a:defRPr sz="2200" kern="1200">
                    <a:solidFill>
                      <a:schemeClr val="lt1"/>
                    </a:solidFill>
                    <a:latin typeface="+mn-lt"/>
                    <a:ea typeface="+mn-ea"/>
                    <a:cs typeface="+mn-cs"/>
                  </a:defRPr>
                </a:lvl2pPr>
                <a:lvl3pPr marL="1110264" algn="l" defTabSz="1110264" rtl="0" eaLnBrk="1" latinLnBrk="0" hangingPunct="1">
                  <a:defRPr sz="2200" kern="1200">
                    <a:solidFill>
                      <a:schemeClr val="lt1"/>
                    </a:solidFill>
                    <a:latin typeface="+mn-lt"/>
                    <a:ea typeface="+mn-ea"/>
                    <a:cs typeface="+mn-cs"/>
                  </a:defRPr>
                </a:lvl3pPr>
                <a:lvl4pPr marL="1665397" algn="l" defTabSz="1110264" rtl="0" eaLnBrk="1" latinLnBrk="0" hangingPunct="1">
                  <a:defRPr sz="2200" kern="1200">
                    <a:solidFill>
                      <a:schemeClr val="lt1"/>
                    </a:solidFill>
                    <a:latin typeface="+mn-lt"/>
                    <a:ea typeface="+mn-ea"/>
                    <a:cs typeface="+mn-cs"/>
                  </a:defRPr>
                </a:lvl4pPr>
                <a:lvl5pPr marL="2220529" algn="l" defTabSz="1110264" rtl="0" eaLnBrk="1" latinLnBrk="0" hangingPunct="1">
                  <a:defRPr sz="2200" kern="1200">
                    <a:solidFill>
                      <a:schemeClr val="lt1"/>
                    </a:solidFill>
                    <a:latin typeface="+mn-lt"/>
                    <a:ea typeface="+mn-ea"/>
                    <a:cs typeface="+mn-cs"/>
                  </a:defRPr>
                </a:lvl5pPr>
                <a:lvl6pPr marL="2775661" algn="l" defTabSz="1110264" rtl="0" eaLnBrk="1" latinLnBrk="0" hangingPunct="1">
                  <a:defRPr sz="2200" kern="1200">
                    <a:solidFill>
                      <a:schemeClr val="lt1"/>
                    </a:solidFill>
                    <a:latin typeface="+mn-lt"/>
                    <a:ea typeface="+mn-ea"/>
                    <a:cs typeface="+mn-cs"/>
                  </a:defRPr>
                </a:lvl6pPr>
                <a:lvl7pPr marL="3330793" algn="l" defTabSz="1110264" rtl="0" eaLnBrk="1" latinLnBrk="0" hangingPunct="1">
                  <a:defRPr sz="2200" kern="1200">
                    <a:solidFill>
                      <a:schemeClr val="lt1"/>
                    </a:solidFill>
                    <a:latin typeface="+mn-lt"/>
                    <a:ea typeface="+mn-ea"/>
                    <a:cs typeface="+mn-cs"/>
                  </a:defRPr>
                </a:lvl7pPr>
                <a:lvl8pPr marL="3885926" algn="l" defTabSz="1110264" rtl="0" eaLnBrk="1" latinLnBrk="0" hangingPunct="1">
                  <a:defRPr sz="2200" kern="1200">
                    <a:solidFill>
                      <a:schemeClr val="lt1"/>
                    </a:solidFill>
                    <a:latin typeface="+mn-lt"/>
                    <a:ea typeface="+mn-ea"/>
                    <a:cs typeface="+mn-cs"/>
                  </a:defRPr>
                </a:lvl8pPr>
                <a:lvl9pPr marL="4441058" algn="l" defTabSz="1110264" rtl="0" eaLnBrk="1" latinLnBrk="0" hangingPunct="1">
                  <a:defRPr sz="2200" kern="1200">
                    <a:solidFill>
                      <a:schemeClr val="lt1"/>
                    </a:solidFill>
                    <a:latin typeface="+mn-lt"/>
                    <a:ea typeface="+mn-ea"/>
                    <a:cs typeface="+mn-cs"/>
                  </a:defRPr>
                </a:lvl9pPr>
              </a:lstStyle>
              <a:p>
                <a:pPr algn="ctr" defTabSz="932472">
                  <a:lnSpc>
                    <a:spcPct val="90000"/>
                  </a:lnSpc>
                </a:pPr>
                <a:endParaRPr lang="en-US" sz="2400" dirty="0">
                  <a:gradFill>
                    <a:gsLst>
                      <a:gs pos="0">
                        <a:srgbClr val="FFFFFF"/>
                      </a:gs>
                      <a:gs pos="100000">
                        <a:srgbClr val="FFFFFF"/>
                      </a:gs>
                    </a:gsLst>
                    <a:lin ang="5400000" scaled="0"/>
                  </a:gradFill>
                  <a:latin typeface="Segoe UI" panose="020B0502040204020203" pitchFamily="34" charset="0"/>
                  <a:ea typeface="Segoe UI" pitchFamily="34" charset="0"/>
                  <a:cs typeface="Segoe UI" pitchFamily="34" charset="0"/>
                </a:endParaRPr>
              </a:p>
            </p:txBody>
          </p:sp>
          <p:sp>
            <p:nvSpPr>
              <p:cNvPr id="21" name="Rectangle 20"/>
              <p:cNvSpPr/>
              <p:nvPr/>
            </p:nvSpPr>
            <p:spPr bwMode="auto">
              <a:xfrm>
                <a:off x="4022473" y="1999656"/>
                <a:ext cx="182880" cy="13716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1110264" rtl="0" eaLnBrk="1" latinLnBrk="0" hangingPunct="1">
                  <a:defRPr sz="2200" kern="1200">
                    <a:solidFill>
                      <a:schemeClr val="lt1"/>
                    </a:solidFill>
                    <a:latin typeface="+mn-lt"/>
                    <a:ea typeface="+mn-ea"/>
                    <a:cs typeface="+mn-cs"/>
                  </a:defRPr>
                </a:lvl1pPr>
                <a:lvl2pPr marL="555132" algn="l" defTabSz="1110264" rtl="0" eaLnBrk="1" latinLnBrk="0" hangingPunct="1">
                  <a:defRPr sz="2200" kern="1200">
                    <a:solidFill>
                      <a:schemeClr val="lt1"/>
                    </a:solidFill>
                    <a:latin typeface="+mn-lt"/>
                    <a:ea typeface="+mn-ea"/>
                    <a:cs typeface="+mn-cs"/>
                  </a:defRPr>
                </a:lvl2pPr>
                <a:lvl3pPr marL="1110264" algn="l" defTabSz="1110264" rtl="0" eaLnBrk="1" latinLnBrk="0" hangingPunct="1">
                  <a:defRPr sz="2200" kern="1200">
                    <a:solidFill>
                      <a:schemeClr val="lt1"/>
                    </a:solidFill>
                    <a:latin typeface="+mn-lt"/>
                    <a:ea typeface="+mn-ea"/>
                    <a:cs typeface="+mn-cs"/>
                  </a:defRPr>
                </a:lvl3pPr>
                <a:lvl4pPr marL="1665397" algn="l" defTabSz="1110264" rtl="0" eaLnBrk="1" latinLnBrk="0" hangingPunct="1">
                  <a:defRPr sz="2200" kern="1200">
                    <a:solidFill>
                      <a:schemeClr val="lt1"/>
                    </a:solidFill>
                    <a:latin typeface="+mn-lt"/>
                    <a:ea typeface="+mn-ea"/>
                    <a:cs typeface="+mn-cs"/>
                  </a:defRPr>
                </a:lvl4pPr>
                <a:lvl5pPr marL="2220529" algn="l" defTabSz="1110264" rtl="0" eaLnBrk="1" latinLnBrk="0" hangingPunct="1">
                  <a:defRPr sz="2200" kern="1200">
                    <a:solidFill>
                      <a:schemeClr val="lt1"/>
                    </a:solidFill>
                    <a:latin typeface="+mn-lt"/>
                    <a:ea typeface="+mn-ea"/>
                    <a:cs typeface="+mn-cs"/>
                  </a:defRPr>
                </a:lvl5pPr>
                <a:lvl6pPr marL="2775661" algn="l" defTabSz="1110264" rtl="0" eaLnBrk="1" latinLnBrk="0" hangingPunct="1">
                  <a:defRPr sz="2200" kern="1200">
                    <a:solidFill>
                      <a:schemeClr val="lt1"/>
                    </a:solidFill>
                    <a:latin typeface="+mn-lt"/>
                    <a:ea typeface="+mn-ea"/>
                    <a:cs typeface="+mn-cs"/>
                  </a:defRPr>
                </a:lvl6pPr>
                <a:lvl7pPr marL="3330793" algn="l" defTabSz="1110264" rtl="0" eaLnBrk="1" latinLnBrk="0" hangingPunct="1">
                  <a:defRPr sz="2200" kern="1200">
                    <a:solidFill>
                      <a:schemeClr val="lt1"/>
                    </a:solidFill>
                    <a:latin typeface="+mn-lt"/>
                    <a:ea typeface="+mn-ea"/>
                    <a:cs typeface="+mn-cs"/>
                  </a:defRPr>
                </a:lvl7pPr>
                <a:lvl8pPr marL="3885926" algn="l" defTabSz="1110264" rtl="0" eaLnBrk="1" latinLnBrk="0" hangingPunct="1">
                  <a:defRPr sz="2200" kern="1200">
                    <a:solidFill>
                      <a:schemeClr val="lt1"/>
                    </a:solidFill>
                    <a:latin typeface="+mn-lt"/>
                    <a:ea typeface="+mn-ea"/>
                    <a:cs typeface="+mn-cs"/>
                  </a:defRPr>
                </a:lvl8pPr>
                <a:lvl9pPr marL="4441058" algn="l" defTabSz="1110264" rtl="0" eaLnBrk="1" latinLnBrk="0" hangingPunct="1">
                  <a:defRPr sz="2200" kern="1200">
                    <a:solidFill>
                      <a:schemeClr val="lt1"/>
                    </a:solidFill>
                    <a:latin typeface="+mn-lt"/>
                    <a:ea typeface="+mn-ea"/>
                    <a:cs typeface="+mn-cs"/>
                  </a:defRPr>
                </a:lvl9pPr>
              </a:lstStyle>
              <a:p>
                <a:pPr algn="ctr" defTabSz="932472">
                  <a:lnSpc>
                    <a:spcPct val="90000"/>
                  </a:lnSpc>
                </a:pPr>
                <a:endParaRPr lang="en-US" sz="2400" dirty="0">
                  <a:gradFill>
                    <a:gsLst>
                      <a:gs pos="0">
                        <a:srgbClr val="FFFFFF"/>
                      </a:gs>
                      <a:gs pos="100000">
                        <a:srgbClr val="FFFFFF"/>
                      </a:gs>
                    </a:gsLst>
                    <a:lin ang="5400000" scaled="0"/>
                  </a:gradFill>
                  <a:latin typeface="Segoe UI" panose="020B0502040204020203" pitchFamily="34" charset="0"/>
                  <a:ea typeface="Segoe UI" pitchFamily="34" charset="0"/>
                  <a:cs typeface="Segoe UI" pitchFamily="34" charset="0"/>
                </a:endParaRPr>
              </a:p>
            </p:txBody>
          </p:sp>
          <p:sp>
            <p:nvSpPr>
              <p:cNvPr id="22" name="Isosceles Triangle 21"/>
              <p:cNvSpPr/>
              <p:nvPr/>
            </p:nvSpPr>
            <p:spPr bwMode="auto">
              <a:xfrm>
                <a:off x="3963592" y="1875760"/>
                <a:ext cx="300643" cy="151967"/>
              </a:xfrm>
              <a:prstGeom prs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1110264" rtl="0" eaLnBrk="1" latinLnBrk="0" hangingPunct="1">
                  <a:defRPr sz="2200" kern="1200">
                    <a:solidFill>
                      <a:schemeClr val="lt1"/>
                    </a:solidFill>
                    <a:latin typeface="+mn-lt"/>
                    <a:ea typeface="+mn-ea"/>
                    <a:cs typeface="+mn-cs"/>
                  </a:defRPr>
                </a:lvl1pPr>
                <a:lvl2pPr marL="555132" algn="l" defTabSz="1110264" rtl="0" eaLnBrk="1" latinLnBrk="0" hangingPunct="1">
                  <a:defRPr sz="2200" kern="1200">
                    <a:solidFill>
                      <a:schemeClr val="lt1"/>
                    </a:solidFill>
                    <a:latin typeface="+mn-lt"/>
                    <a:ea typeface="+mn-ea"/>
                    <a:cs typeface="+mn-cs"/>
                  </a:defRPr>
                </a:lvl2pPr>
                <a:lvl3pPr marL="1110264" algn="l" defTabSz="1110264" rtl="0" eaLnBrk="1" latinLnBrk="0" hangingPunct="1">
                  <a:defRPr sz="2200" kern="1200">
                    <a:solidFill>
                      <a:schemeClr val="lt1"/>
                    </a:solidFill>
                    <a:latin typeface="+mn-lt"/>
                    <a:ea typeface="+mn-ea"/>
                    <a:cs typeface="+mn-cs"/>
                  </a:defRPr>
                </a:lvl3pPr>
                <a:lvl4pPr marL="1665397" algn="l" defTabSz="1110264" rtl="0" eaLnBrk="1" latinLnBrk="0" hangingPunct="1">
                  <a:defRPr sz="2200" kern="1200">
                    <a:solidFill>
                      <a:schemeClr val="lt1"/>
                    </a:solidFill>
                    <a:latin typeface="+mn-lt"/>
                    <a:ea typeface="+mn-ea"/>
                    <a:cs typeface="+mn-cs"/>
                  </a:defRPr>
                </a:lvl4pPr>
                <a:lvl5pPr marL="2220529" algn="l" defTabSz="1110264" rtl="0" eaLnBrk="1" latinLnBrk="0" hangingPunct="1">
                  <a:defRPr sz="2200" kern="1200">
                    <a:solidFill>
                      <a:schemeClr val="lt1"/>
                    </a:solidFill>
                    <a:latin typeface="+mn-lt"/>
                    <a:ea typeface="+mn-ea"/>
                    <a:cs typeface="+mn-cs"/>
                  </a:defRPr>
                </a:lvl5pPr>
                <a:lvl6pPr marL="2775661" algn="l" defTabSz="1110264" rtl="0" eaLnBrk="1" latinLnBrk="0" hangingPunct="1">
                  <a:defRPr sz="2200" kern="1200">
                    <a:solidFill>
                      <a:schemeClr val="lt1"/>
                    </a:solidFill>
                    <a:latin typeface="+mn-lt"/>
                    <a:ea typeface="+mn-ea"/>
                    <a:cs typeface="+mn-cs"/>
                  </a:defRPr>
                </a:lvl6pPr>
                <a:lvl7pPr marL="3330793" algn="l" defTabSz="1110264" rtl="0" eaLnBrk="1" latinLnBrk="0" hangingPunct="1">
                  <a:defRPr sz="2200" kern="1200">
                    <a:solidFill>
                      <a:schemeClr val="lt1"/>
                    </a:solidFill>
                    <a:latin typeface="+mn-lt"/>
                    <a:ea typeface="+mn-ea"/>
                    <a:cs typeface="+mn-cs"/>
                  </a:defRPr>
                </a:lvl7pPr>
                <a:lvl8pPr marL="3885926" algn="l" defTabSz="1110264" rtl="0" eaLnBrk="1" latinLnBrk="0" hangingPunct="1">
                  <a:defRPr sz="2200" kern="1200">
                    <a:solidFill>
                      <a:schemeClr val="lt1"/>
                    </a:solidFill>
                    <a:latin typeface="+mn-lt"/>
                    <a:ea typeface="+mn-ea"/>
                    <a:cs typeface="+mn-cs"/>
                  </a:defRPr>
                </a:lvl8pPr>
                <a:lvl9pPr marL="4441058" algn="l" defTabSz="1110264" rtl="0" eaLnBrk="1" latinLnBrk="0" hangingPunct="1">
                  <a:defRPr sz="2200" kern="1200">
                    <a:solidFill>
                      <a:schemeClr val="lt1"/>
                    </a:solidFill>
                    <a:latin typeface="+mn-lt"/>
                    <a:ea typeface="+mn-ea"/>
                    <a:cs typeface="+mn-cs"/>
                  </a:defRPr>
                </a:lvl9pPr>
              </a:lstStyle>
              <a:p>
                <a:pPr algn="ctr" defTabSz="932472">
                  <a:lnSpc>
                    <a:spcPct val="90000"/>
                  </a:lnSpc>
                </a:pPr>
                <a:endParaRPr lang="en-US" sz="2400" dirty="0">
                  <a:gradFill>
                    <a:gsLst>
                      <a:gs pos="0">
                        <a:srgbClr val="FFFFFF"/>
                      </a:gs>
                      <a:gs pos="100000">
                        <a:srgbClr val="FFFFFF"/>
                      </a:gs>
                    </a:gsLst>
                    <a:lin ang="5400000" scaled="0"/>
                  </a:gradFill>
                  <a:latin typeface="Segoe UI" panose="020B0502040204020203" pitchFamily="34" charset="0"/>
                  <a:ea typeface="Segoe UI" pitchFamily="34" charset="0"/>
                  <a:cs typeface="Segoe UI" pitchFamily="34" charset="0"/>
                </a:endParaRPr>
              </a:p>
            </p:txBody>
          </p:sp>
          <p:sp>
            <p:nvSpPr>
              <p:cNvPr id="23" name="Rectangle 22"/>
              <p:cNvSpPr/>
              <p:nvPr/>
            </p:nvSpPr>
            <p:spPr bwMode="auto">
              <a:xfrm>
                <a:off x="4079873" y="2034112"/>
                <a:ext cx="45719" cy="102704"/>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1110264" rtl="0" eaLnBrk="1" latinLnBrk="0" hangingPunct="1">
                  <a:defRPr sz="2200" kern="1200">
                    <a:solidFill>
                      <a:schemeClr val="lt1"/>
                    </a:solidFill>
                    <a:latin typeface="+mn-lt"/>
                    <a:ea typeface="+mn-ea"/>
                    <a:cs typeface="+mn-cs"/>
                  </a:defRPr>
                </a:lvl1pPr>
                <a:lvl2pPr marL="555132" algn="l" defTabSz="1110264" rtl="0" eaLnBrk="1" latinLnBrk="0" hangingPunct="1">
                  <a:defRPr sz="2200" kern="1200">
                    <a:solidFill>
                      <a:schemeClr val="lt1"/>
                    </a:solidFill>
                    <a:latin typeface="+mn-lt"/>
                    <a:ea typeface="+mn-ea"/>
                    <a:cs typeface="+mn-cs"/>
                  </a:defRPr>
                </a:lvl2pPr>
                <a:lvl3pPr marL="1110264" algn="l" defTabSz="1110264" rtl="0" eaLnBrk="1" latinLnBrk="0" hangingPunct="1">
                  <a:defRPr sz="2200" kern="1200">
                    <a:solidFill>
                      <a:schemeClr val="lt1"/>
                    </a:solidFill>
                    <a:latin typeface="+mn-lt"/>
                    <a:ea typeface="+mn-ea"/>
                    <a:cs typeface="+mn-cs"/>
                  </a:defRPr>
                </a:lvl3pPr>
                <a:lvl4pPr marL="1665397" algn="l" defTabSz="1110264" rtl="0" eaLnBrk="1" latinLnBrk="0" hangingPunct="1">
                  <a:defRPr sz="2200" kern="1200">
                    <a:solidFill>
                      <a:schemeClr val="lt1"/>
                    </a:solidFill>
                    <a:latin typeface="+mn-lt"/>
                    <a:ea typeface="+mn-ea"/>
                    <a:cs typeface="+mn-cs"/>
                  </a:defRPr>
                </a:lvl4pPr>
                <a:lvl5pPr marL="2220529" algn="l" defTabSz="1110264" rtl="0" eaLnBrk="1" latinLnBrk="0" hangingPunct="1">
                  <a:defRPr sz="2200" kern="1200">
                    <a:solidFill>
                      <a:schemeClr val="lt1"/>
                    </a:solidFill>
                    <a:latin typeface="+mn-lt"/>
                    <a:ea typeface="+mn-ea"/>
                    <a:cs typeface="+mn-cs"/>
                  </a:defRPr>
                </a:lvl5pPr>
                <a:lvl6pPr marL="2775661" algn="l" defTabSz="1110264" rtl="0" eaLnBrk="1" latinLnBrk="0" hangingPunct="1">
                  <a:defRPr sz="2200" kern="1200">
                    <a:solidFill>
                      <a:schemeClr val="lt1"/>
                    </a:solidFill>
                    <a:latin typeface="+mn-lt"/>
                    <a:ea typeface="+mn-ea"/>
                    <a:cs typeface="+mn-cs"/>
                  </a:defRPr>
                </a:lvl6pPr>
                <a:lvl7pPr marL="3330793" algn="l" defTabSz="1110264" rtl="0" eaLnBrk="1" latinLnBrk="0" hangingPunct="1">
                  <a:defRPr sz="2200" kern="1200">
                    <a:solidFill>
                      <a:schemeClr val="lt1"/>
                    </a:solidFill>
                    <a:latin typeface="+mn-lt"/>
                    <a:ea typeface="+mn-ea"/>
                    <a:cs typeface="+mn-cs"/>
                  </a:defRPr>
                </a:lvl7pPr>
                <a:lvl8pPr marL="3885926" algn="l" defTabSz="1110264" rtl="0" eaLnBrk="1" latinLnBrk="0" hangingPunct="1">
                  <a:defRPr sz="2200" kern="1200">
                    <a:solidFill>
                      <a:schemeClr val="lt1"/>
                    </a:solidFill>
                    <a:latin typeface="+mn-lt"/>
                    <a:ea typeface="+mn-ea"/>
                    <a:cs typeface="+mn-cs"/>
                  </a:defRPr>
                </a:lvl8pPr>
                <a:lvl9pPr marL="4441058" algn="l" defTabSz="1110264" rtl="0" eaLnBrk="1" latinLnBrk="0" hangingPunct="1">
                  <a:defRPr sz="2200" kern="1200">
                    <a:solidFill>
                      <a:schemeClr val="lt1"/>
                    </a:solidFill>
                    <a:latin typeface="+mn-lt"/>
                    <a:ea typeface="+mn-ea"/>
                    <a:cs typeface="+mn-cs"/>
                  </a:defRPr>
                </a:lvl9pPr>
              </a:lstStyle>
              <a:p>
                <a:pPr algn="ctr" defTabSz="932472">
                  <a:lnSpc>
                    <a:spcPct val="90000"/>
                  </a:lnSpc>
                </a:pPr>
                <a:endParaRPr lang="en-US" sz="2400" dirty="0">
                  <a:gradFill>
                    <a:gsLst>
                      <a:gs pos="0">
                        <a:srgbClr val="FFFFFF"/>
                      </a:gs>
                      <a:gs pos="100000">
                        <a:srgbClr val="FFFFFF"/>
                      </a:gs>
                    </a:gsLst>
                    <a:lin ang="5400000" scaled="0"/>
                  </a:gradFill>
                  <a:latin typeface="Segoe UI" panose="020B0502040204020203" pitchFamily="34" charset="0"/>
                  <a:ea typeface="Segoe UI" pitchFamily="34" charset="0"/>
                  <a:cs typeface="Segoe UI" pitchFamily="34" charset="0"/>
                </a:endParaRPr>
              </a:p>
            </p:txBody>
          </p:sp>
          <p:sp>
            <p:nvSpPr>
              <p:cNvPr id="24" name="Freeform 37"/>
              <p:cNvSpPr>
                <a:spLocks noEditPoints="1"/>
              </p:cNvSpPr>
              <p:nvPr/>
            </p:nvSpPr>
            <p:spPr bwMode="auto">
              <a:xfrm rot="21089782">
                <a:off x="4799148" y="1871264"/>
                <a:ext cx="289001" cy="285713"/>
              </a:xfrm>
              <a:custGeom>
                <a:avLst/>
                <a:gdLst>
                  <a:gd name="T0" fmla="*/ 48 w 54"/>
                  <a:gd name="T1" fmla="*/ 23 h 55"/>
                  <a:gd name="T2" fmla="*/ 45 w 54"/>
                  <a:gd name="T3" fmla="*/ 21 h 55"/>
                  <a:gd name="T4" fmla="*/ 44 w 54"/>
                  <a:gd name="T5" fmla="*/ 16 h 55"/>
                  <a:gd name="T6" fmla="*/ 48 w 54"/>
                  <a:gd name="T7" fmla="*/ 10 h 55"/>
                  <a:gd name="T8" fmla="*/ 42 w 54"/>
                  <a:gd name="T9" fmla="*/ 7 h 55"/>
                  <a:gd name="T10" fmla="*/ 36 w 54"/>
                  <a:gd name="T11" fmla="*/ 11 h 55"/>
                  <a:gd name="T12" fmla="*/ 31 w 54"/>
                  <a:gd name="T13" fmla="*/ 7 h 55"/>
                  <a:gd name="T14" fmla="*/ 29 w 54"/>
                  <a:gd name="T15" fmla="*/ 0 h 55"/>
                  <a:gd name="T16" fmla="*/ 23 w 54"/>
                  <a:gd name="T17" fmla="*/ 2 h 55"/>
                  <a:gd name="T18" fmla="*/ 21 w 54"/>
                  <a:gd name="T19" fmla="*/ 10 h 55"/>
                  <a:gd name="T20" fmla="*/ 15 w 54"/>
                  <a:gd name="T21" fmla="*/ 10 h 55"/>
                  <a:gd name="T22" fmla="*/ 9 w 54"/>
                  <a:gd name="T23" fmla="*/ 7 h 55"/>
                  <a:gd name="T24" fmla="*/ 7 w 54"/>
                  <a:gd name="T25" fmla="*/ 12 h 55"/>
                  <a:gd name="T26" fmla="*/ 10 w 54"/>
                  <a:gd name="T27" fmla="*/ 19 h 55"/>
                  <a:gd name="T28" fmla="*/ 9 w 54"/>
                  <a:gd name="T29" fmla="*/ 21 h 55"/>
                  <a:gd name="T30" fmla="*/ 6 w 54"/>
                  <a:gd name="T31" fmla="*/ 23 h 55"/>
                  <a:gd name="T32" fmla="*/ 0 w 54"/>
                  <a:gd name="T33" fmla="*/ 26 h 55"/>
                  <a:gd name="T34" fmla="*/ 2 w 54"/>
                  <a:gd name="T35" fmla="*/ 31 h 55"/>
                  <a:gd name="T36" fmla="*/ 9 w 54"/>
                  <a:gd name="T37" fmla="*/ 34 h 55"/>
                  <a:gd name="T38" fmla="*/ 10 w 54"/>
                  <a:gd name="T39" fmla="*/ 36 h 55"/>
                  <a:gd name="T40" fmla="*/ 10 w 54"/>
                  <a:gd name="T41" fmla="*/ 39 h 55"/>
                  <a:gd name="T42" fmla="*/ 7 w 54"/>
                  <a:gd name="T43" fmla="*/ 45 h 55"/>
                  <a:gd name="T44" fmla="*/ 12 w 54"/>
                  <a:gd name="T45" fmla="*/ 48 h 55"/>
                  <a:gd name="T46" fmla="*/ 19 w 54"/>
                  <a:gd name="T47" fmla="*/ 45 h 55"/>
                  <a:gd name="T48" fmla="*/ 21 w 54"/>
                  <a:gd name="T49" fmla="*/ 45 h 55"/>
                  <a:gd name="T50" fmla="*/ 23 w 54"/>
                  <a:gd name="T51" fmla="*/ 48 h 55"/>
                  <a:gd name="T52" fmla="*/ 25 w 54"/>
                  <a:gd name="T53" fmla="*/ 55 h 55"/>
                  <a:gd name="T54" fmla="*/ 31 w 54"/>
                  <a:gd name="T55" fmla="*/ 53 h 55"/>
                  <a:gd name="T56" fmla="*/ 33 w 54"/>
                  <a:gd name="T57" fmla="*/ 46 h 55"/>
                  <a:gd name="T58" fmla="*/ 35 w 54"/>
                  <a:gd name="T59" fmla="*/ 45 h 55"/>
                  <a:gd name="T60" fmla="*/ 39 w 54"/>
                  <a:gd name="T61" fmla="*/ 45 h 55"/>
                  <a:gd name="T62" fmla="*/ 45 w 54"/>
                  <a:gd name="T63" fmla="*/ 48 h 55"/>
                  <a:gd name="T64" fmla="*/ 48 w 54"/>
                  <a:gd name="T65" fmla="*/ 43 h 55"/>
                  <a:gd name="T66" fmla="*/ 44 w 54"/>
                  <a:gd name="T67" fmla="*/ 36 h 55"/>
                  <a:gd name="T68" fmla="*/ 45 w 54"/>
                  <a:gd name="T69" fmla="*/ 34 h 55"/>
                  <a:gd name="T70" fmla="*/ 48 w 54"/>
                  <a:gd name="T71" fmla="*/ 32 h 55"/>
                  <a:gd name="T72" fmla="*/ 54 w 54"/>
                  <a:gd name="T73" fmla="*/ 30 h 55"/>
                  <a:gd name="T74" fmla="*/ 52 w 54"/>
                  <a:gd name="T75" fmla="*/ 24 h 55"/>
                  <a:gd name="T76" fmla="*/ 17 w 54"/>
                  <a:gd name="T77" fmla="*/ 28 h 55"/>
                  <a:gd name="T78" fmla="*/ 37 w 54"/>
                  <a:gd name="T79" fmla="*/ 2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4" h="55">
                    <a:moveTo>
                      <a:pt x="52" y="24"/>
                    </a:moveTo>
                    <a:cubicBezTo>
                      <a:pt x="48" y="23"/>
                      <a:pt x="48" y="23"/>
                      <a:pt x="48" y="23"/>
                    </a:cubicBezTo>
                    <a:cubicBezTo>
                      <a:pt x="46" y="23"/>
                      <a:pt x="45" y="22"/>
                      <a:pt x="45" y="21"/>
                    </a:cubicBezTo>
                    <a:cubicBezTo>
                      <a:pt x="45" y="21"/>
                      <a:pt x="45" y="21"/>
                      <a:pt x="45" y="21"/>
                    </a:cubicBezTo>
                    <a:cubicBezTo>
                      <a:pt x="45" y="21"/>
                      <a:pt x="44" y="20"/>
                      <a:pt x="44" y="19"/>
                    </a:cubicBezTo>
                    <a:cubicBezTo>
                      <a:pt x="44" y="18"/>
                      <a:pt x="43" y="17"/>
                      <a:pt x="44" y="16"/>
                    </a:cubicBezTo>
                    <a:cubicBezTo>
                      <a:pt x="48" y="12"/>
                      <a:pt x="48" y="12"/>
                      <a:pt x="48" y="12"/>
                    </a:cubicBezTo>
                    <a:cubicBezTo>
                      <a:pt x="48" y="11"/>
                      <a:pt x="48" y="10"/>
                      <a:pt x="48" y="10"/>
                    </a:cubicBezTo>
                    <a:cubicBezTo>
                      <a:pt x="45" y="7"/>
                      <a:pt x="45" y="7"/>
                      <a:pt x="45" y="7"/>
                    </a:cubicBezTo>
                    <a:cubicBezTo>
                      <a:pt x="44" y="7"/>
                      <a:pt x="43" y="6"/>
                      <a:pt x="42" y="7"/>
                    </a:cubicBezTo>
                    <a:cubicBezTo>
                      <a:pt x="39" y="10"/>
                      <a:pt x="39" y="10"/>
                      <a:pt x="39" y="10"/>
                    </a:cubicBezTo>
                    <a:cubicBezTo>
                      <a:pt x="37" y="11"/>
                      <a:pt x="36" y="11"/>
                      <a:pt x="36" y="11"/>
                    </a:cubicBezTo>
                    <a:cubicBezTo>
                      <a:pt x="35" y="10"/>
                      <a:pt x="34" y="10"/>
                      <a:pt x="33" y="9"/>
                    </a:cubicBezTo>
                    <a:cubicBezTo>
                      <a:pt x="32" y="9"/>
                      <a:pt x="31" y="8"/>
                      <a:pt x="31" y="7"/>
                    </a:cubicBezTo>
                    <a:cubicBezTo>
                      <a:pt x="31" y="2"/>
                      <a:pt x="31" y="2"/>
                      <a:pt x="31" y="2"/>
                    </a:cubicBezTo>
                    <a:cubicBezTo>
                      <a:pt x="31" y="1"/>
                      <a:pt x="30" y="0"/>
                      <a:pt x="29" y="0"/>
                    </a:cubicBezTo>
                    <a:cubicBezTo>
                      <a:pt x="25" y="0"/>
                      <a:pt x="25" y="0"/>
                      <a:pt x="25" y="0"/>
                    </a:cubicBezTo>
                    <a:cubicBezTo>
                      <a:pt x="24" y="0"/>
                      <a:pt x="24" y="1"/>
                      <a:pt x="23" y="2"/>
                    </a:cubicBezTo>
                    <a:cubicBezTo>
                      <a:pt x="23" y="7"/>
                      <a:pt x="23" y="7"/>
                      <a:pt x="23" y="7"/>
                    </a:cubicBezTo>
                    <a:cubicBezTo>
                      <a:pt x="23" y="9"/>
                      <a:pt x="22" y="9"/>
                      <a:pt x="21" y="10"/>
                    </a:cubicBezTo>
                    <a:cubicBezTo>
                      <a:pt x="20" y="10"/>
                      <a:pt x="19" y="10"/>
                      <a:pt x="19" y="11"/>
                    </a:cubicBezTo>
                    <a:cubicBezTo>
                      <a:pt x="18" y="11"/>
                      <a:pt x="17" y="11"/>
                      <a:pt x="15" y="10"/>
                    </a:cubicBezTo>
                    <a:cubicBezTo>
                      <a:pt x="12" y="7"/>
                      <a:pt x="12" y="7"/>
                      <a:pt x="12" y="7"/>
                    </a:cubicBezTo>
                    <a:cubicBezTo>
                      <a:pt x="11" y="6"/>
                      <a:pt x="10" y="7"/>
                      <a:pt x="9" y="7"/>
                    </a:cubicBezTo>
                    <a:cubicBezTo>
                      <a:pt x="7" y="10"/>
                      <a:pt x="7" y="10"/>
                      <a:pt x="7" y="10"/>
                    </a:cubicBezTo>
                    <a:cubicBezTo>
                      <a:pt x="6" y="10"/>
                      <a:pt x="6" y="11"/>
                      <a:pt x="7" y="12"/>
                    </a:cubicBezTo>
                    <a:cubicBezTo>
                      <a:pt x="10" y="16"/>
                      <a:pt x="10" y="16"/>
                      <a:pt x="10" y="16"/>
                    </a:cubicBezTo>
                    <a:cubicBezTo>
                      <a:pt x="11" y="17"/>
                      <a:pt x="10" y="18"/>
                      <a:pt x="10" y="19"/>
                    </a:cubicBezTo>
                    <a:cubicBezTo>
                      <a:pt x="10" y="19"/>
                      <a:pt x="10" y="19"/>
                      <a:pt x="10" y="19"/>
                    </a:cubicBezTo>
                    <a:cubicBezTo>
                      <a:pt x="10" y="20"/>
                      <a:pt x="9" y="21"/>
                      <a:pt x="9" y="21"/>
                    </a:cubicBezTo>
                    <a:cubicBezTo>
                      <a:pt x="9" y="21"/>
                      <a:pt x="9" y="21"/>
                      <a:pt x="9" y="21"/>
                    </a:cubicBezTo>
                    <a:cubicBezTo>
                      <a:pt x="9" y="22"/>
                      <a:pt x="8" y="23"/>
                      <a:pt x="6" y="23"/>
                    </a:cubicBezTo>
                    <a:cubicBezTo>
                      <a:pt x="2" y="24"/>
                      <a:pt x="2" y="24"/>
                      <a:pt x="2" y="24"/>
                    </a:cubicBezTo>
                    <a:cubicBezTo>
                      <a:pt x="1" y="24"/>
                      <a:pt x="0" y="25"/>
                      <a:pt x="0" y="26"/>
                    </a:cubicBezTo>
                    <a:cubicBezTo>
                      <a:pt x="0" y="30"/>
                      <a:pt x="0" y="30"/>
                      <a:pt x="0" y="30"/>
                    </a:cubicBezTo>
                    <a:cubicBezTo>
                      <a:pt x="0" y="30"/>
                      <a:pt x="1" y="31"/>
                      <a:pt x="2" y="31"/>
                    </a:cubicBezTo>
                    <a:cubicBezTo>
                      <a:pt x="6" y="32"/>
                      <a:pt x="6" y="32"/>
                      <a:pt x="6" y="32"/>
                    </a:cubicBezTo>
                    <a:cubicBezTo>
                      <a:pt x="8" y="32"/>
                      <a:pt x="9" y="33"/>
                      <a:pt x="9" y="34"/>
                    </a:cubicBezTo>
                    <a:cubicBezTo>
                      <a:pt x="9" y="34"/>
                      <a:pt x="9" y="34"/>
                      <a:pt x="9" y="34"/>
                    </a:cubicBezTo>
                    <a:cubicBezTo>
                      <a:pt x="9" y="34"/>
                      <a:pt x="10" y="35"/>
                      <a:pt x="10" y="36"/>
                    </a:cubicBezTo>
                    <a:cubicBezTo>
                      <a:pt x="10" y="36"/>
                      <a:pt x="10" y="36"/>
                      <a:pt x="10" y="36"/>
                    </a:cubicBezTo>
                    <a:cubicBezTo>
                      <a:pt x="10" y="37"/>
                      <a:pt x="11" y="38"/>
                      <a:pt x="10" y="39"/>
                    </a:cubicBezTo>
                    <a:cubicBezTo>
                      <a:pt x="7" y="43"/>
                      <a:pt x="7" y="43"/>
                      <a:pt x="7" y="43"/>
                    </a:cubicBezTo>
                    <a:cubicBezTo>
                      <a:pt x="6" y="44"/>
                      <a:pt x="6" y="45"/>
                      <a:pt x="7" y="45"/>
                    </a:cubicBezTo>
                    <a:cubicBezTo>
                      <a:pt x="9" y="48"/>
                      <a:pt x="9" y="48"/>
                      <a:pt x="9" y="48"/>
                    </a:cubicBezTo>
                    <a:cubicBezTo>
                      <a:pt x="10" y="48"/>
                      <a:pt x="11" y="49"/>
                      <a:pt x="12" y="48"/>
                    </a:cubicBezTo>
                    <a:cubicBezTo>
                      <a:pt x="15" y="45"/>
                      <a:pt x="15" y="45"/>
                      <a:pt x="15" y="45"/>
                    </a:cubicBezTo>
                    <a:cubicBezTo>
                      <a:pt x="17" y="44"/>
                      <a:pt x="18" y="44"/>
                      <a:pt x="19" y="45"/>
                    </a:cubicBezTo>
                    <a:cubicBezTo>
                      <a:pt x="19" y="45"/>
                      <a:pt x="19" y="45"/>
                      <a:pt x="19" y="45"/>
                    </a:cubicBezTo>
                    <a:cubicBezTo>
                      <a:pt x="19" y="45"/>
                      <a:pt x="20" y="45"/>
                      <a:pt x="21" y="45"/>
                    </a:cubicBezTo>
                    <a:cubicBezTo>
                      <a:pt x="21" y="45"/>
                      <a:pt x="21" y="46"/>
                      <a:pt x="21" y="46"/>
                    </a:cubicBezTo>
                    <a:cubicBezTo>
                      <a:pt x="22" y="46"/>
                      <a:pt x="23" y="46"/>
                      <a:pt x="23" y="48"/>
                    </a:cubicBezTo>
                    <a:cubicBezTo>
                      <a:pt x="23" y="53"/>
                      <a:pt x="23" y="53"/>
                      <a:pt x="23" y="53"/>
                    </a:cubicBezTo>
                    <a:cubicBezTo>
                      <a:pt x="24" y="54"/>
                      <a:pt x="24" y="55"/>
                      <a:pt x="25" y="55"/>
                    </a:cubicBezTo>
                    <a:cubicBezTo>
                      <a:pt x="29" y="55"/>
                      <a:pt x="29" y="55"/>
                      <a:pt x="29" y="55"/>
                    </a:cubicBezTo>
                    <a:cubicBezTo>
                      <a:pt x="30" y="55"/>
                      <a:pt x="31" y="54"/>
                      <a:pt x="31" y="53"/>
                    </a:cubicBezTo>
                    <a:cubicBezTo>
                      <a:pt x="31" y="48"/>
                      <a:pt x="31" y="48"/>
                      <a:pt x="31" y="48"/>
                    </a:cubicBezTo>
                    <a:cubicBezTo>
                      <a:pt x="31" y="46"/>
                      <a:pt x="32" y="46"/>
                      <a:pt x="33" y="46"/>
                    </a:cubicBezTo>
                    <a:cubicBezTo>
                      <a:pt x="33" y="46"/>
                      <a:pt x="33" y="45"/>
                      <a:pt x="33" y="45"/>
                    </a:cubicBezTo>
                    <a:cubicBezTo>
                      <a:pt x="34" y="45"/>
                      <a:pt x="35" y="45"/>
                      <a:pt x="35" y="45"/>
                    </a:cubicBezTo>
                    <a:cubicBezTo>
                      <a:pt x="35" y="45"/>
                      <a:pt x="35" y="45"/>
                      <a:pt x="35" y="45"/>
                    </a:cubicBezTo>
                    <a:cubicBezTo>
                      <a:pt x="36" y="44"/>
                      <a:pt x="37" y="44"/>
                      <a:pt x="39" y="45"/>
                    </a:cubicBezTo>
                    <a:cubicBezTo>
                      <a:pt x="42" y="48"/>
                      <a:pt x="42" y="48"/>
                      <a:pt x="42" y="48"/>
                    </a:cubicBezTo>
                    <a:cubicBezTo>
                      <a:pt x="43" y="49"/>
                      <a:pt x="44" y="48"/>
                      <a:pt x="45" y="48"/>
                    </a:cubicBezTo>
                    <a:cubicBezTo>
                      <a:pt x="48" y="45"/>
                      <a:pt x="48" y="45"/>
                      <a:pt x="48" y="45"/>
                    </a:cubicBezTo>
                    <a:cubicBezTo>
                      <a:pt x="48" y="45"/>
                      <a:pt x="48" y="44"/>
                      <a:pt x="48" y="43"/>
                    </a:cubicBezTo>
                    <a:cubicBezTo>
                      <a:pt x="45" y="39"/>
                      <a:pt x="45" y="39"/>
                      <a:pt x="45" y="39"/>
                    </a:cubicBezTo>
                    <a:cubicBezTo>
                      <a:pt x="43" y="38"/>
                      <a:pt x="44" y="37"/>
                      <a:pt x="44" y="36"/>
                    </a:cubicBezTo>
                    <a:cubicBezTo>
                      <a:pt x="44" y="36"/>
                      <a:pt x="44" y="36"/>
                      <a:pt x="44" y="36"/>
                    </a:cubicBezTo>
                    <a:cubicBezTo>
                      <a:pt x="44" y="35"/>
                      <a:pt x="45" y="34"/>
                      <a:pt x="45" y="34"/>
                    </a:cubicBezTo>
                    <a:cubicBezTo>
                      <a:pt x="45" y="34"/>
                      <a:pt x="45" y="34"/>
                      <a:pt x="45" y="34"/>
                    </a:cubicBezTo>
                    <a:cubicBezTo>
                      <a:pt x="45" y="33"/>
                      <a:pt x="46" y="32"/>
                      <a:pt x="48" y="32"/>
                    </a:cubicBezTo>
                    <a:cubicBezTo>
                      <a:pt x="52" y="31"/>
                      <a:pt x="52" y="31"/>
                      <a:pt x="52" y="31"/>
                    </a:cubicBezTo>
                    <a:cubicBezTo>
                      <a:pt x="53" y="31"/>
                      <a:pt x="54" y="30"/>
                      <a:pt x="54" y="30"/>
                    </a:cubicBezTo>
                    <a:cubicBezTo>
                      <a:pt x="54" y="26"/>
                      <a:pt x="54" y="26"/>
                      <a:pt x="54" y="26"/>
                    </a:cubicBezTo>
                    <a:cubicBezTo>
                      <a:pt x="54" y="25"/>
                      <a:pt x="53" y="24"/>
                      <a:pt x="52" y="24"/>
                    </a:cubicBezTo>
                    <a:close/>
                    <a:moveTo>
                      <a:pt x="27" y="37"/>
                    </a:moveTo>
                    <a:cubicBezTo>
                      <a:pt x="22" y="37"/>
                      <a:pt x="17" y="33"/>
                      <a:pt x="17" y="28"/>
                    </a:cubicBezTo>
                    <a:cubicBezTo>
                      <a:pt x="17" y="22"/>
                      <a:pt x="22" y="18"/>
                      <a:pt x="27" y="18"/>
                    </a:cubicBezTo>
                    <a:cubicBezTo>
                      <a:pt x="33" y="18"/>
                      <a:pt x="37" y="22"/>
                      <a:pt x="37" y="28"/>
                    </a:cubicBezTo>
                    <a:cubicBezTo>
                      <a:pt x="37" y="33"/>
                      <a:pt x="33" y="37"/>
                      <a:pt x="27" y="37"/>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defPPr>
                  <a:defRPr lang="en-US"/>
                </a:defPPr>
                <a:lvl1pPr marL="0" algn="l" defTabSz="1110264" rtl="0" eaLnBrk="1" latinLnBrk="0" hangingPunct="1">
                  <a:defRPr sz="2200" kern="1200">
                    <a:solidFill>
                      <a:schemeClr val="tx1"/>
                    </a:solidFill>
                    <a:latin typeface="+mn-lt"/>
                    <a:ea typeface="+mn-ea"/>
                    <a:cs typeface="+mn-cs"/>
                  </a:defRPr>
                </a:lvl1pPr>
                <a:lvl2pPr marL="555132" algn="l" defTabSz="1110264" rtl="0" eaLnBrk="1" latinLnBrk="0" hangingPunct="1">
                  <a:defRPr sz="2200" kern="1200">
                    <a:solidFill>
                      <a:schemeClr val="tx1"/>
                    </a:solidFill>
                    <a:latin typeface="+mn-lt"/>
                    <a:ea typeface="+mn-ea"/>
                    <a:cs typeface="+mn-cs"/>
                  </a:defRPr>
                </a:lvl2pPr>
                <a:lvl3pPr marL="1110264" algn="l" defTabSz="1110264" rtl="0" eaLnBrk="1" latinLnBrk="0" hangingPunct="1">
                  <a:defRPr sz="2200" kern="1200">
                    <a:solidFill>
                      <a:schemeClr val="tx1"/>
                    </a:solidFill>
                    <a:latin typeface="+mn-lt"/>
                    <a:ea typeface="+mn-ea"/>
                    <a:cs typeface="+mn-cs"/>
                  </a:defRPr>
                </a:lvl3pPr>
                <a:lvl4pPr marL="1665397" algn="l" defTabSz="1110264" rtl="0" eaLnBrk="1" latinLnBrk="0" hangingPunct="1">
                  <a:defRPr sz="2200" kern="1200">
                    <a:solidFill>
                      <a:schemeClr val="tx1"/>
                    </a:solidFill>
                    <a:latin typeface="+mn-lt"/>
                    <a:ea typeface="+mn-ea"/>
                    <a:cs typeface="+mn-cs"/>
                  </a:defRPr>
                </a:lvl4pPr>
                <a:lvl5pPr marL="2220529" algn="l" defTabSz="1110264" rtl="0" eaLnBrk="1" latinLnBrk="0" hangingPunct="1">
                  <a:defRPr sz="2200" kern="1200">
                    <a:solidFill>
                      <a:schemeClr val="tx1"/>
                    </a:solidFill>
                    <a:latin typeface="+mn-lt"/>
                    <a:ea typeface="+mn-ea"/>
                    <a:cs typeface="+mn-cs"/>
                  </a:defRPr>
                </a:lvl5pPr>
                <a:lvl6pPr marL="2775661" algn="l" defTabSz="1110264" rtl="0" eaLnBrk="1" latinLnBrk="0" hangingPunct="1">
                  <a:defRPr sz="2200" kern="1200">
                    <a:solidFill>
                      <a:schemeClr val="tx1"/>
                    </a:solidFill>
                    <a:latin typeface="+mn-lt"/>
                    <a:ea typeface="+mn-ea"/>
                    <a:cs typeface="+mn-cs"/>
                  </a:defRPr>
                </a:lvl6pPr>
                <a:lvl7pPr marL="3330793" algn="l" defTabSz="1110264" rtl="0" eaLnBrk="1" latinLnBrk="0" hangingPunct="1">
                  <a:defRPr sz="2200" kern="1200">
                    <a:solidFill>
                      <a:schemeClr val="tx1"/>
                    </a:solidFill>
                    <a:latin typeface="+mn-lt"/>
                    <a:ea typeface="+mn-ea"/>
                    <a:cs typeface="+mn-cs"/>
                  </a:defRPr>
                </a:lvl7pPr>
                <a:lvl8pPr marL="3885926" algn="l" defTabSz="1110264" rtl="0" eaLnBrk="1" latinLnBrk="0" hangingPunct="1">
                  <a:defRPr sz="2200" kern="1200">
                    <a:solidFill>
                      <a:schemeClr val="tx1"/>
                    </a:solidFill>
                    <a:latin typeface="+mn-lt"/>
                    <a:ea typeface="+mn-ea"/>
                    <a:cs typeface="+mn-cs"/>
                  </a:defRPr>
                </a:lvl8pPr>
                <a:lvl9pPr marL="4441058" algn="l" defTabSz="1110264" rtl="0" eaLnBrk="1" latinLnBrk="0" hangingPunct="1">
                  <a:defRPr sz="2200" kern="1200">
                    <a:solidFill>
                      <a:schemeClr val="tx1"/>
                    </a:solidFill>
                    <a:latin typeface="+mn-lt"/>
                    <a:ea typeface="+mn-ea"/>
                    <a:cs typeface="+mn-cs"/>
                  </a:defRPr>
                </a:lvl9pPr>
              </a:lstStyle>
              <a:p>
                <a:pPr defTabSz="914400"/>
                <a:endParaRPr lang="en-US" sz="1800" dirty="0">
                  <a:solidFill>
                    <a:srgbClr val="000000"/>
                  </a:solidFill>
                  <a:latin typeface="Segoe UI" panose="020B0502040204020203" pitchFamily="34" charset="0"/>
                  <a:cs typeface="Segoe UI" panose="020B0502040204020203" pitchFamily="34" charset="0"/>
                </a:endParaRPr>
              </a:p>
            </p:txBody>
          </p:sp>
          <p:sp>
            <p:nvSpPr>
              <p:cNvPr id="25" name="5-Point Star 38"/>
              <p:cNvSpPr/>
              <p:nvPr/>
            </p:nvSpPr>
            <p:spPr bwMode="auto">
              <a:xfrm>
                <a:off x="4384515" y="1879724"/>
                <a:ext cx="304800" cy="268792"/>
              </a:xfrm>
              <a:prstGeom prst="star5">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1110264" rtl="0" eaLnBrk="1" latinLnBrk="0" hangingPunct="1">
                  <a:defRPr sz="2200" kern="1200">
                    <a:solidFill>
                      <a:schemeClr val="lt1"/>
                    </a:solidFill>
                    <a:latin typeface="+mn-lt"/>
                    <a:ea typeface="+mn-ea"/>
                    <a:cs typeface="+mn-cs"/>
                  </a:defRPr>
                </a:lvl1pPr>
                <a:lvl2pPr marL="555132" algn="l" defTabSz="1110264" rtl="0" eaLnBrk="1" latinLnBrk="0" hangingPunct="1">
                  <a:defRPr sz="2200" kern="1200">
                    <a:solidFill>
                      <a:schemeClr val="lt1"/>
                    </a:solidFill>
                    <a:latin typeface="+mn-lt"/>
                    <a:ea typeface="+mn-ea"/>
                    <a:cs typeface="+mn-cs"/>
                  </a:defRPr>
                </a:lvl2pPr>
                <a:lvl3pPr marL="1110264" algn="l" defTabSz="1110264" rtl="0" eaLnBrk="1" latinLnBrk="0" hangingPunct="1">
                  <a:defRPr sz="2200" kern="1200">
                    <a:solidFill>
                      <a:schemeClr val="lt1"/>
                    </a:solidFill>
                    <a:latin typeface="+mn-lt"/>
                    <a:ea typeface="+mn-ea"/>
                    <a:cs typeface="+mn-cs"/>
                  </a:defRPr>
                </a:lvl3pPr>
                <a:lvl4pPr marL="1665397" algn="l" defTabSz="1110264" rtl="0" eaLnBrk="1" latinLnBrk="0" hangingPunct="1">
                  <a:defRPr sz="2200" kern="1200">
                    <a:solidFill>
                      <a:schemeClr val="lt1"/>
                    </a:solidFill>
                    <a:latin typeface="+mn-lt"/>
                    <a:ea typeface="+mn-ea"/>
                    <a:cs typeface="+mn-cs"/>
                  </a:defRPr>
                </a:lvl4pPr>
                <a:lvl5pPr marL="2220529" algn="l" defTabSz="1110264" rtl="0" eaLnBrk="1" latinLnBrk="0" hangingPunct="1">
                  <a:defRPr sz="2200" kern="1200">
                    <a:solidFill>
                      <a:schemeClr val="lt1"/>
                    </a:solidFill>
                    <a:latin typeface="+mn-lt"/>
                    <a:ea typeface="+mn-ea"/>
                    <a:cs typeface="+mn-cs"/>
                  </a:defRPr>
                </a:lvl5pPr>
                <a:lvl6pPr marL="2775661" algn="l" defTabSz="1110264" rtl="0" eaLnBrk="1" latinLnBrk="0" hangingPunct="1">
                  <a:defRPr sz="2200" kern="1200">
                    <a:solidFill>
                      <a:schemeClr val="lt1"/>
                    </a:solidFill>
                    <a:latin typeface="+mn-lt"/>
                    <a:ea typeface="+mn-ea"/>
                    <a:cs typeface="+mn-cs"/>
                  </a:defRPr>
                </a:lvl6pPr>
                <a:lvl7pPr marL="3330793" algn="l" defTabSz="1110264" rtl="0" eaLnBrk="1" latinLnBrk="0" hangingPunct="1">
                  <a:defRPr sz="2200" kern="1200">
                    <a:solidFill>
                      <a:schemeClr val="lt1"/>
                    </a:solidFill>
                    <a:latin typeface="+mn-lt"/>
                    <a:ea typeface="+mn-ea"/>
                    <a:cs typeface="+mn-cs"/>
                  </a:defRPr>
                </a:lvl7pPr>
                <a:lvl8pPr marL="3885926" algn="l" defTabSz="1110264" rtl="0" eaLnBrk="1" latinLnBrk="0" hangingPunct="1">
                  <a:defRPr sz="2200" kern="1200">
                    <a:solidFill>
                      <a:schemeClr val="lt1"/>
                    </a:solidFill>
                    <a:latin typeface="+mn-lt"/>
                    <a:ea typeface="+mn-ea"/>
                    <a:cs typeface="+mn-cs"/>
                  </a:defRPr>
                </a:lvl8pPr>
                <a:lvl9pPr marL="4441058" algn="l" defTabSz="1110264" rtl="0" eaLnBrk="1" latinLnBrk="0" hangingPunct="1">
                  <a:defRPr sz="2200" kern="1200">
                    <a:solidFill>
                      <a:schemeClr val="lt1"/>
                    </a:solidFill>
                    <a:latin typeface="+mn-lt"/>
                    <a:ea typeface="+mn-ea"/>
                    <a:cs typeface="+mn-cs"/>
                  </a:defRPr>
                </a:lvl9pPr>
              </a:lstStyle>
              <a:p>
                <a:pPr algn="ctr" defTabSz="932472">
                  <a:lnSpc>
                    <a:spcPct val="90000"/>
                  </a:lnSpc>
                </a:pPr>
                <a:endParaRPr lang="en-US" sz="2400" dirty="0">
                  <a:gradFill>
                    <a:gsLst>
                      <a:gs pos="0">
                        <a:srgbClr val="FFFFFF"/>
                      </a:gs>
                      <a:gs pos="100000">
                        <a:srgbClr val="FFFFFF"/>
                      </a:gs>
                    </a:gsLst>
                    <a:lin ang="5400000" scaled="0"/>
                  </a:gradFill>
                  <a:latin typeface="Segoe UI" panose="020B0502040204020203" pitchFamily="34" charset="0"/>
                  <a:ea typeface="Segoe UI" pitchFamily="34" charset="0"/>
                  <a:cs typeface="Segoe UI" pitchFamily="34" charset="0"/>
                </a:endParaRPr>
              </a:p>
            </p:txBody>
          </p:sp>
        </p:grpSp>
        <p:pic>
          <p:nvPicPr>
            <p:cNvPr id="18" name="Picture 17"/>
            <p:cNvPicPr>
              <a:picLocks noChangeAspect="1"/>
            </p:cNvPicPr>
            <p:nvPr/>
          </p:nvPicPr>
          <p:blipFill>
            <a:blip r:embed="rId4"/>
            <a:stretch>
              <a:fillRect/>
            </a:stretch>
          </p:blipFill>
          <p:spPr>
            <a:xfrm>
              <a:off x="1462927" y="5204831"/>
              <a:ext cx="1979911" cy="1169421"/>
            </a:xfrm>
            <a:prstGeom prst="rect">
              <a:avLst/>
            </a:prstGeom>
          </p:spPr>
        </p:pic>
      </p:grpSp>
    </p:spTree>
    <p:extLst>
      <p:ext uri="{BB962C8B-B14F-4D97-AF65-F5344CB8AC3E}">
        <p14:creationId xmlns:p14="http://schemas.microsoft.com/office/powerpoint/2010/main" val="233720425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9E9EF0-8545-4FBA-B1D2-00633D45844A}"/>
              </a:ext>
            </a:extLst>
          </p:cNvPr>
          <p:cNvSpPr>
            <a:spLocks noGrp="1"/>
          </p:cNvSpPr>
          <p:nvPr>
            <p:ph type="title"/>
          </p:nvPr>
        </p:nvSpPr>
        <p:spPr/>
        <p:txBody>
          <a:bodyPr/>
          <a:lstStyle/>
          <a:p>
            <a:r>
              <a:rPr lang="en-US" dirty="0"/>
              <a:t>The Web Deploy Protocol</a:t>
            </a:r>
          </a:p>
        </p:txBody>
      </p:sp>
      <p:sp>
        <p:nvSpPr>
          <p:cNvPr id="4" name="Content Placeholder 2">
            <a:extLst>
              <a:ext uri="{FF2B5EF4-FFF2-40B4-BE49-F238E27FC236}">
                <a16:creationId xmlns:a16="http://schemas.microsoft.com/office/drawing/2014/main" id="{B8C333DF-A23A-4EBB-8345-9BCFBCE83EBB}"/>
              </a:ext>
            </a:extLst>
          </p:cNvPr>
          <p:cNvSpPr txBox="1">
            <a:spLocks/>
          </p:cNvSpPr>
          <p:nvPr/>
        </p:nvSpPr>
        <p:spPr>
          <a:xfrm>
            <a:off x="1982788" y="1021215"/>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r>
              <a:rPr lang="en-US" kern="0" dirty="0">
                <a:solidFill>
                  <a:srgbClr val="000000"/>
                </a:solidFill>
              </a:rPr>
              <a:t>WebDeploy simplifies deployment of web applications and websites to IIS servers by providing a standard package format</a:t>
            </a:r>
          </a:p>
          <a:p>
            <a:pPr lvl="1"/>
            <a:r>
              <a:rPr lang="en-US" kern="0" dirty="0">
                <a:solidFill>
                  <a:srgbClr val="000000"/>
                </a:solidFill>
              </a:rPr>
              <a:t>Packages can be installed manually using IIS Manager, command line tools, or PowerShell</a:t>
            </a:r>
          </a:p>
          <a:p>
            <a:pPr lvl="1"/>
            <a:r>
              <a:rPr lang="en-US" kern="0" dirty="0">
                <a:solidFill>
                  <a:srgbClr val="000000"/>
                </a:solidFill>
              </a:rPr>
              <a:t>Packages can be remotely installed by using the IIS instance remote deployment service</a:t>
            </a:r>
          </a:p>
          <a:p>
            <a:r>
              <a:rPr lang="en-US" kern="0" dirty="0">
                <a:solidFill>
                  <a:srgbClr val="000000"/>
                </a:solidFill>
              </a:rPr>
              <a:t>Visual Studio and WebMatrix can deploy a web application to a Web Deploy endpoint</a:t>
            </a:r>
          </a:p>
          <a:p>
            <a:pPr lvl="1"/>
            <a:endParaRPr lang="en-US" kern="0" dirty="0">
              <a:solidFill>
                <a:srgbClr val="000000"/>
              </a:solidFill>
            </a:endParaRPr>
          </a:p>
        </p:txBody>
      </p:sp>
    </p:spTree>
    <p:extLst>
      <p:ext uri="{BB962C8B-B14F-4D97-AF65-F5344CB8AC3E}">
        <p14:creationId xmlns:p14="http://schemas.microsoft.com/office/powerpoint/2010/main" val="24331168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Deploying web apps</a:t>
            </a:r>
          </a:p>
        </p:txBody>
      </p:sp>
      <p:sp>
        <p:nvSpPr>
          <p:cNvPr id="4" name="Content Placeholder 2"/>
          <p:cNvSpPr txBox="1">
            <a:spLocks/>
          </p:cNvSpPr>
          <p:nvPr/>
        </p:nvSpPr>
        <p:spPr>
          <a:xfrm>
            <a:off x="1618948" y="1008994"/>
            <a:ext cx="6498657" cy="5849007"/>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lvl="0"/>
            <a:r>
              <a:rPr lang="en-US" sz="2400" kern="0" dirty="0">
                <a:solidFill>
                  <a:srgbClr val="000000"/>
                </a:solidFill>
              </a:rPr>
              <a:t>Advantages of Web Deploy:</a:t>
            </a:r>
          </a:p>
          <a:p>
            <a:pPr marL="365760" lvl="1"/>
            <a:r>
              <a:rPr lang="en-US" sz="2000" kern="0" dirty="0">
                <a:solidFill>
                  <a:srgbClr val="000000"/>
                </a:solidFill>
              </a:rPr>
              <a:t>Uploads only modified files</a:t>
            </a:r>
          </a:p>
          <a:p>
            <a:pPr marL="365760" lvl="1"/>
            <a:r>
              <a:rPr lang="en-US" sz="2000" kern="0" dirty="0">
                <a:solidFill>
                  <a:srgbClr val="000000"/>
                </a:solidFill>
              </a:rPr>
              <a:t>Supports HTTPS</a:t>
            </a:r>
          </a:p>
          <a:p>
            <a:pPr marL="365760" lvl="1"/>
            <a:r>
              <a:rPr lang="en-US" sz="2000" kern="0" dirty="0">
                <a:solidFill>
                  <a:srgbClr val="000000"/>
                </a:solidFill>
              </a:rPr>
              <a:t>Allows setting NTFS permissions</a:t>
            </a:r>
          </a:p>
          <a:p>
            <a:pPr marL="365760" lvl="1"/>
            <a:r>
              <a:rPr lang="en-US" sz="2000" kern="0" dirty="0">
                <a:solidFill>
                  <a:srgbClr val="000000"/>
                </a:solidFill>
              </a:rPr>
              <a:t>Supports database publishing</a:t>
            </a:r>
          </a:p>
          <a:p>
            <a:pPr marL="365760" lvl="1"/>
            <a:r>
              <a:rPr lang="en-US" sz="2000" kern="0" dirty="0">
                <a:solidFill>
                  <a:srgbClr val="000000"/>
                </a:solidFill>
              </a:rPr>
              <a:t>Allows setting connection strings </a:t>
            </a:r>
          </a:p>
          <a:p>
            <a:pPr marL="81597"/>
            <a:r>
              <a:rPr lang="en-US" sz="2400" kern="0" dirty="0">
                <a:solidFill>
                  <a:srgbClr val="000000"/>
                </a:solidFill>
              </a:rPr>
              <a:t>Scripted deployment with:</a:t>
            </a:r>
          </a:p>
          <a:p>
            <a:pPr marL="365760" lvl="1"/>
            <a:r>
              <a:rPr lang="en-US" sz="2000" kern="0" dirty="0">
                <a:solidFill>
                  <a:srgbClr val="000000"/>
                </a:solidFill>
              </a:rPr>
              <a:t>MSDeploy.exe</a:t>
            </a:r>
          </a:p>
          <a:p>
            <a:pPr marL="365760" lvl="1"/>
            <a:r>
              <a:rPr lang="en-US" sz="2000" kern="0" dirty="0">
                <a:solidFill>
                  <a:srgbClr val="000000"/>
                </a:solidFill>
              </a:rPr>
              <a:t>Azure PowerShell</a:t>
            </a:r>
          </a:p>
          <a:p>
            <a:pPr marL="365760" lvl="1"/>
            <a:r>
              <a:rPr lang="en-US" sz="2000" kern="0" dirty="0">
                <a:solidFill>
                  <a:srgbClr val="000000"/>
                </a:solidFill>
              </a:rPr>
              <a:t>Azure CLI </a:t>
            </a:r>
          </a:p>
          <a:p>
            <a:pPr marL="365760" lvl="1"/>
            <a:r>
              <a:rPr lang="en-US" sz="2000" kern="0" dirty="0">
                <a:solidFill>
                  <a:srgbClr val="000000"/>
                </a:solidFill>
              </a:rPr>
              <a:t>Git</a:t>
            </a:r>
          </a:p>
          <a:p>
            <a:pPr marL="81597"/>
            <a:r>
              <a:rPr lang="en-US" sz="2400" kern="0" dirty="0">
                <a:solidFill>
                  <a:srgbClr val="000000"/>
                </a:solidFill>
              </a:rPr>
              <a:t>FTP:</a:t>
            </a:r>
          </a:p>
          <a:p>
            <a:pPr marL="365760" lvl="1"/>
            <a:r>
              <a:rPr lang="en-US" sz="2000" kern="0" dirty="0">
                <a:solidFill>
                  <a:srgbClr val="000000"/>
                </a:solidFill>
              </a:rPr>
              <a:t>Passive vs active</a:t>
            </a:r>
          </a:p>
          <a:p>
            <a:pPr marL="365760" lvl="1"/>
            <a:r>
              <a:rPr lang="en-US" sz="2000" kern="0" dirty="0">
                <a:solidFill>
                  <a:srgbClr val="000000"/>
                </a:solidFill>
              </a:rPr>
              <a:t>Limitations in comparison with Web Deploy</a:t>
            </a:r>
          </a:p>
        </p:txBody>
      </p:sp>
      <p:grpSp>
        <p:nvGrpSpPr>
          <p:cNvPr id="5" name="Group 4" descr="The slide graphic shows developer’s laptop using Web Deploy to deploy a web application to an Azure website."/>
          <p:cNvGrpSpPr/>
          <p:nvPr/>
        </p:nvGrpSpPr>
        <p:grpSpPr>
          <a:xfrm>
            <a:off x="6915849" y="1364537"/>
            <a:ext cx="3604287" cy="5096300"/>
            <a:chOff x="5297255" y="1364537"/>
            <a:chExt cx="3604287" cy="5096300"/>
          </a:xfrm>
        </p:grpSpPr>
        <p:grpSp>
          <p:nvGrpSpPr>
            <p:cNvPr id="6" name="Group 5"/>
            <p:cNvGrpSpPr>
              <a:grpSpLocks noChangeAspect="1"/>
            </p:cNvGrpSpPr>
            <p:nvPr/>
          </p:nvGrpSpPr>
          <p:grpSpPr bwMode="auto">
            <a:xfrm>
              <a:off x="5297255" y="1364537"/>
              <a:ext cx="3604287" cy="2046218"/>
              <a:chOff x="6696" y="1932"/>
              <a:chExt cx="539" cy="306"/>
            </a:xfrm>
          </p:grpSpPr>
          <p:sp>
            <p:nvSpPr>
              <p:cNvPr id="65" name="AutoShape 3"/>
              <p:cNvSpPr>
                <a:spLocks noChangeAspect="1" noChangeArrowheads="1" noTextEdit="1"/>
              </p:cNvSpPr>
              <p:nvPr/>
            </p:nvSpPr>
            <p:spPr bwMode="auto">
              <a:xfrm>
                <a:off x="6696" y="1934"/>
                <a:ext cx="539" cy="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1110264" rtl="0" eaLnBrk="1" latinLnBrk="0" hangingPunct="1">
                  <a:defRPr sz="2200" kern="1200">
                    <a:solidFill>
                      <a:schemeClr val="tx1"/>
                    </a:solidFill>
                    <a:latin typeface="+mn-lt"/>
                    <a:ea typeface="+mn-ea"/>
                    <a:cs typeface="+mn-cs"/>
                  </a:defRPr>
                </a:lvl1pPr>
                <a:lvl2pPr marL="555132" algn="l" defTabSz="1110264" rtl="0" eaLnBrk="1" latinLnBrk="0" hangingPunct="1">
                  <a:defRPr sz="2200" kern="1200">
                    <a:solidFill>
                      <a:schemeClr val="tx1"/>
                    </a:solidFill>
                    <a:latin typeface="+mn-lt"/>
                    <a:ea typeface="+mn-ea"/>
                    <a:cs typeface="+mn-cs"/>
                  </a:defRPr>
                </a:lvl2pPr>
                <a:lvl3pPr marL="1110264" algn="l" defTabSz="1110264" rtl="0" eaLnBrk="1" latinLnBrk="0" hangingPunct="1">
                  <a:defRPr sz="2200" kern="1200">
                    <a:solidFill>
                      <a:schemeClr val="tx1"/>
                    </a:solidFill>
                    <a:latin typeface="+mn-lt"/>
                    <a:ea typeface="+mn-ea"/>
                    <a:cs typeface="+mn-cs"/>
                  </a:defRPr>
                </a:lvl3pPr>
                <a:lvl4pPr marL="1665397" algn="l" defTabSz="1110264" rtl="0" eaLnBrk="1" latinLnBrk="0" hangingPunct="1">
                  <a:defRPr sz="2200" kern="1200">
                    <a:solidFill>
                      <a:schemeClr val="tx1"/>
                    </a:solidFill>
                    <a:latin typeface="+mn-lt"/>
                    <a:ea typeface="+mn-ea"/>
                    <a:cs typeface="+mn-cs"/>
                  </a:defRPr>
                </a:lvl4pPr>
                <a:lvl5pPr marL="2220529" algn="l" defTabSz="1110264" rtl="0" eaLnBrk="1" latinLnBrk="0" hangingPunct="1">
                  <a:defRPr sz="2200" kern="1200">
                    <a:solidFill>
                      <a:schemeClr val="tx1"/>
                    </a:solidFill>
                    <a:latin typeface="+mn-lt"/>
                    <a:ea typeface="+mn-ea"/>
                    <a:cs typeface="+mn-cs"/>
                  </a:defRPr>
                </a:lvl5pPr>
                <a:lvl6pPr marL="2775661" algn="l" defTabSz="1110264" rtl="0" eaLnBrk="1" latinLnBrk="0" hangingPunct="1">
                  <a:defRPr sz="2200" kern="1200">
                    <a:solidFill>
                      <a:schemeClr val="tx1"/>
                    </a:solidFill>
                    <a:latin typeface="+mn-lt"/>
                    <a:ea typeface="+mn-ea"/>
                    <a:cs typeface="+mn-cs"/>
                  </a:defRPr>
                </a:lvl6pPr>
                <a:lvl7pPr marL="3330793" algn="l" defTabSz="1110264" rtl="0" eaLnBrk="1" latinLnBrk="0" hangingPunct="1">
                  <a:defRPr sz="2200" kern="1200">
                    <a:solidFill>
                      <a:schemeClr val="tx1"/>
                    </a:solidFill>
                    <a:latin typeface="+mn-lt"/>
                    <a:ea typeface="+mn-ea"/>
                    <a:cs typeface="+mn-cs"/>
                  </a:defRPr>
                </a:lvl7pPr>
                <a:lvl8pPr marL="3885926" algn="l" defTabSz="1110264" rtl="0" eaLnBrk="1" latinLnBrk="0" hangingPunct="1">
                  <a:defRPr sz="2200" kern="1200">
                    <a:solidFill>
                      <a:schemeClr val="tx1"/>
                    </a:solidFill>
                    <a:latin typeface="+mn-lt"/>
                    <a:ea typeface="+mn-ea"/>
                    <a:cs typeface="+mn-cs"/>
                  </a:defRPr>
                </a:lvl8pPr>
                <a:lvl9pPr marL="4441058" algn="l" defTabSz="1110264" rtl="0" eaLnBrk="1" latinLnBrk="0" hangingPunct="1">
                  <a:defRPr sz="2200" kern="1200">
                    <a:solidFill>
                      <a:schemeClr val="tx1"/>
                    </a:solidFill>
                    <a:latin typeface="+mn-lt"/>
                    <a:ea typeface="+mn-ea"/>
                    <a:cs typeface="+mn-cs"/>
                  </a:defRPr>
                </a:lvl9pPr>
              </a:lstStyle>
              <a:p>
                <a:pPr defTabSz="914400"/>
                <a:endParaRPr lang="en-US" sz="1800" dirty="0">
                  <a:solidFill>
                    <a:srgbClr val="000000"/>
                  </a:solidFill>
                  <a:latin typeface="Segoe UI" panose="020B0502040204020203" pitchFamily="34" charset="0"/>
                  <a:cs typeface="Segoe UI" panose="020B0502040204020203" pitchFamily="34" charset="0"/>
                </a:endParaRPr>
              </a:p>
            </p:txBody>
          </p:sp>
          <p:sp>
            <p:nvSpPr>
              <p:cNvPr id="66" name="Freeform 17"/>
              <p:cNvSpPr>
                <a:spLocks/>
              </p:cNvSpPr>
              <p:nvPr/>
            </p:nvSpPr>
            <p:spPr bwMode="auto">
              <a:xfrm>
                <a:off x="6699" y="1932"/>
                <a:ext cx="536" cy="304"/>
              </a:xfrm>
              <a:custGeom>
                <a:avLst/>
                <a:gdLst>
                  <a:gd name="T0" fmla="*/ 187 w 224"/>
                  <a:gd name="T1" fmla="*/ 53 h 126"/>
                  <a:gd name="T2" fmla="*/ 183 w 224"/>
                  <a:gd name="T3" fmla="*/ 53 h 126"/>
                  <a:gd name="T4" fmla="*/ 187 w 224"/>
                  <a:gd name="T5" fmla="*/ 37 h 126"/>
                  <a:gd name="T6" fmla="*/ 150 w 224"/>
                  <a:gd name="T7" fmla="*/ 0 h 126"/>
                  <a:gd name="T8" fmla="*/ 114 w 224"/>
                  <a:gd name="T9" fmla="*/ 32 h 126"/>
                  <a:gd name="T10" fmla="*/ 86 w 224"/>
                  <a:gd name="T11" fmla="*/ 20 h 126"/>
                  <a:gd name="T12" fmla="*/ 49 w 224"/>
                  <a:gd name="T13" fmla="*/ 55 h 126"/>
                  <a:gd name="T14" fmla="*/ 37 w 224"/>
                  <a:gd name="T15" fmla="*/ 53 h 126"/>
                  <a:gd name="T16" fmla="*/ 0 w 224"/>
                  <a:gd name="T17" fmla="*/ 90 h 126"/>
                  <a:gd name="T18" fmla="*/ 37 w 224"/>
                  <a:gd name="T19" fmla="*/ 126 h 126"/>
                  <a:gd name="T20" fmla="*/ 187 w 224"/>
                  <a:gd name="T21" fmla="*/ 126 h 126"/>
                  <a:gd name="T22" fmla="*/ 224 w 224"/>
                  <a:gd name="T23" fmla="*/ 90 h 126"/>
                  <a:gd name="T24" fmla="*/ 187 w 224"/>
                  <a:gd name="T25" fmla="*/ 5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4" h="126">
                    <a:moveTo>
                      <a:pt x="187" y="53"/>
                    </a:moveTo>
                    <a:cubicBezTo>
                      <a:pt x="186" y="53"/>
                      <a:pt x="184" y="53"/>
                      <a:pt x="183" y="53"/>
                    </a:cubicBezTo>
                    <a:cubicBezTo>
                      <a:pt x="185" y="48"/>
                      <a:pt x="187" y="42"/>
                      <a:pt x="187" y="37"/>
                    </a:cubicBezTo>
                    <a:cubicBezTo>
                      <a:pt x="187" y="16"/>
                      <a:pt x="170" y="0"/>
                      <a:pt x="150" y="0"/>
                    </a:cubicBezTo>
                    <a:cubicBezTo>
                      <a:pt x="131" y="0"/>
                      <a:pt x="116" y="14"/>
                      <a:pt x="114" y="32"/>
                    </a:cubicBezTo>
                    <a:cubicBezTo>
                      <a:pt x="107" y="25"/>
                      <a:pt x="97" y="20"/>
                      <a:pt x="86" y="20"/>
                    </a:cubicBezTo>
                    <a:cubicBezTo>
                      <a:pt x="67" y="20"/>
                      <a:pt x="50" y="36"/>
                      <a:pt x="49" y="55"/>
                    </a:cubicBezTo>
                    <a:cubicBezTo>
                      <a:pt x="45" y="54"/>
                      <a:pt x="41" y="53"/>
                      <a:pt x="37" y="53"/>
                    </a:cubicBezTo>
                    <a:cubicBezTo>
                      <a:pt x="16" y="53"/>
                      <a:pt x="0" y="69"/>
                      <a:pt x="0" y="90"/>
                    </a:cubicBezTo>
                    <a:cubicBezTo>
                      <a:pt x="0" y="110"/>
                      <a:pt x="16" y="126"/>
                      <a:pt x="37" y="126"/>
                    </a:cubicBezTo>
                    <a:cubicBezTo>
                      <a:pt x="187" y="126"/>
                      <a:pt x="187" y="126"/>
                      <a:pt x="187" y="126"/>
                    </a:cubicBezTo>
                    <a:cubicBezTo>
                      <a:pt x="207" y="126"/>
                      <a:pt x="224" y="110"/>
                      <a:pt x="224" y="90"/>
                    </a:cubicBezTo>
                    <a:cubicBezTo>
                      <a:pt x="224" y="69"/>
                      <a:pt x="207" y="53"/>
                      <a:pt x="187" y="53"/>
                    </a:cubicBez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1110264" rtl="0" eaLnBrk="1" latinLnBrk="0" hangingPunct="1">
                  <a:defRPr sz="2200" kern="1200">
                    <a:solidFill>
                      <a:schemeClr val="tx1"/>
                    </a:solidFill>
                    <a:latin typeface="+mn-lt"/>
                    <a:ea typeface="+mn-ea"/>
                    <a:cs typeface="+mn-cs"/>
                  </a:defRPr>
                </a:lvl1pPr>
                <a:lvl2pPr marL="555132" algn="l" defTabSz="1110264" rtl="0" eaLnBrk="1" latinLnBrk="0" hangingPunct="1">
                  <a:defRPr sz="2200" kern="1200">
                    <a:solidFill>
                      <a:schemeClr val="tx1"/>
                    </a:solidFill>
                    <a:latin typeface="+mn-lt"/>
                    <a:ea typeface="+mn-ea"/>
                    <a:cs typeface="+mn-cs"/>
                  </a:defRPr>
                </a:lvl2pPr>
                <a:lvl3pPr marL="1110264" algn="l" defTabSz="1110264" rtl="0" eaLnBrk="1" latinLnBrk="0" hangingPunct="1">
                  <a:defRPr sz="2200" kern="1200">
                    <a:solidFill>
                      <a:schemeClr val="tx1"/>
                    </a:solidFill>
                    <a:latin typeface="+mn-lt"/>
                    <a:ea typeface="+mn-ea"/>
                    <a:cs typeface="+mn-cs"/>
                  </a:defRPr>
                </a:lvl3pPr>
                <a:lvl4pPr marL="1665397" algn="l" defTabSz="1110264" rtl="0" eaLnBrk="1" latinLnBrk="0" hangingPunct="1">
                  <a:defRPr sz="2200" kern="1200">
                    <a:solidFill>
                      <a:schemeClr val="tx1"/>
                    </a:solidFill>
                    <a:latin typeface="+mn-lt"/>
                    <a:ea typeface="+mn-ea"/>
                    <a:cs typeface="+mn-cs"/>
                  </a:defRPr>
                </a:lvl4pPr>
                <a:lvl5pPr marL="2220529" algn="l" defTabSz="1110264" rtl="0" eaLnBrk="1" latinLnBrk="0" hangingPunct="1">
                  <a:defRPr sz="2200" kern="1200">
                    <a:solidFill>
                      <a:schemeClr val="tx1"/>
                    </a:solidFill>
                    <a:latin typeface="+mn-lt"/>
                    <a:ea typeface="+mn-ea"/>
                    <a:cs typeface="+mn-cs"/>
                  </a:defRPr>
                </a:lvl5pPr>
                <a:lvl6pPr marL="2775661" algn="l" defTabSz="1110264" rtl="0" eaLnBrk="1" latinLnBrk="0" hangingPunct="1">
                  <a:defRPr sz="2200" kern="1200">
                    <a:solidFill>
                      <a:schemeClr val="tx1"/>
                    </a:solidFill>
                    <a:latin typeface="+mn-lt"/>
                    <a:ea typeface="+mn-ea"/>
                    <a:cs typeface="+mn-cs"/>
                  </a:defRPr>
                </a:lvl6pPr>
                <a:lvl7pPr marL="3330793" algn="l" defTabSz="1110264" rtl="0" eaLnBrk="1" latinLnBrk="0" hangingPunct="1">
                  <a:defRPr sz="2200" kern="1200">
                    <a:solidFill>
                      <a:schemeClr val="tx1"/>
                    </a:solidFill>
                    <a:latin typeface="+mn-lt"/>
                    <a:ea typeface="+mn-ea"/>
                    <a:cs typeface="+mn-cs"/>
                  </a:defRPr>
                </a:lvl7pPr>
                <a:lvl8pPr marL="3885926" algn="l" defTabSz="1110264" rtl="0" eaLnBrk="1" latinLnBrk="0" hangingPunct="1">
                  <a:defRPr sz="2200" kern="1200">
                    <a:solidFill>
                      <a:schemeClr val="tx1"/>
                    </a:solidFill>
                    <a:latin typeface="+mn-lt"/>
                    <a:ea typeface="+mn-ea"/>
                    <a:cs typeface="+mn-cs"/>
                  </a:defRPr>
                </a:lvl8pPr>
                <a:lvl9pPr marL="4441058" algn="l" defTabSz="1110264" rtl="0" eaLnBrk="1" latinLnBrk="0" hangingPunct="1">
                  <a:defRPr sz="2200" kern="1200">
                    <a:solidFill>
                      <a:schemeClr val="tx1"/>
                    </a:solidFill>
                    <a:latin typeface="+mn-lt"/>
                    <a:ea typeface="+mn-ea"/>
                    <a:cs typeface="+mn-cs"/>
                  </a:defRPr>
                </a:lvl9pPr>
              </a:lstStyle>
              <a:p>
                <a:pPr defTabSz="914400"/>
                <a:endParaRPr lang="en-US" sz="1800" dirty="0">
                  <a:solidFill>
                    <a:srgbClr val="000000"/>
                  </a:solidFill>
                  <a:latin typeface="Segoe UI" panose="020B0502040204020203" pitchFamily="34" charset="0"/>
                  <a:cs typeface="Segoe UI" panose="020B0502040204020203" pitchFamily="34" charset="0"/>
                </a:endParaRPr>
              </a:p>
            </p:txBody>
          </p:sp>
        </p:grpSp>
        <p:grpSp>
          <p:nvGrpSpPr>
            <p:cNvPr id="7" name="Group 6"/>
            <p:cNvGrpSpPr>
              <a:grpSpLocks noChangeAspect="1"/>
            </p:cNvGrpSpPr>
            <p:nvPr/>
          </p:nvGrpSpPr>
          <p:grpSpPr>
            <a:xfrm>
              <a:off x="6258762" y="2449824"/>
              <a:ext cx="1519884" cy="1185636"/>
              <a:chOff x="1507436" y="1799127"/>
              <a:chExt cx="3681068" cy="2752580"/>
            </a:xfrm>
          </p:grpSpPr>
          <p:sp>
            <p:nvSpPr>
              <p:cNvPr id="58" name="Rectangle 57"/>
              <p:cNvSpPr/>
              <p:nvPr/>
            </p:nvSpPr>
            <p:spPr bwMode="auto">
              <a:xfrm>
                <a:off x="1507436" y="1808507"/>
                <a:ext cx="3657600" cy="2743200"/>
              </a:xfrm>
              <a:prstGeom prst="rect">
                <a:avLst/>
              </a:prstGeom>
              <a:solidFill>
                <a:schemeClr val="bg1"/>
              </a:solidFill>
              <a:ln w="19050">
                <a:solidFill>
                  <a:srgbClr val="0072C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1110264" rtl="0" eaLnBrk="1" latinLnBrk="0" hangingPunct="1">
                  <a:defRPr sz="2200" kern="1200">
                    <a:solidFill>
                      <a:schemeClr val="lt1"/>
                    </a:solidFill>
                    <a:latin typeface="+mn-lt"/>
                    <a:ea typeface="+mn-ea"/>
                    <a:cs typeface="+mn-cs"/>
                  </a:defRPr>
                </a:lvl1pPr>
                <a:lvl2pPr marL="555132" algn="l" defTabSz="1110264" rtl="0" eaLnBrk="1" latinLnBrk="0" hangingPunct="1">
                  <a:defRPr sz="2200" kern="1200">
                    <a:solidFill>
                      <a:schemeClr val="lt1"/>
                    </a:solidFill>
                    <a:latin typeface="+mn-lt"/>
                    <a:ea typeface="+mn-ea"/>
                    <a:cs typeface="+mn-cs"/>
                  </a:defRPr>
                </a:lvl2pPr>
                <a:lvl3pPr marL="1110264" algn="l" defTabSz="1110264" rtl="0" eaLnBrk="1" latinLnBrk="0" hangingPunct="1">
                  <a:defRPr sz="2200" kern="1200">
                    <a:solidFill>
                      <a:schemeClr val="lt1"/>
                    </a:solidFill>
                    <a:latin typeface="+mn-lt"/>
                    <a:ea typeface="+mn-ea"/>
                    <a:cs typeface="+mn-cs"/>
                  </a:defRPr>
                </a:lvl3pPr>
                <a:lvl4pPr marL="1665397" algn="l" defTabSz="1110264" rtl="0" eaLnBrk="1" latinLnBrk="0" hangingPunct="1">
                  <a:defRPr sz="2200" kern="1200">
                    <a:solidFill>
                      <a:schemeClr val="lt1"/>
                    </a:solidFill>
                    <a:latin typeface="+mn-lt"/>
                    <a:ea typeface="+mn-ea"/>
                    <a:cs typeface="+mn-cs"/>
                  </a:defRPr>
                </a:lvl4pPr>
                <a:lvl5pPr marL="2220529" algn="l" defTabSz="1110264" rtl="0" eaLnBrk="1" latinLnBrk="0" hangingPunct="1">
                  <a:defRPr sz="2200" kern="1200">
                    <a:solidFill>
                      <a:schemeClr val="lt1"/>
                    </a:solidFill>
                    <a:latin typeface="+mn-lt"/>
                    <a:ea typeface="+mn-ea"/>
                    <a:cs typeface="+mn-cs"/>
                  </a:defRPr>
                </a:lvl5pPr>
                <a:lvl6pPr marL="2775661" algn="l" defTabSz="1110264" rtl="0" eaLnBrk="1" latinLnBrk="0" hangingPunct="1">
                  <a:defRPr sz="2200" kern="1200">
                    <a:solidFill>
                      <a:schemeClr val="lt1"/>
                    </a:solidFill>
                    <a:latin typeface="+mn-lt"/>
                    <a:ea typeface="+mn-ea"/>
                    <a:cs typeface="+mn-cs"/>
                  </a:defRPr>
                </a:lvl6pPr>
                <a:lvl7pPr marL="3330793" algn="l" defTabSz="1110264" rtl="0" eaLnBrk="1" latinLnBrk="0" hangingPunct="1">
                  <a:defRPr sz="2200" kern="1200">
                    <a:solidFill>
                      <a:schemeClr val="lt1"/>
                    </a:solidFill>
                    <a:latin typeface="+mn-lt"/>
                    <a:ea typeface="+mn-ea"/>
                    <a:cs typeface="+mn-cs"/>
                  </a:defRPr>
                </a:lvl7pPr>
                <a:lvl8pPr marL="3885926" algn="l" defTabSz="1110264" rtl="0" eaLnBrk="1" latinLnBrk="0" hangingPunct="1">
                  <a:defRPr sz="2200" kern="1200">
                    <a:solidFill>
                      <a:schemeClr val="lt1"/>
                    </a:solidFill>
                    <a:latin typeface="+mn-lt"/>
                    <a:ea typeface="+mn-ea"/>
                    <a:cs typeface="+mn-cs"/>
                  </a:defRPr>
                </a:lvl8pPr>
                <a:lvl9pPr marL="4441058" algn="l" defTabSz="1110264" rtl="0" eaLnBrk="1" latinLnBrk="0" hangingPunct="1">
                  <a:defRPr sz="2200" kern="1200">
                    <a:solidFill>
                      <a:schemeClr val="lt1"/>
                    </a:solidFill>
                    <a:latin typeface="+mn-lt"/>
                    <a:ea typeface="+mn-ea"/>
                    <a:cs typeface="+mn-cs"/>
                  </a:defRPr>
                </a:lvl9pPr>
              </a:lstStyle>
              <a:p>
                <a:pPr algn="ctr" defTabSz="932472">
                  <a:lnSpc>
                    <a:spcPct val="90000"/>
                  </a:lnSpc>
                </a:pPr>
                <a:endParaRPr lang="en-US" sz="2400" dirty="0">
                  <a:gradFill>
                    <a:gsLst>
                      <a:gs pos="0">
                        <a:srgbClr val="FFFFFF"/>
                      </a:gs>
                      <a:gs pos="100000">
                        <a:srgbClr val="FFFFFF"/>
                      </a:gs>
                    </a:gsLst>
                    <a:lin ang="5400000" scaled="0"/>
                  </a:gradFill>
                  <a:latin typeface="Segoe UI" panose="020B0502040204020203" pitchFamily="34" charset="0"/>
                  <a:ea typeface="Segoe UI" pitchFamily="34" charset="0"/>
                  <a:cs typeface="Segoe UI" pitchFamily="34" charset="0"/>
                </a:endParaRPr>
              </a:p>
            </p:txBody>
          </p:sp>
          <p:sp>
            <p:nvSpPr>
              <p:cNvPr id="59" name="Rectangle 58"/>
              <p:cNvSpPr/>
              <p:nvPr/>
            </p:nvSpPr>
            <p:spPr bwMode="auto">
              <a:xfrm>
                <a:off x="1507436" y="1799127"/>
                <a:ext cx="3681068" cy="457200"/>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1110264" rtl="0" eaLnBrk="1" latinLnBrk="0" hangingPunct="1">
                  <a:defRPr sz="2200" kern="1200">
                    <a:solidFill>
                      <a:schemeClr val="lt1"/>
                    </a:solidFill>
                    <a:latin typeface="+mn-lt"/>
                    <a:ea typeface="+mn-ea"/>
                    <a:cs typeface="+mn-cs"/>
                  </a:defRPr>
                </a:lvl1pPr>
                <a:lvl2pPr marL="555132" algn="l" defTabSz="1110264" rtl="0" eaLnBrk="1" latinLnBrk="0" hangingPunct="1">
                  <a:defRPr sz="2200" kern="1200">
                    <a:solidFill>
                      <a:schemeClr val="lt1"/>
                    </a:solidFill>
                    <a:latin typeface="+mn-lt"/>
                    <a:ea typeface="+mn-ea"/>
                    <a:cs typeface="+mn-cs"/>
                  </a:defRPr>
                </a:lvl2pPr>
                <a:lvl3pPr marL="1110264" algn="l" defTabSz="1110264" rtl="0" eaLnBrk="1" latinLnBrk="0" hangingPunct="1">
                  <a:defRPr sz="2200" kern="1200">
                    <a:solidFill>
                      <a:schemeClr val="lt1"/>
                    </a:solidFill>
                    <a:latin typeface="+mn-lt"/>
                    <a:ea typeface="+mn-ea"/>
                    <a:cs typeface="+mn-cs"/>
                  </a:defRPr>
                </a:lvl3pPr>
                <a:lvl4pPr marL="1665397" algn="l" defTabSz="1110264" rtl="0" eaLnBrk="1" latinLnBrk="0" hangingPunct="1">
                  <a:defRPr sz="2200" kern="1200">
                    <a:solidFill>
                      <a:schemeClr val="lt1"/>
                    </a:solidFill>
                    <a:latin typeface="+mn-lt"/>
                    <a:ea typeface="+mn-ea"/>
                    <a:cs typeface="+mn-cs"/>
                  </a:defRPr>
                </a:lvl4pPr>
                <a:lvl5pPr marL="2220529" algn="l" defTabSz="1110264" rtl="0" eaLnBrk="1" latinLnBrk="0" hangingPunct="1">
                  <a:defRPr sz="2200" kern="1200">
                    <a:solidFill>
                      <a:schemeClr val="lt1"/>
                    </a:solidFill>
                    <a:latin typeface="+mn-lt"/>
                    <a:ea typeface="+mn-ea"/>
                    <a:cs typeface="+mn-cs"/>
                  </a:defRPr>
                </a:lvl5pPr>
                <a:lvl6pPr marL="2775661" algn="l" defTabSz="1110264" rtl="0" eaLnBrk="1" latinLnBrk="0" hangingPunct="1">
                  <a:defRPr sz="2200" kern="1200">
                    <a:solidFill>
                      <a:schemeClr val="lt1"/>
                    </a:solidFill>
                    <a:latin typeface="+mn-lt"/>
                    <a:ea typeface="+mn-ea"/>
                    <a:cs typeface="+mn-cs"/>
                  </a:defRPr>
                </a:lvl6pPr>
                <a:lvl7pPr marL="3330793" algn="l" defTabSz="1110264" rtl="0" eaLnBrk="1" latinLnBrk="0" hangingPunct="1">
                  <a:defRPr sz="2200" kern="1200">
                    <a:solidFill>
                      <a:schemeClr val="lt1"/>
                    </a:solidFill>
                    <a:latin typeface="+mn-lt"/>
                    <a:ea typeface="+mn-ea"/>
                    <a:cs typeface="+mn-cs"/>
                  </a:defRPr>
                </a:lvl7pPr>
                <a:lvl8pPr marL="3885926" algn="l" defTabSz="1110264" rtl="0" eaLnBrk="1" latinLnBrk="0" hangingPunct="1">
                  <a:defRPr sz="2200" kern="1200">
                    <a:solidFill>
                      <a:schemeClr val="lt1"/>
                    </a:solidFill>
                    <a:latin typeface="+mn-lt"/>
                    <a:ea typeface="+mn-ea"/>
                    <a:cs typeface="+mn-cs"/>
                  </a:defRPr>
                </a:lvl8pPr>
                <a:lvl9pPr marL="4441058" algn="l" defTabSz="1110264" rtl="0" eaLnBrk="1" latinLnBrk="0" hangingPunct="1">
                  <a:defRPr sz="2200" kern="1200">
                    <a:solidFill>
                      <a:schemeClr val="lt1"/>
                    </a:solidFill>
                    <a:latin typeface="+mn-lt"/>
                    <a:ea typeface="+mn-ea"/>
                    <a:cs typeface="+mn-cs"/>
                  </a:defRPr>
                </a:lvl9pPr>
              </a:lstStyle>
              <a:p>
                <a:pPr algn="ctr" defTabSz="932472">
                  <a:lnSpc>
                    <a:spcPct val="90000"/>
                  </a:lnSpc>
                </a:pPr>
                <a:endParaRPr lang="en-US" sz="2400" dirty="0">
                  <a:gradFill>
                    <a:gsLst>
                      <a:gs pos="0">
                        <a:srgbClr val="FFFFFF"/>
                      </a:gs>
                      <a:gs pos="100000">
                        <a:srgbClr val="FFFFFF"/>
                      </a:gs>
                    </a:gsLst>
                    <a:lin ang="5400000" scaled="0"/>
                  </a:gradFill>
                  <a:latin typeface="Segoe UI" panose="020B0502040204020203" pitchFamily="34" charset="0"/>
                  <a:ea typeface="Segoe UI" pitchFamily="34" charset="0"/>
                  <a:cs typeface="Segoe UI" pitchFamily="34" charset="0"/>
                </a:endParaRPr>
              </a:p>
            </p:txBody>
          </p:sp>
          <p:sp>
            <p:nvSpPr>
              <p:cNvPr id="60" name="Rectangle 59"/>
              <p:cNvSpPr/>
              <p:nvPr/>
            </p:nvSpPr>
            <p:spPr bwMode="auto">
              <a:xfrm>
                <a:off x="4022473" y="1999656"/>
                <a:ext cx="182880" cy="13716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1110264" rtl="0" eaLnBrk="1" latinLnBrk="0" hangingPunct="1">
                  <a:defRPr sz="2200" kern="1200">
                    <a:solidFill>
                      <a:schemeClr val="lt1"/>
                    </a:solidFill>
                    <a:latin typeface="+mn-lt"/>
                    <a:ea typeface="+mn-ea"/>
                    <a:cs typeface="+mn-cs"/>
                  </a:defRPr>
                </a:lvl1pPr>
                <a:lvl2pPr marL="555132" algn="l" defTabSz="1110264" rtl="0" eaLnBrk="1" latinLnBrk="0" hangingPunct="1">
                  <a:defRPr sz="2200" kern="1200">
                    <a:solidFill>
                      <a:schemeClr val="lt1"/>
                    </a:solidFill>
                    <a:latin typeface="+mn-lt"/>
                    <a:ea typeface="+mn-ea"/>
                    <a:cs typeface="+mn-cs"/>
                  </a:defRPr>
                </a:lvl2pPr>
                <a:lvl3pPr marL="1110264" algn="l" defTabSz="1110264" rtl="0" eaLnBrk="1" latinLnBrk="0" hangingPunct="1">
                  <a:defRPr sz="2200" kern="1200">
                    <a:solidFill>
                      <a:schemeClr val="lt1"/>
                    </a:solidFill>
                    <a:latin typeface="+mn-lt"/>
                    <a:ea typeface="+mn-ea"/>
                    <a:cs typeface="+mn-cs"/>
                  </a:defRPr>
                </a:lvl3pPr>
                <a:lvl4pPr marL="1665397" algn="l" defTabSz="1110264" rtl="0" eaLnBrk="1" latinLnBrk="0" hangingPunct="1">
                  <a:defRPr sz="2200" kern="1200">
                    <a:solidFill>
                      <a:schemeClr val="lt1"/>
                    </a:solidFill>
                    <a:latin typeface="+mn-lt"/>
                    <a:ea typeface="+mn-ea"/>
                    <a:cs typeface="+mn-cs"/>
                  </a:defRPr>
                </a:lvl4pPr>
                <a:lvl5pPr marL="2220529" algn="l" defTabSz="1110264" rtl="0" eaLnBrk="1" latinLnBrk="0" hangingPunct="1">
                  <a:defRPr sz="2200" kern="1200">
                    <a:solidFill>
                      <a:schemeClr val="lt1"/>
                    </a:solidFill>
                    <a:latin typeface="+mn-lt"/>
                    <a:ea typeface="+mn-ea"/>
                    <a:cs typeface="+mn-cs"/>
                  </a:defRPr>
                </a:lvl5pPr>
                <a:lvl6pPr marL="2775661" algn="l" defTabSz="1110264" rtl="0" eaLnBrk="1" latinLnBrk="0" hangingPunct="1">
                  <a:defRPr sz="2200" kern="1200">
                    <a:solidFill>
                      <a:schemeClr val="lt1"/>
                    </a:solidFill>
                    <a:latin typeface="+mn-lt"/>
                    <a:ea typeface="+mn-ea"/>
                    <a:cs typeface="+mn-cs"/>
                  </a:defRPr>
                </a:lvl6pPr>
                <a:lvl7pPr marL="3330793" algn="l" defTabSz="1110264" rtl="0" eaLnBrk="1" latinLnBrk="0" hangingPunct="1">
                  <a:defRPr sz="2200" kern="1200">
                    <a:solidFill>
                      <a:schemeClr val="lt1"/>
                    </a:solidFill>
                    <a:latin typeface="+mn-lt"/>
                    <a:ea typeface="+mn-ea"/>
                    <a:cs typeface="+mn-cs"/>
                  </a:defRPr>
                </a:lvl7pPr>
                <a:lvl8pPr marL="3885926" algn="l" defTabSz="1110264" rtl="0" eaLnBrk="1" latinLnBrk="0" hangingPunct="1">
                  <a:defRPr sz="2200" kern="1200">
                    <a:solidFill>
                      <a:schemeClr val="lt1"/>
                    </a:solidFill>
                    <a:latin typeface="+mn-lt"/>
                    <a:ea typeface="+mn-ea"/>
                    <a:cs typeface="+mn-cs"/>
                  </a:defRPr>
                </a:lvl8pPr>
                <a:lvl9pPr marL="4441058" algn="l" defTabSz="1110264" rtl="0" eaLnBrk="1" latinLnBrk="0" hangingPunct="1">
                  <a:defRPr sz="2200" kern="1200">
                    <a:solidFill>
                      <a:schemeClr val="lt1"/>
                    </a:solidFill>
                    <a:latin typeface="+mn-lt"/>
                    <a:ea typeface="+mn-ea"/>
                    <a:cs typeface="+mn-cs"/>
                  </a:defRPr>
                </a:lvl9pPr>
              </a:lstStyle>
              <a:p>
                <a:pPr algn="ctr" defTabSz="932472">
                  <a:lnSpc>
                    <a:spcPct val="90000"/>
                  </a:lnSpc>
                </a:pPr>
                <a:endParaRPr lang="en-US" sz="2400" dirty="0">
                  <a:gradFill>
                    <a:gsLst>
                      <a:gs pos="0">
                        <a:srgbClr val="FFFFFF"/>
                      </a:gs>
                      <a:gs pos="100000">
                        <a:srgbClr val="FFFFFF"/>
                      </a:gs>
                    </a:gsLst>
                    <a:lin ang="5400000" scaled="0"/>
                  </a:gradFill>
                  <a:latin typeface="Segoe UI" panose="020B0502040204020203" pitchFamily="34" charset="0"/>
                  <a:ea typeface="Segoe UI" pitchFamily="34" charset="0"/>
                  <a:cs typeface="Segoe UI" pitchFamily="34" charset="0"/>
                </a:endParaRPr>
              </a:p>
            </p:txBody>
          </p:sp>
          <p:sp>
            <p:nvSpPr>
              <p:cNvPr id="61" name="Isosceles Triangle 60"/>
              <p:cNvSpPr/>
              <p:nvPr/>
            </p:nvSpPr>
            <p:spPr bwMode="auto">
              <a:xfrm>
                <a:off x="3963592" y="1875760"/>
                <a:ext cx="300643" cy="151967"/>
              </a:xfrm>
              <a:prstGeom prs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1110264" rtl="0" eaLnBrk="1" latinLnBrk="0" hangingPunct="1">
                  <a:defRPr sz="2200" kern="1200">
                    <a:solidFill>
                      <a:schemeClr val="lt1"/>
                    </a:solidFill>
                    <a:latin typeface="+mn-lt"/>
                    <a:ea typeface="+mn-ea"/>
                    <a:cs typeface="+mn-cs"/>
                  </a:defRPr>
                </a:lvl1pPr>
                <a:lvl2pPr marL="555132" algn="l" defTabSz="1110264" rtl="0" eaLnBrk="1" latinLnBrk="0" hangingPunct="1">
                  <a:defRPr sz="2200" kern="1200">
                    <a:solidFill>
                      <a:schemeClr val="lt1"/>
                    </a:solidFill>
                    <a:latin typeface="+mn-lt"/>
                    <a:ea typeface="+mn-ea"/>
                    <a:cs typeface="+mn-cs"/>
                  </a:defRPr>
                </a:lvl2pPr>
                <a:lvl3pPr marL="1110264" algn="l" defTabSz="1110264" rtl="0" eaLnBrk="1" latinLnBrk="0" hangingPunct="1">
                  <a:defRPr sz="2200" kern="1200">
                    <a:solidFill>
                      <a:schemeClr val="lt1"/>
                    </a:solidFill>
                    <a:latin typeface="+mn-lt"/>
                    <a:ea typeface="+mn-ea"/>
                    <a:cs typeface="+mn-cs"/>
                  </a:defRPr>
                </a:lvl3pPr>
                <a:lvl4pPr marL="1665397" algn="l" defTabSz="1110264" rtl="0" eaLnBrk="1" latinLnBrk="0" hangingPunct="1">
                  <a:defRPr sz="2200" kern="1200">
                    <a:solidFill>
                      <a:schemeClr val="lt1"/>
                    </a:solidFill>
                    <a:latin typeface="+mn-lt"/>
                    <a:ea typeface="+mn-ea"/>
                    <a:cs typeface="+mn-cs"/>
                  </a:defRPr>
                </a:lvl4pPr>
                <a:lvl5pPr marL="2220529" algn="l" defTabSz="1110264" rtl="0" eaLnBrk="1" latinLnBrk="0" hangingPunct="1">
                  <a:defRPr sz="2200" kern="1200">
                    <a:solidFill>
                      <a:schemeClr val="lt1"/>
                    </a:solidFill>
                    <a:latin typeface="+mn-lt"/>
                    <a:ea typeface="+mn-ea"/>
                    <a:cs typeface="+mn-cs"/>
                  </a:defRPr>
                </a:lvl5pPr>
                <a:lvl6pPr marL="2775661" algn="l" defTabSz="1110264" rtl="0" eaLnBrk="1" latinLnBrk="0" hangingPunct="1">
                  <a:defRPr sz="2200" kern="1200">
                    <a:solidFill>
                      <a:schemeClr val="lt1"/>
                    </a:solidFill>
                    <a:latin typeface="+mn-lt"/>
                    <a:ea typeface="+mn-ea"/>
                    <a:cs typeface="+mn-cs"/>
                  </a:defRPr>
                </a:lvl6pPr>
                <a:lvl7pPr marL="3330793" algn="l" defTabSz="1110264" rtl="0" eaLnBrk="1" latinLnBrk="0" hangingPunct="1">
                  <a:defRPr sz="2200" kern="1200">
                    <a:solidFill>
                      <a:schemeClr val="lt1"/>
                    </a:solidFill>
                    <a:latin typeface="+mn-lt"/>
                    <a:ea typeface="+mn-ea"/>
                    <a:cs typeface="+mn-cs"/>
                  </a:defRPr>
                </a:lvl7pPr>
                <a:lvl8pPr marL="3885926" algn="l" defTabSz="1110264" rtl="0" eaLnBrk="1" latinLnBrk="0" hangingPunct="1">
                  <a:defRPr sz="2200" kern="1200">
                    <a:solidFill>
                      <a:schemeClr val="lt1"/>
                    </a:solidFill>
                    <a:latin typeface="+mn-lt"/>
                    <a:ea typeface="+mn-ea"/>
                    <a:cs typeface="+mn-cs"/>
                  </a:defRPr>
                </a:lvl8pPr>
                <a:lvl9pPr marL="4441058" algn="l" defTabSz="1110264" rtl="0" eaLnBrk="1" latinLnBrk="0" hangingPunct="1">
                  <a:defRPr sz="2200" kern="1200">
                    <a:solidFill>
                      <a:schemeClr val="lt1"/>
                    </a:solidFill>
                    <a:latin typeface="+mn-lt"/>
                    <a:ea typeface="+mn-ea"/>
                    <a:cs typeface="+mn-cs"/>
                  </a:defRPr>
                </a:lvl9pPr>
              </a:lstStyle>
              <a:p>
                <a:pPr algn="ctr" defTabSz="932472">
                  <a:lnSpc>
                    <a:spcPct val="90000"/>
                  </a:lnSpc>
                </a:pPr>
                <a:endParaRPr lang="en-US" sz="2400" dirty="0">
                  <a:gradFill>
                    <a:gsLst>
                      <a:gs pos="0">
                        <a:srgbClr val="FFFFFF"/>
                      </a:gs>
                      <a:gs pos="100000">
                        <a:srgbClr val="FFFFFF"/>
                      </a:gs>
                    </a:gsLst>
                    <a:lin ang="5400000" scaled="0"/>
                  </a:gradFill>
                  <a:latin typeface="Segoe UI" panose="020B0502040204020203" pitchFamily="34" charset="0"/>
                  <a:ea typeface="Segoe UI" pitchFamily="34" charset="0"/>
                  <a:cs typeface="Segoe UI" pitchFamily="34" charset="0"/>
                </a:endParaRPr>
              </a:p>
            </p:txBody>
          </p:sp>
          <p:sp>
            <p:nvSpPr>
              <p:cNvPr id="62" name="Rectangle 61"/>
              <p:cNvSpPr/>
              <p:nvPr/>
            </p:nvSpPr>
            <p:spPr bwMode="auto">
              <a:xfrm>
                <a:off x="4079873" y="2034112"/>
                <a:ext cx="45719" cy="102704"/>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1110264" rtl="0" eaLnBrk="1" latinLnBrk="0" hangingPunct="1">
                  <a:defRPr sz="2200" kern="1200">
                    <a:solidFill>
                      <a:schemeClr val="lt1"/>
                    </a:solidFill>
                    <a:latin typeface="+mn-lt"/>
                    <a:ea typeface="+mn-ea"/>
                    <a:cs typeface="+mn-cs"/>
                  </a:defRPr>
                </a:lvl1pPr>
                <a:lvl2pPr marL="555132" algn="l" defTabSz="1110264" rtl="0" eaLnBrk="1" latinLnBrk="0" hangingPunct="1">
                  <a:defRPr sz="2200" kern="1200">
                    <a:solidFill>
                      <a:schemeClr val="lt1"/>
                    </a:solidFill>
                    <a:latin typeface="+mn-lt"/>
                    <a:ea typeface="+mn-ea"/>
                    <a:cs typeface="+mn-cs"/>
                  </a:defRPr>
                </a:lvl2pPr>
                <a:lvl3pPr marL="1110264" algn="l" defTabSz="1110264" rtl="0" eaLnBrk="1" latinLnBrk="0" hangingPunct="1">
                  <a:defRPr sz="2200" kern="1200">
                    <a:solidFill>
                      <a:schemeClr val="lt1"/>
                    </a:solidFill>
                    <a:latin typeface="+mn-lt"/>
                    <a:ea typeface="+mn-ea"/>
                    <a:cs typeface="+mn-cs"/>
                  </a:defRPr>
                </a:lvl3pPr>
                <a:lvl4pPr marL="1665397" algn="l" defTabSz="1110264" rtl="0" eaLnBrk="1" latinLnBrk="0" hangingPunct="1">
                  <a:defRPr sz="2200" kern="1200">
                    <a:solidFill>
                      <a:schemeClr val="lt1"/>
                    </a:solidFill>
                    <a:latin typeface="+mn-lt"/>
                    <a:ea typeface="+mn-ea"/>
                    <a:cs typeface="+mn-cs"/>
                  </a:defRPr>
                </a:lvl4pPr>
                <a:lvl5pPr marL="2220529" algn="l" defTabSz="1110264" rtl="0" eaLnBrk="1" latinLnBrk="0" hangingPunct="1">
                  <a:defRPr sz="2200" kern="1200">
                    <a:solidFill>
                      <a:schemeClr val="lt1"/>
                    </a:solidFill>
                    <a:latin typeface="+mn-lt"/>
                    <a:ea typeface="+mn-ea"/>
                    <a:cs typeface="+mn-cs"/>
                  </a:defRPr>
                </a:lvl5pPr>
                <a:lvl6pPr marL="2775661" algn="l" defTabSz="1110264" rtl="0" eaLnBrk="1" latinLnBrk="0" hangingPunct="1">
                  <a:defRPr sz="2200" kern="1200">
                    <a:solidFill>
                      <a:schemeClr val="lt1"/>
                    </a:solidFill>
                    <a:latin typeface="+mn-lt"/>
                    <a:ea typeface="+mn-ea"/>
                    <a:cs typeface="+mn-cs"/>
                  </a:defRPr>
                </a:lvl6pPr>
                <a:lvl7pPr marL="3330793" algn="l" defTabSz="1110264" rtl="0" eaLnBrk="1" latinLnBrk="0" hangingPunct="1">
                  <a:defRPr sz="2200" kern="1200">
                    <a:solidFill>
                      <a:schemeClr val="lt1"/>
                    </a:solidFill>
                    <a:latin typeface="+mn-lt"/>
                    <a:ea typeface="+mn-ea"/>
                    <a:cs typeface="+mn-cs"/>
                  </a:defRPr>
                </a:lvl7pPr>
                <a:lvl8pPr marL="3885926" algn="l" defTabSz="1110264" rtl="0" eaLnBrk="1" latinLnBrk="0" hangingPunct="1">
                  <a:defRPr sz="2200" kern="1200">
                    <a:solidFill>
                      <a:schemeClr val="lt1"/>
                    </a:solidFill>
                    <a:latin typeface="+mn-lt"/>
                    <a:ea typeface="+mn-ea"/>
                    <a:cs typeface="+mn-cs"/>
                  </a:defRPr>
                </a:lvl8pPr>
                <a:lvl9pPr marL="4441058" algn="l" defTabSz="1110264" rtl="0" eaLnBrk="1" latinLnBrk="0" hangingPunct="1">
                  <a:defRPr sz="2200" kern="1200">
                    <a:solidFill>
                      <a:schemeClr val="lt1"/>
                    </a:solidFill>
                    <a:latin typeface="+mn-lt"/>
                    <a:ea typeface="+mn-ea"/>
                    <a:cs typeface="+mn-cs"/>
                  </a:defRPr>
                </a:lvl9pPr>
              </a:lstStyle>
              <a:p>
                <a:pPr algn="ctr" defTabSz="932472">
                  <a:lnSpc>
                    <a:spcPct val="90000"/>
                  </a:lnSpc>
                </a:pPr>
                <a:endParaRPr lang="en-US" sz="2400" dirty="0">
                  <a:gradFill>
                    <a:gsLst>
                      <a:gs pos="0">
                        <a:srgbClr val="FFFFFF"/>
                      </a:gs>
                      <a:gs pos="100000">
                        <a:srgbClr val="FFFFFF"/>
                      </a:gs>
                    </a:gsLst>
                    <a:lin ang="5400000" scaled="0"/>
                  </a:gradFill>
                  <a:latin typeface="Segoe UI" panose="020B0502040204020203" pitchFamily="34" charset="0"/>
                  <a:ea typeface="Segoe UI" pitchFamily="34" charset="0"/>
                  <a:cs typeface="Segoe UI" pitchFamily="34" charset="0"/>
                </a:endParaRPr>
              </a:p>
            </p:txBody>
          </p:sp>
          <p:sp>
            <p:nvSpPr>
              <p:cNvPr id="63" name="Freeform 13"/>
              <p:cNvSpPr>
                <a:spLocks noEditPoints="1"/>
              </p:cNvSpPr>
              <p:nvPr/>
            </p:nvSpPr>
            <p:spPr bwMode="auto">
              <a:xfrm rot="21089782">
                <a:off x="4799148" y="1871264"/>
                <a:ext cx="289001" cy="285713"/>
              </a:xfrm>
              <a:custGeom>
                <a:avLst/>
                <a:gdLst>
                  <a:gd name="T0" fmla="*/ 48 w 54"/>
                  <a:gd name="T1" fmla="*/ 23 h 55"/>
                  <a:gd name="T2" fmla="*/ 45 w 54"/>
                  <a:gd name="T3" fmla="*/ 21 h 55"/>
                  <a:gd name="T4" fmla="*/ 44 w 54"/>
                  <a:gd name="T5" fmla="*/ 16 h 55"/>
                  <a:gd name="T6" fmla="*/ 48 w 54"/>
                  <a:gd name="T7" fmla="*/ 10 h 55"/>
                  <a:gd name="T8" fmla="*/ 42 w 54"/>
                  <a:gd name="T9" fmla="*/ 7 h 55"/>
                  <a:gd name="T10" fmla="*/ 36 w 54"/>
                  <a:gd name="T11" fmla="*/ 11 h 55"/>
                  <a:gd name="T12" fmla="*/ 31 w 54"/>
                  <a:gd name="T13" fmla="*/ 7 h 55"/>
                  <a:gd name="T14" fmla="*/ 29 w 54"/>
                  <a:gd name="T15" fmla="*/ 0 h 55"/>
                  <a:gd name="T16" fmla="*/ 23 w 54"/>
                  <a:gd name="T17" fmla="*/ 2 h 55"/>
                  <a:gd name="T18" fmla="*/ 21 w 54"/>
                  <a:gd name="T19" fmla="*/ 10 h 55"/>
                  <a:gd name="T20" fmla="*/ 15 w 54"/>
                  <a:gd name="T21" fmla="*/ 10 h 55"/>
                  <a:gd name="T22" fmla="*/ 9 w 54"/>
                  <a:gd name="T23" fmla="*/ 7 h 55"/>
                  <a:gd name="T24" fmla="*/ 7 w 54"/>
                  <a:gd name="T25" fmla="*/ 12 h 55"/>
                  <a:gd name="T26" fmla="*/ 10 w 54"/>
                  <a:gd name="T27" fmla="*/ 19 h 55"/>
                  <a:gd name="T28" fmla="*/ 9 w 54"/>
                  <a:gd name="T29" fmla="*/ 21 h 55"/>
                  <a:gd name="T30" fmla="*/ 6 w 54"/>
                  <a:gd name="T31" fmla="*/ 23 h 55"/>
                  <a:gd name="T32" fmla="*/ 0 w 54"/>
                  <a:gd name="T33" fmla="*/ 26 h 55"/>
                  <a:gd name="T34" fmla="*/ 2 w 54"/>
                  <a:gd name="T35" fmla="*/ 31 h 55"/>
                  <a:gd name="T36" fmla="*/ 9 w 54"/>
                  <a:gd name="T37" fmla="*/ 34 h 55"/>
                  <a:gd name="T38" fmla="*/ 10 w 54"/>
                  <a:gd name="T39" fmla="*/ 36 h 55"/>
                  <a:gd name="T40" fmla="*/ 10 w 54"/>
                  <a:gd name="T41" fmla="*/ 39 h 55"/>
                  <a:gd name="T42" fmla="*/ 7 w 54"/>
                  <a:gd name="T43" fmla="*/ 45 h 55"/>
                  <a:gd name="T44" fmla="*/ 12 w 54"/>
                  <a:gd name="T45" fmla="*/ 48 h 55"/>
                  <a:gd name="T46" fmla="*/ 19 w 54"/>
                  <a:gd name="T47" fmla="*/ 45 h 55"/>
                  <a:gd name="T48" fmla="*/ 21 w 54"/>
                  <a:gd name="T49" fmla="*/ 45 h 55"/>
                  <a:gd name="T50" fmla="*/ 23 w 54"/>
                  <a:gd name="T51" fmla="*/ 48 h 55"/>
                  <a:gd name="T52" fmla="*/ 25 w 54"/>
                  <a:gd name="T53" fmla="*/ 55 h 55"/>
                  <a:gd name="T54" fmla="*/ 31 w 54"/>
                  <a:gd name="T55" fmla="*/ 53 h 55"/>
                  <a:gd name="T56" fmla="*/ 33 w 54"/>
                  <a:gd name="T57" fmla="*/ 46 h 55"/>
                  <a:gd name="T58" fmla="*/ 35 w 54"/>
                  <a:gd name="T59" fmla="*/ 45 h 55"/>
                  <a:gd name="T60" fmla="*/ 39 w 54"/>
                  <a:gd name="T61" fmla="*/ 45 h 55"/>
                  <a:gd name="T62" fmla="*/ 45 w 54"/>
                  <a:gd name="T63" fmla="*/ 48 h 55"/>
                  <a:gd name="T64" fmla="*/ 48 w 54"/>
                  <a:gd name="T65" fmla="*/ 43 h 55"/>
                  <a:gd name="T66" fmla="*/ 44 w 54"/>
                  <a:gd name="T67" fmla="*/ 36 h 55"/>
                  <a:gd name="T68" fmla="*/ 45 w 54"/>
                  <a:gd name="T69" fmla="*/ 34 h 55"/>
                  <a:gd name="T70" fmla="*/ 48 w 54"/>
                  <a:gd name="T71" fmla="*/ 32 h 55"/>
                  <a:gd name="T72" fmla="*/ 54 w 54"/>
                  <a:gd name="T73" fmla="*/ 30 h 55"/>
                  <a:gd name="T74" fmla="*/ 52 w 54"/>
                  <a:gd name="T75" fmla="*/ 24 h 55"/>
                  <a:gd name="T76" fmla="*/ 17 w 54"/>
                  <a:gd name="T77" fmla="*/ 28 h 55"/>
                  <a:gd name="T78" fmla="*/ 37 w 54"/>
                  <a:gd name="T79" fmla="*/ 2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4" h="55">
                    <a:moveTo>
                      <a:pt x="52" y="24"/>
                    </a:moveTo>
                    <a:cubicBezTo>
                      <a:pt x="48" y="23"/>
                      <a:pt x="48" y="23"/>
                      <a:pt x="48" y="23"/>
                    </a:cubicBezTo>
                    <a:cubicBezTo>
                      <a:pt x="46" y="23"/>
                      <a:pt x="45" y="22"/>
                      <a:pt x="45" y="21"/>
                    </a:cubicBezTo>
                    <a:cubicBezTo>
                      <a:pt x="45" y="21"/>
                      <a:pt x="45" y="21"/>
                      <a:pt x="45" y="21"/>
                    </a:cubicBezTo>
                    <a:cubicBezTo>
                      <a:pt x="45" y="21"/>
                      <a:pt x="44" y="20"/>
                      <a:pt x="44" y="19"/>
                    </a:cubicBezTo>
                    <a:cubicBezTo>
                      <a:pt x="44" y="18"/>
                      <a:pt x="43" y="17"/>
                      <a:pt x="44" y="16"/>
                    </a:cubicBezTo>
                    <a:cubicBezTo>
                      <a:pt x="48" y="12"/>
                      <a:pt x="48" y="12"/>
                      <a:pt x="48" y="12"/>
                    </a:cubicBezTo>
                    <a:cubicBezTo>
                      <a:pt x="48" y="11"/>
                      <a:pt x="48" y="10"/>
                      <a:pt x="48" y="10"/>
                    </a:cubicBezTo>
                    <a:cubicBezTo>
                      <a:pt x="45" y="7"/>
                      <a:pt x="45" y="7"/>
                      <a:pt x="45" y="7"/>
                    </a:cubicBezTo>
                    <a:cubicBezTo>
                      <a:pt x="44" y="7"/>
                      <a:pt x="43" y="6"/>
                      <a:pt x="42" y="7"/>
                    </a:cubicBezTo>
                    <a:cubicBezTo>
                      <a:pt x="39" y="10"/>
                      <a:pt x="39" y="10"/>
                      <a:pt x="39" y="10"/>
                    </a:cubicBezTo>
                    <a:cubicBezTo>
                      <a:pt x="37" y="11"/>
                      <a:pt x="36" y="11"/>
                      <a:pt x="36" y="11"/>
                    </a:cubicBezTo>
                    <a:cubicBezTo>
                      <a:pt x="35" y="10"/>
                      <a:pt x="34" y="10"/>
                      <a:pt x="33" y="9"/>
                    </a:cubicBezTo>
                    <a:cubicBezTo>
                      <a:pt x="32" y="9"/>
                      <a:pt x="31" y="8"/>
                      <a:pt x="31" y="7"/>
                    </a:cubicBezTo>
                    <a:cubicBezTo>
                      <a:pt x="31" y="2"/>
                      <a:pt x="31" y="2"/>
                      <a:pt x="31" y="2"/>
                    </a:cubicBezTo>
                    <a:cubicBezTo>
                      <a:pt x="31" y="1"/>
                      <a:pt x="30" y="0"/>
                      <a:pt x="29" y="0"/>
                    </a:cubicBezTo>
                    <a:cubicBezTo>
                      <a:pt x="25" y="0"/>
                      <a:pt x="25" y="0"/>
                      <a:pt x="25" y="0"/>
                    </a:cubicBezTo>
                    <a:cubicBezTo>
                      <a:pt x="24" y="0"/>
                      <a:pt x="24" y="1"/>
                      <a:pt x="23" y="2"/>
                    </a:cubicBezTo>
                    <a:cubicBezTo>
                      <a:pt x="23" y="7"/>
                      <a:pt x="23" y="7"/>
                      <a:pt x="23" y="7"/>
                    </a:cubicBezTo>
                    <a:cubicBezTo>
                      <a:pt x="23" y="9"/>
                      <a:pt x="22" y="9"/>
                      <a:pt x="21" y="10"/>
                    </a:cubicBezTo>
                    <a:cubicBezTo>
                      <a:pt x="20" y="10"/>
                      <a:pt x="19" y="10"/>
                      <a:pt x="19" y="11"/>
                    </a:cubicBezTo>
                    <a:cubicBezTo>
                      <a:pt x="18" y="11"/>
                      <a:pt x="17" y="11"/>
                      <a:pt x="15" y="10"/>
                    </a:cubicBezTo>
                    <a:cubicBezTo>
                      <a:pt x="12" y="7"/>
                      <a:pt x="12" y="7"/>
                      <a:pt x="12" y="7"/>
                    </a:cubicBezTo>
                    <a:cubicBezTo>
                      <a:pt x="11" y="6"/>
                      <a:pt x="10" y="7"/>
                      <a:pt x="9" y="7"/>
                    </a:cubicBezTo>
                    <a:cubicBezTo>
                      <a:pt x="7" y="10"/>
                      <a:pt x="7" y="10"/>
                      <a:pt x="7" y="10"/>
                    </a:cubicBezTo>
                    <a:cubicBezTo>
                      <a:pt x="6" y="10"/>
                      <a:pt x="6" y="11"/>
                      <a:pt x="7" y="12"/>
                    </a:cubicBezTo>
                    <a:cubicBezTo>
                      <a:pt x="10" y="16"/>
                      <a:pt x="10" y="16"/>
                      <a:pt x="10" y="16"/>
                    </a:cubicBezTo>
                    <a:cubicBezTo>
                      <a:pt x="11" y="17"/>
                      <a:pt x="10" y="18"/>
                      <a:pt x="10" y="19"/>
                    </a:cubicBezTo>
                    <a:cubicBezTo>
                      <a:pt x="10" y="19"/>
                      <a:pt x="10" y="19"/>
                      <a:pt x="10" y="19"/>
                    </a:cubicBezTo>
                    <a:cubicBezTo>
                      <a:pt x="10" y="20"/>
                      <a:pt x="9" y="21"/>
                      <a:pt x="9" y="21"/>
                    </a:cubicBezTo>
                    <a:cubicBezTo>
                      <a:pt x="9" y="21"/>
                      <a:pt x="9" y="21"/>
                      <a:pt x="9" y="21"/>
                    </a:cubicBezTo>
                    <a:cubicBezTo>
                      <a:pt x="9" y="22"/>
                      <a:pt x="8" y="23"/>
                      <a:pt x="6" y="23"/>
                    </a:cubicBezTo>
                    <a:cubicBezTo>
                      <a:pt x="2" y="24"/>
                      <a:pt x="2" y="24"/>
                      <a:pt x="2" y="24"/>
                    </a:cubicBezTo>
                    <a:cubicBezTo>
                      <a:pt x="1" y="24"/>
                      <a:pt x="0" y="25"/>
                      <a:pt x="0" y="26"/>
                    </a:cubicBezTo>
                    <a:cubicBezTo>
                      <a:pt x="0" y="30"/>
                      <a:pt x="0" y="30"/>
                      <a:pt x="0" y="30"/>
                    </a:cubicBezTo>
                    <a:cubicBezTo>
                      <a:pt x="0" y="30"/>
                      <a:pt x="1" y="31"/>
                      <a:pt x="2" y="31"/>
                    </a:cubicBezTo>
                    <a:cubicBezTo>
                      <a:pt x="6" y="32"/>
                      <a:pt x="6" y="32"/>
                      <a:pt x="6" y="32"/>
                    </a:cubicBezTo>
                    <a:cubicBezTo>
                      <a:pt x="8" y="32"/>
                      <a:pt x="9" y="33"/>
                      <a:pt x="9" y="34"/>
                    </a:cubicBezTo>
                    <a:cubicBezTo>
                      <a:pt x="9" y="34"/>
                      <a:pt x="9" y="34"/>
                      <a:pt x="9" y="34"/>
                    </a:cubicBezTo>
                    <a:cubicBezTo>
                      <a:pt x="9" y="34"/>
                      <a:pt x="10" y="35"/>
                      <a:pt x="10" y="36"/>
                    </a:cubicBezTo>
                    <a:cubicBezTo>
                      <a:pt x="10" y="36"/>
                      <a:pt x="10" y="36"/>
                      <a:pt x="10" y="36"/>
                    </a:cubicBezTo>
                    <a:cubicBezTo>
                      <a:pt x="10" y="37"/>
                      <a:pt x="11" y="38"/>
                      <a:pt x="10" y="39"/>
                    </a:cubicBezTo>
                    <a:cubicBezTo>
                      <a:pt x="7" y="43"/>
                      <a:pt x="7" y="43"/>
                      <a:pt x="7" y="43"/>
                    </a:cubicBezTo>
                    <a:cubicBezTo>
                      <a:pt x="6" y="44"/>
                      <a:pt x="6" y="45"/>
                      <a:pt x="7" y="45"/>
                    </a:cubicBezTo>
                    <a:cubicBezTo>
                      <a:pt x="9" y="48"/>
                      <a:pt x="9" y="48"/>
                      <a:pt x="9" y="48"/>
                    </a:cubicBezTo>
                    <a:cubicBezTo>
                      <a:pt x="10" y="48"/>
                      <a:pt x="11" y="49"/>
                      <a:pt x="12" y="48"/>
                    </a:cubicBezTo>
                    <a:cubicBezTo>
                      <a:pt x="15" y="45"/>
                      <a:pt x="15" y="45"/>
                      <a:pt x="15" y="45"/>
                    </a:cubicBezTo>
                    <a:cubicBezTo>
                      <a:pt x="17" y="44"/>
                      <a:pt x="18" y="44"/>
                      <a:pt x="19" y="45"/>
                    </a:cubicBezTo>
                    <a:cubicBezTo>
                      <a:pt x="19" y="45"/>
                      <a:pt x="19" y="45"/>
                      <a:pt x="19" y="45"/>
                    </a:cubicBezTo>
                    <a:cubicBezTo>
                      <a:pt x="19" y="45"/>
                      <a:pt x="20" y="45"/>
                      <a:pt x="21" y="45"/>
                    </a:cubicBezTo>
                    <a:cubicBezTo>
                      <a:pt x="21" y="45"/>
                      <a:pt x="21" y="46"/>
                      <a:pt x="21" y="46"/>
                    </a:cubicBezTo>
                    <a:cubicBezTo>
                      <a:pt x="22" y="46"/>
                      <a:pt x="23" y="46"/>
                      <a:pt x="23" y="48"/>
                    </a:cubicBezTo>
                    <a:cubicBezTo>
                      <a:pt x="23" y="53"/>
                      <a:pt x="23" y="53"/>
                      <a:pt x="23" y="53"/>
                    </a:cubicBezTo>
                    <a:cubicBezTo>
                      <a:pt x="24" y="54"/>
                      <a:pt x="24" y="55"/>
                      <a:pt x="25" y="55"/>
                    </a:cubicBezTo>
                    <a:cubicBezTo>
                      <a:pt x="29" y="55"/>
                      <a:pt x="29" y="55"/>
                      <a:pt x="29" y="55"/>
                    </a:cubicBezTo>
                    <a:cubicBezTo>
                      <a:pt x="30" y="55"/>
                      <a:pt x="31" y="54"/>
                      <a:pt x="31" y="53"/>
                    </a:cubicBezTo>
                    <a:cubicBezTo>
                      <a:pt x="31" y="48"/>
                      <a:pt x="31" y="48"/>
                      <a:pt x="31" y="48"/>
                    </a:cubicBezTo>
                    <a:cubicBezTo>
                      <a:pt x="31" y="46"/>
                      <a:pt x="32" y="46"/>
                      <a:pt x="33" y="46"/>
                    </a:cubicBezTo>
                    <a:cubicBezTo>
                      <a:pt x="33" y="46"/>
                      <a:pt x="33" y="45"/>
                      <a:pt x="33" y="45"/>
                    </a:cubicBezTo>
                    <a:cubicBezTo>
                      <a:pt x="34" y="45"/>
                      <a:pt x="35" y="45"/>
                      <a:pt x="35" y="45"/>
                    </a:cubicBezTo>
                    <a:cubicBezTo>
                      <a:pt x="35" y="45"/>
                      <a:pt x="35" y="45"/>
                      <a:pt x="35" y="45"/>
                    </a:cubicBezTo>
                    <a:cubicBezTo>
                      <a:pt x="36" y="44"/>
                      <a:pt x="37" y="44"/>
                      <a:pt x="39" y="45"/>
                    </a:cubicBezTo>
                    <a:cubicBezTo>
                      <a:pt x="42" y="48"/>
                      <a:pt x="42" y="48"/>
                      <a:pt x="42" y="48"/>
                    </a:cubicBezTo>
                    <a:cubicBezTo>
                      <a:pt x="43" y="49"/>
                      <a:pt x="44" y="48"/>
                      <a:pt x="45" y="48"/>
                    </a:cubicBezTo>
                    <a:cubicBezTo>
                      <a:pt x="48" y="45"/>
                      <a:pt x="48" y="45"/>
                      <a:pt x="48" y="45"/>
                    </a:cubicBezTo>
                    <a:cubicBezTo>
                      <a:pt x="48" y="45"/>
                      <a:pt x="48" y="44"/>
                      <a:pt x="48" y="43"/>
                    </a:cubicBezTo>
                    <a:cubicBezTo>
                      <a:pt x="45" y="39"/>
                      <a:pt x="45" y="39"/>
                      <a:pt x="45" y="39"/>
                    </a:cubicBezTo>
                    <a:cubicBezTo>
                      <a:pt x="43" y="38"/>
                      <a:pt x="44" y="37"/>
                      <a:pt x="44" y="36"/>
                    </a:cubicBezTo>
                    <a:cubicBezTo>
                      <a:pt x="44" y="36"/>
                      <a:pt x="44" y="36"/>
                      <a:pt x="44" y="36"/>
                    </a:cubicBezTo>
                    <a:cubicBezTo>
                      <a:pt x="44" y="35"/>
                      <a:pt x="45" y="34"/>
                      <a:pt x="45" y="34"/>
                    </a:cubicBezTo>
                    <a:cubicBezTo>
                      <a:pt x="45" y="34"/>
                      <a:pt x="45" y="34"/>
                      <a:pt x="45" y="34"/>
                    </a:cubicBezTo>
                    <a:cubicBezTo>
                      <a:pt x="45" y="33"/>
                      <a:pt x="46" y="32"/>
                      <a:pt x="48" y="32"/>
                    </a:cubicBezTo>
                    <a:cubicBezTo>
                      <a:pt x="52" y="31"/>
                      <a:pt x="52" y="31"/>
                      <a:pt x="52" y="31"/>
                    </a:cubicBezTo>
                    <a:cubicBezTo>
                      <a:pt x="53" y="31"/>
                      <a:pt x="54" y="30"/>
                      <a:pt x="54" y="30"/>
                    </a:cubicBezTo>
                    <a:cubicBezTo>
                      <a:pt x="54" y="26"/>
                      <a:pt x="54" y="26"/>
                      <a:pt x="54" y="26"/>
                    </a:cubicBezTo>
                    <a:cubicBezTo>
                      <a:pt x="54" y="25"/>
                      <a:pt x="53" y="24"/>
                      <a:pt x="52" y="24"/>
                    </a:cubicBezTo>
                    <a:close/>
                    <a:moveTo>
                      <a:pt x="27" y="37"/>
                    </a:moveTo>
                    <a:cubicBezTo>
                      <a:pt x="22" y="37"/>
                      <a:pt x="17" y="33"/>
                      <a:pt x="17" y="28"/>
                    </a:cubicBezTo>
                    <a:cubicBezTo>
                      <a:pt x="17" y="22"/>
                      <a:pt x="22" y="18"/>
                      <a:pt x="27" y="18"/>
                    </a:cubicBezTo>
                    <a:cubicBezTo>
                      <a:pt x="33" y="18"/>
                      <a:pt x="37" y="22"/>
                      <a:pt x="37" y="28"/>
                    </a:cubicBezTo>
                    <a:cubicBezTo>
                      <a:pt x="37" y="33"/>
                      <a:pt x="33" y="37"/>
                      <a:pt x="27" y="37"/>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defPPr>
                  <a:defRPr lang="en-US"/>
                </a:defPPr>
                <a:lvl1pPr marL="0" algn="l" defTabSz="1110264" rtl="0" eaLnBrk="1" latinLnBrk="0" hangingPunct="1">
                  <a:defRPr sz="2200" kern="1200">
                    <a:solidFill>
                      <a:schemeClr val="tx1"/>
                    </a:solidFill>
                    <a:latin typeface="+mn-lt"/>
                    <a:ea typeface="+mn-ea"/>
                    <a:cs typeface="+mn-cs"/>
                  </a:defRPr>
                </a:lvl1pPr>
                <a:lvl2pPr marL="555132" algn="l" defTabSz="1110264" rtl="0" eaLnBrk="1" latinLnBrk="0" hangingPunct="1">
                  <a:defRPr sz="2200" kern="1200">
                    <a:solidFill>
                      <a:schemeClr val="tx1"/>
                    </a:solidFill>
                    <a:latin typeface="+mn-lt"/>
                    <a:ea typeface="+mn-ea"/>
                    <a:cs typeface="+mn-cs"/>
                  </a:defRPr>
                </a:lvl2pPr>
                <a:lvl3pPr marL="1110264" algn="l" defTabSz="1110264" rtl="0" eaLnBrk="1" latinLnBrk="0" hangingPunct="1">
                  <a:defRPr sz="2200" kern="1200">
                    <a:solidFill>
                      <a:schemeClr val="tx1"/>
                    </a:solidFill>
                    <a:latin typeface="+mn-lt"/>
                    <a:ea typeface="+mn-ea"/>
                    <a:cs typeface="+mn-cs"/>
                  </a:defRPr>
                </a:lvl3pPr>
                <a:lvl4pPr marL="1665397" algn="l" defTabSz="1110264" rtl="0" eaLnBrk="1" latinLnBrk="0" hangingPunct="1">
                  <a:defRPr sz="2200" kern="1200">
                    <a:solidFill>
                      <a:schemeClr val="tx1"/>
                    </a:solidFill>
                    <a:latin typeface="+mn-lt"/>
                    <a:ea typeface="+mn-ea"/>
                    <a:cs typeface="+mn-cs"/>
                  </a:defRPr>
                </a:lvl4pPr>
                <a:lvl5pPr marL="2220529" algn="l" defTabSz="1110264" rtl="0" eaLnBrk="1" latinLnBrk="0" hangingPunct="1">
                  <a:defRPr sz="2200" kern="1200">
                    <a:solidFill>
                      <a:schemeClr val="tx1"/>
                    </a:solidFill>
                    <a:latin typeface="+mn-lt"/>
                    <a:ea typeface="+mn-ea"/>
                    <a:cs typeface="+mn-cs"/>
                  </a:defRPr>
                </a:lvl5pPr>
                <a:lvl6pPr marL="2775661" algn="l" defTabSz="1110264" rtl="0" eaLnBrk="1" latinLnBrk="0" hangingPunct="1">
                  <a:defRPr sz="2200" kern="1200">
                    <a:solidFill>
                      <a:schemeClr val="tx1"/>
                    </a:solidFill>
                    <a:latin typeface="+mn-lt"/>
                    <a:ea typeface="+mn-ea"/>
                    <a:cs typeface="+mn-cs"/>
                  </a:defRPr>
                </a:lvl6pPr>
                <a:lvl7pPr marL="3330793" algn="l" defTabSz="1110264" rtl="0" eaLnBrk="1" latinLnBrk="0" hangingPunct="1">
                  <a:defRPr sz="2200" kern="1200">
                    <a:solidFill>
                      <a:schemeClr val="tx1"/>
                    </a:solidFill>
                    <a:latin typeface="+mn-lt"/>
                    <a:ea typeface="+mn-ea"/>
                    <a:cs typeface="+mn-cs"/>
                  </a:defRPr>
                </a:lvl7pPr>
                <a:lvl8pPr marL="3885926" algn="l" defTabSz="1110264" rtl="0" eaLnBrk="1" latinLnBrk="0" hangingPunct="1">
                  <a:defRPr sz="2200" kern="1200">
                    <a:solidFill>
                      <a:schemeClr val="tx1"/>
                    </a:solidFill>
                    <a:latin typeface="+mn-lt"/>
                    <a:ea typeface="+mn-ea"/>
                    <a:cs typeface="+mn-cs"/>
                  </a:defRPr>
                </a:lvl8pPr>
                <a:lvl9pPr marL="4441058" algn="l" defTabSz="1110264" rtl="0" eaLnBrk="1" latinLnBrk="0" hangingPunct="1">
                  <a:defRPr sz="2200" kern="1200">
                    <a:solidFill>
                      <a:schemeClr val="tx1"/>
                    </a:solidFill>
                    <a:latin typeface="+mn-lt"/>
                    <a:ea typeface="+mn-ea"/>
                    <a:cs typeface="+mn-cs"/>
                  </a:defRPr>
                </a:lvl9pPr>
              </a:lstStyle>
              <a:p>
                <a:pPr defTabSz="914400"/>
                <a:endParaRPr lang="en-US" sz="1800" dirty="0">
                  <a:solidFill>
                    <a:srgbClr val="000000"/>
                  </a:solidFill>
                  <a:latin typeface="Segoe UI" panose="020B0502040204020203" pitchFamily="34" charset="0"/>
                  <a:cs typeface="Segoe UI" panose="020B0502040204020203" pitchFamily="34" charset="0"/>
                </a:endParaRPr>
              </a:p>
            </p:txBody>
          </p:sp>
          <p:sp>
            <p:nvSpPr>
              <p:cNvPr id="64" name="5-Point Star 14"/>
              <p:cNvSpPr/>
              <p:nvPr/>
            </p:nvSpPr>
            <p:spPr bwMode="auto">
              <a:xfrm>
                <a:off x="4384515" y="1879724"/>
                <a:ext cx="304800" cy="268792"/>
              </a:xfrm>
              <a:prstGeom prst="star5">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1110264" rtl="0" eaLnBrk="1" latinLnBrk="0" hangingPunct="1">
                  <a:defRPr sz="2200" kern="1200">
                    <a:solidFill>
                      <a:schemeClr val="lt1"/>
                    </a:solidFill>
                    <a:latin typeface="+mn-lt"/>
                    <a:ea typeface="+mn-ea"/>
                    <a:cs typeface="+mn-cs"/>
                  </a:defRPr>
                </a:lvl1pPr>
                <a:lvl2pPr marL="555132" algn="l" defTabSz="1110264" rtl="0" eaLnBrk="1" latinLnBrk="0" hangingPunct="1">
                  <a:defRPr sz="2200" kern="1200">
                    <a:solidFill>
                      <a:schemeClr val="lt1"/>
                    </a:solidFill>
                    <a:latin typeface="+mn-lt"/>
                    <a:ea typeface="+mn-ea"/>
                    <a:cs typeface="+mn-cs"/>
                  </a:defRPr>
                </a:lvl2pPr>
                <a:lvl3pPr marL="1110264" algn="l" defTabSz="1110264" rtl="0" eaLnBrk="1" latinLnBrk="0" hangingPunct="1">
                  <a:defRPr sz="2200" kern="1200">
                    <a:solidFill>
                      <a:schemeClr val="lt1"/>
                    </a:solidFill>
                    <a:latin typeface="+mn-lt"/>
                    <a:ea typeface="+mn-ea"/>
                    <a:cs typeface="+mn-cs"/>
                  </a:defRPr>
                </a:lvl3pPr>
                <a:lvl4pPr marL="1665397" algn="l" defTabSz="1110264" rtl="0" eaLnBrk="1" latinLnBrk="0" hangingPunct="1">
                  <a:defRPr sz="2200" kern="1200">
                    <a:solidFill>
                      <a:schemeClr val="lt1"/>
                    </a:solidFill>
                    <a:latin typeface="+mn-lt"/>
                    <a:ea typeface="+mn-ea"/>
                    <a:cs typeface="+mn-cs"/>
                  </a:defRPr>
                </a:lvl4pPr>
                <a:lvl5pPr marL="2220529" algn="l" defTabSz="1110264" rtl="0" eaLnBrk="1" latinLnBrk="0" hangingPunct="1">
                  <a:defRPr sz="2200" kern="1200">
                    <a:solidFill>
                      <a:schemeClr val="lt1"/>
                    </a:solidFill>
                    <a:latin typeface="+mn-lt"/>
                    <a:ea typeface="+mn-ea"/>
                    <a:cs typeface="+mn-cs"/>
                  </a:defRPr>
                </a:lvl5pPr>
                <a:lvl6pPr marL="2775661" algn="l" defTabSz="1110264" rtl="0" eaLnBrk="1" latinLnBrk="0" hangingPunct="1">
                  <a:defRPr sz="2200" kern="1200">
                    <a:solidFill>
                      <a:schemeClr val="lt1"/>
                    </a:solidFill>
                    <a:latin typeface="+mn-lt"/>
                    <a:ea typeface="+mn-ea"/>
                    <a:cs typeface="+mn-cs"/>
                  </a:defRPr>
                </a:lvl6pPr>
                <a:lvl7pPr marL="3330793" algn="l" defTabSz="1110264" rtl="0" eaLnBrk="1" latinLnBrk="0" hangingPunct="1">
                  <a:defRPr sz="2200" kern="1200">
                    <a:solidFill>
                      <a:schemeClr val="lt1"/>
                    </a:solidFill>
                    <a:latin typeface="+mn-lt"/>
                    <a:ea typeface="+mn-ea"/>
                    <a:cs typeface="+mn-cs"/>
                  </a:defRPr>
                </a:lvl7pPr>
                <a:lvl8pPr marL="3885926" algn="l" defTabSz="1110264" rtl="0" eaLnBrk="1" latinLnBrk="0" hangingPunct="1">
                  <a:defRPr sz="2200" kern="1200">
                    <a:solidFill>
                      <a:schemeClr val="lt1"/>
                    </a:solidFill>
                    <a:latin typeface="+mn-lt"/>
                    <a:ea typeface="+mn-ea"/>
                    <a:cs typeface="+mn-cs"/>
                  </a:defRPr>
                </a:lvl8pPr>
                <a:lvl9pPr marL="4441058" algn="l" defTabSz="1110264" rtl="0" eaLnBrk="1" latinLnBrk="0" hangingPunct="1">
                  <a:defRPr sz="2200" kern="1200">
                    <a:solidFill>
                      <a:schemeClr val="lt1"/>
                    </a:solidFill>
                    <a:latin typeface="+mn-lt"/>
                    <a:ea typeface="+mn-ea"/>
                    <a:cs typeface="+mn-cs"/>
                  </a:defRPr>
                </a:lvl9pPr>
              </a:lstStyle>
              <a:p>
                <a:pPr algn="ctr" defTabSz="932472">
                  <a:lnSpc>
                    <a:spcPct val="90000"/>
                  </a:lnSpc>
                </a:pPr>
                <a:endParaRPr lang="en-US" sz="2400" dirty="0">
                  <a:gradFill>
                    <a:gsLst>
                      <a:gs pos="0">
                        <a:srgbClr val="FFFFFF"/>
                      </a:gs>
                      <a:gs pos="100000">
                        <a:srgbClr val="FFFFFF"/>
                      </a:gs>
                    </a:gsLst>
                    <a:lin ang="5400000" scaled="0"/>
                  </a:gradFill>
                  <a:latin typeface="Segoe UI" panose="020B0502040204020203" pitchFamily="34" charset="0"/>
                  <a:ea typeface="Segoe UI" pitchFamily="34" charset="0"/>
                  <a:cs typeface="Segoe UI" pitchFamily="34" charset="0"/>
                </a:endParaRPr>
              </a:p>
            </p:txBody>
          </p:sp>
        </p:grpSp>
        <p:grpSp>
          <p:nvGrpSpPr>
            <p:cNvPr id="8" name="Group 7"/>
            <p:cNvGrpSpPr>
              <a:grpSpLocks noChangeAspect="1"/>
            </p:cNvGrpSpPr>
            <p:nvPr/>
          </p:nvGrpSpPr>
          <p:grpSpPr bwMode="auto">
            <a:xfrm>
              <a:off x="6000139" y="5220014"/>
              <a:ext cx="2154481" cy="1240823"/>
              <a:chOff x="102" y="1145"/>
              <a:chExt cx="3049" cy="1756"/>
            </a:xfrm>
          </p:grpSpPr>
          <p:sp>
            <p:nvSpPr>
              <p:cNvPr id="28" name="AutoShape 3"/>
              <p:cNvSpPr>
                <a:spLocks noChangeAspect="1" noChangeArrowheads="1" noTextEdit="1"/>
              </p:cNvSpPr>
              <p:nvPr/>
            </p:nvSpPr>
            <p:spPr bwMode="auto">
              <a:xfrm>
                <a:off x="102" y="1147"/>
                <a:ext cx="3047" cy="17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1110264" rtl="0" eaLnBrk="1" latinLnBrk="0" hangingPunct="1">
                  <a:defRPr sz="2200" kern="1200">
                    <a:solidFill>
                      <a:schemeClr val="tx1"/>
                    </a:solidFill>
                    <a:latin typeface="+mn-lt"/>
                    <a:ea typeface="+mn-ea"/>
                    <a:cs typeface="+mn-cs"/>
                  </a:defRPr>
                </a:lvl1pPr>
                <a:lvl2pPr marL="555132" algn="l" defTabSz="1110264" rtl="0" eaLnBrk="1" latinLnBrk="0" hangingPunct="1">
                  <a:defRPr sz="2200" kern="1200">
                    <a:solidFill>
                      <a:schemeClr val="tx1"/>
                    </a:solidFill>
                    <a:latin typeface="+mn-lt"/>
                    <a:ea typeface="+mn-ea"/>
                    <a:cs typeface="+mn-cs"/>
                  </a:defRPr>
                </a:lvl2pPr>
                <a:lvl3pPr marL="1110264" algn="l" defTabSz="1110264" rtl="0" eaLnBrk="1" latinLnBrk="0" hangingPunct="1">
                  <a:defRPr sz="2200" kern="1200">
                    <a:solidFill>
                      <a:schemeClr val="tx1"/>
                    </a:solidFill>
                    <a:latin typeface="+mn-lt"/>
                    <a:ea typeface="+mn-ea"/>
                    <a:cs typeface="+mn-cs"/>
                  </a:defRPr>
                </a:lvl3pPr>
                <a:lvl4pPr marL="1665397" algn="l" defTabSz="1110264" rtl="0" eaLnBrk="1" latinLnBrk="0" hangingPunct="1">
                  <a:defRPr sz="2200" kern="1200">
                    <a:solidFill>
                      <a:schemeClr val="tx1"/>
                    </a:solidFill>
                    <a:latin typeface="+mn-lt"/>
                    <a:ea typeface="+mn-ea"/>
                    <a:cs typeface="+mn-cs"/>
                  </a:defRPr>
                </a:lvl4pPr>
                <a:lvl5pPr marL="2220529" algn="l" defTabSz="1110264" rtl="0" eaLnBrk="1" latinLnBrk="0" hangingPunct="1">
                  <a:defRPr sz="2200" kern="1200">
                    <a:solidFill>
                      <a:schemeClr val="tx1"/>
                    </a:solidFill>
                    <a:latin typeface="+mn-lt"/>
                    <a:ea typeface="+mn-ea"/>
                    <a:cs typeface="+mn-cs"/>
                  </a:defRPr>
                </a:lvl5pPr>
                <a:lvl6pPr marL="2775661" algn="l" defTabSz="1110264" rtl="0" eaLnBrk="1" latinLnBrk="0" hangingPunct="1">
                  <a:defRPr sz="2200" kern="1200">
                    <a:solidFill>
                      <a:schemeClr val="tx1"/>
                    </a:solidFill>
                    <a:latin typeface="+mn-lt"/>
                    <a:ea typeface="+mn-ea"/>
                    <a:cs typeface="+mn-cs"/>
                  </a:defRPr>
                </a:lvl6pPr>
                <a:lvl7pPr marL="3330793" algn="l" defTabSz="1110264" rtl="0" eaLnBrk="1" latinLnBrk="0" hangingPunct="1">
                  <a:defRPr sz="2200" kern="1200">
                    <a:solidFill>
                      <a:schemeClr val="tx1"/>
                    </a:solidFill>
                    <a:latin typeface="+mn-lt"/>
                    <a:ea typeface="+mn-ea"/>
                    <a:cs typeface="+mn-cs"/>
                  </a:defRPr>
                </a:lvl7pPr>
                <a:lvl8pPr marL="3885926" algn="l" defTabSz="1110264" rtl="0" eaLnBrk="1" latinLnBrk="0" hangingPunct="1">
                  <a:defRPr sz="2200" kern="1200">
                    <a:solidFill>
                      <a:schemeClr val="tx1"/>
                    </a:solidFill>
                    <a:latin typeface="+mn-lt"/>
                    <a:ea typeface="+mn-ea"/>
                    <a:cs typeface="+mn-cs"/>
                  </a:defRPr>
                </a:lvl8pPr>
                <a:lvl9pPr marL="4441058" algn="l" defTabSz="1110264" rtl="0" eaLnBrk="1" latinLnBrk="0" hangingPunct="1">
                  <a:defRPr sz="2200" kern="1200">
                    <a:solidFill>
                      <a:schemeClr val="tx1"/>
                    </a:solidFill>
                    <a:latin typeface="+mn-lt"/>
                    <a:ea typeface="+mn-ea"/>
                    <a:cs typeface="+mn-cs"/>
                  </a:defRPr>
                </a:lvl9pPr>
              </a:lstStyle>
              <a:p>
                <a:pPr defTabSz="914400"/>
                <a:endParaRPr lang="en-US" sz="1800" dirty="0">
                  <a:solidFill>
                    <a:srgbClr val="505050"/>
                  </a:solidFill>
                  <a:latin typeface="Segoe UI" panose="020B0502040204020203" pitchFamily="34" charset="0"/>
                  <a:cs typeface="Segoe UI" panose="020B0502040204020203" pitchFamily="34" charset="0"/>
                </a:endParaRPr>
              </a:p>
            </p:txBody>
          </p:sp>
          <p:sp>
            <p:nvSpPr>
              <p:cNvPr id="29" name="Rectangle 28"/>
              <p:cNvSpPr>
                <a:spLocks noChangeArrowheads="1"/>
              </p:cNvSpPr>
              <p:nvPr/>
            </p:nvSpPr>
            <p:spPr bwMode="auto">
              <a:xfrm>
                <a:off x="468" y="1145"/>
                <a:ext cx="2361" cy="1606"/>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1110264" rtl="0" eaLnBrk="1" latinLnBrk="0" hangingPunct="1">
                  <a:defRPr sz="2200" kern="1200">
                    <a:solidFill>
                      <a:schemeClr val="tx1"/>
                    </a:solidFill>
                    <a:latin typeface="+mn-lt"/>
                    <a:ea typeface="+mn-ea"/>
                    <a:cs typeface="+mn-cs"/>
                  </a:defRPr>
                </a:lvl1pPr>
                <a:lvl2pPr marL="555132" algn="l" defTabSz="1110264" rtl="0" eaLnBrk="1" latinLnBrk="0" hangingPunct="1">
                  <a:defRPr sz="2200" kern="1200">
                    <a:solidFill>
                      <a:schemeClr val="tx1"/>
                    </a:solidFill>
                    <a:latin typeface="+mn-lt"/>
                    <a:ea typeface="+mn-ea"/>
                    <a:cs typeface="+mn-cs"/>
                  </a:defRPr>
                </a:lvl2pPr>
                <a:lvl3pPr marL="1110264" algn="l" defTabSz="1110264" rtl="0" eaLnBrk="1" latinLnBrk="0" hangingPunct="1">
                  <a:defRPr sz="2200" kern="1200">
                    <a:solidFill>
                      <a:schemeClr val="tx1"/>
                    </a:solidFill>
                    <a:latin typeface="+mn-lt"/>
                    <a:ea typeface="+mn-ea"/>
                    <a:cs typeface="+mn-cs"/>
                  </a:defRPr>
                </a:lvl3pPr>
                <a:lvl4pPr marL="1665397" algn="l" defTabSz="1110264" rtl="0" eaLnBrk="1" latinLnBrk="0" hangingPunct="1">
                  <a:defRPr sz="2200" kern="1200">
                    <a:solidFill>
                      <a:schemeClr val="tx1"/>
                    </a:solidFill>
                    <a:latin typeface="+mn-lt"/>
                    <a:ea typeface="+mn-ea"/>
                    <a:cs typeface="+mn-cs"/>
                  </a:defRPr>
                </a:lvl4pPr>
                <a:lvl5pPr marL="2220529" algn="l" defTabSz="1110264" rtl="0" eaLnBrk="1" latinLnBrk="0" hangingPunct="1">
                  <a:defRPr sz="2200" kern="1200">
                    <a:solidFill>
                      <a:schemeClr val="tx1"/>
                    </a:solidFill>
                    <a:latin typeface="+mn-lt"/>
                    <a:ea typeface="+mn-ea"/>
                    <a:cs typeface="+mn-cs"/>
                  </a:defRPr>
                </a:lvl5pPr>
                <a:lvl6pPr marL="2775661" algn="l" defTabSz="1110264" rtl="0" eaLnBrk="1" latinLnBrk="0" hangingPunct="1">
                  <a:defRPr sz="2200" kern="1200">
                    <a:solidFill>
                      <a:schemeClr val="tx1"/>
                    </a:solidFill>
                    <a:latin typeface="+mn-lt"/>
                    <a:ea typeface="+mn-ea"/>
                    <a:cs typeface="+mn-cs"/>
                  </a:defRPr>
                </a:lvl6pPr>
                <a:lvl7pPr marL="3330793" algn="l" defTabSz="1110264" rtl="0" eaLnBrk="1" latinLnBrk="0" hangingPunct="1">
                  <a:defRPr sz="2200" kern="1200">
                    <a:solidFill>
                      <a:schemeClr val="tx1"/>
                    </a:solidFill>
                    <a:latin typeface="+mn-lt"/>
                    <a:ea typeface="+mn-ea"/>
                    <a:cs typeface="+mn-cs"/>
                  </a:defRPr>
                </a:lvl7pPr>
                <a:lvl8pPr marL="3885926" algn="l" defTabSz="1110264" rtl="0" eaLnBrk="1" latinLnBrk="0" hangingPunct="1">
                  <a:defRPr sz="2200" kern="1200">
                    <a:solidFill>
                      <a:schemeClr val="tx1"/>
                    </a:solidFill>
                    <a:latin typeface="+mn-lt"/>
                    <a:ea typeface="+mn-ea"/>
                    <a:cs typeface="+mn-cs"/>
                  </a:defRPr>
                </a:lvl8pPr>
                <a:lvl9pPr marL="4441058" algn="l" defTabSz="1110264" rtl="0" eaLnBrk="1" latinLnBrk="0" hangingPunct="1">
                  <a:defRPr sz="2200" kern="1200">
                    <a:solidFill>
                      <a:schemeClr val="tx1"/>
                    </a:solidFill>
                    <a:latin typeface="+mn-lt"/>
                    <a:ea typeface="+mn-ea"/>
                    <a:cs typeface="+mn-cs"/>
                  </a:defRPr>
                </a:lvl9pPr>
              </a:lstStyle>
              <a:p>
                <a:pPr defTabSz="914400"/>
                <a:endParaRPr lang="en-US" sz="1800" dirty="0">
                  <a:solidFill>
                    <a:srgbClr val="505050"/>
                  </a:solidFill>
                  <a:latin typeface="Segoe UI" panose="020B0502040204020203" pitchFamily="34" charset="0"/>
                  <a:cs typeface="Segoe UI" panose="020B0502040204020203" pitchFamily="34" charset="0"/>
                </a:endParaRPr>
              </a:p>
            </p:txBody>
          </p:sp>
          <p:sp>
            <p:nvSpPr>
              <p:cNvPr id="30" name="Oval 29"/>
              <p:cNvSpPr>
                <a:spLocks noChangeArrowheads="1"/>
              </p:cNvSpPr>
              <p:nvPr/>
            </p:nvSpPr>
            <p:spPr bwMode="auto">
              <a:xfrm>
                <a:off x="1628" y="1181"/>
                <a:ext cx="42" cy="4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1110264" rtl="0" eaLnBrk="1" latinLnBrk="0" hangingPunct="1">
                  <a:defRPr sz="2200" kern="1200">
                    <a:solidFill>
                      <a:schemeClr val="tx1"/>
                    </a:solidFill>
                    <a:latin typeface="+mn-lt"/>
                    <a:ea typeface="+mn-ea"/>
                    <a:cs typeface="+mn-cs"/>
                  </a:defRPr>
                </a:lvl1pPr>
                <a:lvl2pPr marL="555132" algn="l" defTabSz="1110264" rtl="0" eaLnBrk="1" latinLnBrk="0" hangingPunct="1">
                  <a:defRPr sz="2200" kern="1200">
                    <a:solidFill>
                      <a:schemeClr val="tx1"/>
                    </a:solidFill>
                    <a:latin typeface="+mn-lt"/>
                    <a:ea typeface="+mn-ea"/>
                    <a:cs typeface="+mn-cs"/>
                  </a:defRPr>
                </a:lvl2pPr>
                <a:lvl3pPr marL="1110264" algn="l" defTabSz="1110264" rtl="0" eaLnBrk="1" latinLnBrk="0" hangingPunct="1">
                  <a:defRPr sz="2200" kern="1200">
                    <a:solidFill>
                      <a:schemeClr val="tx1"/>
                    </a:solidFill>
                    <a:latin typeface="+mn-lt"/>
                    <a:ea typeface="+mn-ea"/>
                    <a:cs typeface="+mn-cs"/>
                  </a:defRPr>
                </a:lvl3pPr>
                <a:lvl4pPr marL="1665397" algn="l" defTabSz="1110264" rtl="0" eaLnBrk="1" latinLnBrk="0" hangingPunct="1">
                  <a:defRPr sz="2200" kern="1200">
                    <a:solidFill>
                      <a:schemeClr val="tx1"/>
                    </a:solidFill>
                    <a:latin typeface="+mn-lt"/>
                    <a:ea typeface="+mn-ea"/>
                    <a:cs typeface="+mn-cs"/>
                  </a:defRPr>
                </a:lvl4pPr>
                <a:lvl5pPr marL="2220529" algn="l" defTabSz="1110264" rtl="0" eaLnBrk="1" latinLnBrk="0" hangingPunct="1">
                  <a:defRPr sz="2200" kern="1200">
                    <a:solidFill>
                      <a:schemeClr val="tx1"/>
                    </a:solidFill>
                    <a:latin typeface="+mn-lt"/>
                    <a:ea typeface="+mn-ea"/>
                    <a:cs typeface="+mn-cs"/>
                  </a:defRPr>
                </a:lvl5pPr>
                <a:lvl6pPr marL="2775661" algn="l" defTabSz="1110264" rtl="0" eaLnBrk="1" latinLnBrk="0" hangingPunct="1">
                  <a:defRPr sz="2200" kern="1200">
                    <a:solidFill>
                      <a:schemeClr val="tx1"/>
                    </a:solidFill>
                    <a:latin typeface="+mn-lt"/>
                    <a:ea typeface="+mn-ea"/>
                    <a:cs typeface="+mn-cs"/>
                  </a:defRPr>
                </a:lvl6pPr>
                <a:lvl7pPr marL="3330793" algn="l" defTabSz="1110264" rtl="0" eaLnBrk="1" latinLnBrk="0" hangingPunct="1">
                  <a:defRPr sz="2200" kern="1200">
                    <a:solidFill>
                      <a:schemeClr val="tx1"/>
                    </a:solidFill>
                    <a:latin typeface="+mn-lt"/>
                    <a:ea typeface="+mn-ea"/>
                    <a:cs typeface="+mn-cs"/>
                  </a:defRPr>
                </a:lvl7pPr>
                <a:lvl8pPr marL="3885926" algn="l" defTabSz="1110264" rtl="0" eaLnBrk="1" latinLnBrk="0" hangingPunct="1">
                  <a:defRPr sz="2200" kern="1200">
                    <a:solidFill>
                      <a:schemeClr val="tx1"/>
                    </a:solidFill>
                    <a:latin typeface="+mn-lt"/>
                    <a:ea typeface="+mn-ea"/>
                    <a:cs typeface="+mn-cs"/>
                  </a:defRPr>
                </a:lvl8pPr>
                <a:lvl9pPr marL="4441058" algn="l" defTabSz="1110264" rtl="0" eaLnBrk="1" latinLnBrk="0" hangingPunct="1">
                  <a:defRPr sz="2200" kern="1200">
                    <a:solidFill>
                      <a:schemeClr val="tx1"/>
                    </a:solidFill>
                    <a:latin typeface="+mn-lt"/>
                    <a:ea typeface="+mn-ea"/>
                    <a:cs typeface="+mn-cs"/>
                  </a:defRPr>
                </a:lvl9pPr>
              </a:lstStyle>
              <a:p>
                <a:pPr defTabSz="914400"/>
                <a:endParaRPr lang="en-US" sz="1800" dirty="0">
                  <a:solidFill>
                    <a:srgbClr val="505050"/>
                  </a:solidFill>
                  <a:latin typeface="Segoe UI" panose="020B0502040204020203" pitchFamily="34" charset="0"/>
                  <a:cs typeface="Segoe UI" panose="020B0502040204020203" pitchFamily="34" charset="0"/>
                </a:endParaRPr>
              </a:p>
            </p:txBody>
          </p:sp>
          <p:sp>
            <p:nvSpPr>
              <p:cNvPr id="31" name="Rectangle 30"/>
              <p:cNvSpPr>
                <a:spLocks noChangeArrowheads="1"/>
              </p:cNvSpPr>
              <p:nvPr/>
            </p:nvSpPr>
            <p:spPr bwMode="auto">
              <a:xfrm>
                <a:off x="548" y="1271"/>
                <a:ext cx="2201" cy="1408"/>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1110264" rtl="0" eaLnBrk="1" latinLnBrk="0" hangingPunct="1">
                  <a:defRPr sz="2200" kern="1200">
                    <a:solidFill>
                      <a:schemeClr val="tx1"/>
                    </a:solidFill>
                    <a:latin typeface="+mn-lt"/>
                    <a:ea typeface="+mn-ea"/>
                    <a:cs typeface="+mn-cs"/>
                  </a:defRPr>
                </a:lvl1pPr>
                <a:lvl2pPr marL="555132" algn="l" defTabSz="1110264" rtl="0" eaLnBrk="1" latinLnBrk="0" hangingPunct="1">
                  <a:defRPr sz="2200" kern="1200">
                    <a:solidFill>
                      <a:schemeClr val="tx1"/>
                    </a:solidFill>
                    <a:latin typeface="+mn-lt"/>
                    <a:ea typeface="+mn-ea"/>
                    <a:cs typeface="+mn-cs"/>
                  </a:defRPr>
                </a:lvl2pPr>
                <a:lvl3pPr marL="1110264" algn="l" defTabSz="1110264" rtl="0" eaLnBrk="1" latinLnBrk="0" hangingPunct="1">
                  <a:defRPr sz="2200" kern="1200">
                    <a:solidFill>
                      <a:schemeClr val="tx1"/>
                    </a:solidFill>
                    <a:latin typeface="+mn-lt"/>
                    <a:ea typeface="+mn-ea"/>
                    <a:cs typeface="+mn-cs"/>
                  </a:defRPr>
                </a:lvl3pPr>
                <a:lvl4pPr marL="1665397" algn="l" defTabSz="1110264" rtl="0" eaLnBrk="1" latinLnBrk="0" hangingPunct="1">
                  <a:defRPr sz="2200" kern="1200">
                    <a:solidFill>
                      <a:schemeClr val="tx1"/>
                    </a:solidFill>
                    <a:latin typeface="+mn-lt"/>
                    <a:ea typeface="+mn-ea"/>
                    <a:cs typeface="+mn-cs"/>
                  </a:defRPr>
                </a:lvl4pPr>
                <a:lvl5pPr marL="2220529" algn="l" defTabSz="1110264" rtl="0" eaLnBrk="1" latinLnBrk="0" hangingPunct="1">
                  <a:defRPr sz="2200" kern="1200">
                    <a:solidFill>
                      <a:schemeClr val="tx1"/>
                    </a:solidFill>
                    <a:latin typeface="+mn-lt"/>
                    <a:ea typeface="+mn-ea"/>
                    <a:cs typeface="+mn-cs"/>
                  </a:defRPr>
                </a:lvl5pPr>
                <a:lvl6pPr marL="2775661" algn="l" defTabSz="1110264" rtl="0" eaLnBrk="1" latinLnBrk="0" hangingPunct="1">
                  <a:defRPr sz="2200" kern="1200">
                    <a:solidFill>
                      <a:schemeClr val="tx1"/>
                    </a:solidFill>
                    <a:latin typeface="+mn-lt"/>
                    <a:ea typeface="+mn-ea"/>
                    <a:cs typeface="+mn-cs"/>
                  </a:defRPr>
                </a:lvl6pPr>
                <a:lvl7pPr marL="3330793" algn="l" defTabSz="1110264" rtl="0" eaLnBrk="1" latinLnBrk="0" hangingPunct="1">
                  <a:defRPr sz="2200" kern="1200">
                    <a:solidFill>
                      <a:schemeClr val="tx1"/>
                    </a:solidFill>
                    <a:latin typeface="+mn-lt"/>
                    <a:ea typeface="+mn-ea"/>
                    <a:cs typeface="+mn-cs"/>
                  </a:defRPr>
                </a:lvl7pPr>
                <a:lvl8pPr marL="3885926" algn="l" defTabSz="1110264" rtl="0" eaLnBrk="1" latinLnBrk="0" hangingPunct="1">
                  <a:defRPr sz="2200" kern="1200">
                    <a:solidFill>
                      <a:schemeClr val="tx1"/>
                    </a:solidFill>
                    <a:latin typeface="+mn-lt"/>
                    <a:ea typeface="+mn-ea"/>
                    <a:cs typeface="+mn-cs"/>
                  </a:defRPr>
                </a:lvl8pPr>
                <a:lvl9pPr marL="4441058" algn="l" defTabSz="1110264" rtl="0" eaLnBrk="1" latinLnBrk="0" hangingPunct="1">
                  <a:defRPr sz="2200" kern="1200">
                    <a:solidFill>
                      <a:schemeClr val="tx1"/>
                    </a:solidFill>
                    <a:latin typeface="+mn-lt"/>
                    <a:ea typeface="+mn-ea"/>
                    <a:cs typeface="+mn-cs"/>
                  </a:defRPr>
                </a:lvl9pPr>
              </a:lstStyle>
              <a:p>
                <a:pPr defTabSz="914400"/>
                <a:endParaRPr lang="en-US" sz="1800" dirty="0">
                  <a:solidFill>
                    <a:srgbClr val="505050"/>
                  </a:solidFill>
                  <a:latin typeface="Segoe UI" panose="020B0502040204020203" pitchFamily="34" charset="0"/>
                  <a:cs typeface="Segoe UI" panose="020B0502040204020203" pitchFamily="34" charset="0"/>
                </a:endParaRPr>
              </a:p>
            </p:txBody>
          </p:sp>
          <p:sp>
            <p:nvSpPr>
              <p:cNvPr id="32" name="Freeform 24"/>
              <p:cNvSpPr>
                <a:spLocks/>
              </p:cNvSpPr>
              <p:nvPr/>
            </p:nvSpPr>
            <p:spPr bwMode="auto">
              <a:xfrm>
                <a:off x="104" y="2779"/>
                <a:ext cx="3047" cy="120"/>
              </a:xfrm>
              <a:custGeom>
                <a:avLst/>
                <a:gdLst>
                  <a:gd name="T0" fmla="*/ 0 w 1524"/>
                  <a:gd name="T1" fmla="*/ 0 h 60"/>
                  <a:gd name="T2" fmla="*/ 0 w 1524"/>
                  <a:gd name="T3" fmla="*/ 4 h 60"/>
                  <a:gd name="T4" fmla="*/ 56 w 1524"/>
                  <a:gd name="T5" fmla="*/ 60 h 60"/>
                  <a:gd name="T6" fmla="*/ 1468 w 1524"/>
                  <a:gd name="T7" fmla="*/ 60 h 60"/>
                  <a:gd name="T8" fmla="*/ 1524 w 1524"/>
                  <a:gd name="T9" fmla="*/ 4 h 60"/>
                  <a:gd name="T10" fmla="*/ 1524 w 1524"/>
                  <a:gd name="T11" fmla="*/ 0 h 60"/>
                  <a:gd name="T12" fmla="*/ 0 w 1524"/>
                  <a:gd name="T13" fmla="*/ 0 h 60"/>
                </a:gdLst>
                <a:ahLst/>
                <a:cxnLst>
                  <a:cxn ang="0">
                    <a:pos x="T0" y="T1"/>
                  </a:cxn>
                  <a:cxn ang="0">
                    <a:pos x="T2" y="T3"/>
                  </a:cxn>
                  <a:cxn ang="0">
                    <a:pos x="T4" y="T5"/>
                  </a:cxn>
                  <a:cxn ang="0">
                    <a:pos x="T6" y="T7"/>
                  </a:cxn>
                  <a:cxn ang="0">
                    <a:pos x="T8" y="T9"/>
                  </a:cxn>
                  <a:cxn ang="0">
                    <a:pos x="T10" y="T11"/>
                  </a:cxn>
                  <a:cxn ang="0">
                    <a:pos x="T12" y="T13"/>
                  </a:cxn>
                </a:cxnLst>
                <a:rect l="0" t="0" r="r" b="b"/>
                <a:pathLst>
                  <a:path w="1524" h="60">
                    <a:moveTo>
                      <a:pt x="0" y="0"/>
                    </a:moveTo>
                    <a:cubicBezTo>
                      <a:pt x="0" y="4"/>
                      <a:pt x="0" y="4"/>
                      <a:pt x="0" y="4"/>
                    </a:cubicBezTo>
                    <a:cubicBezTo>
                      <a:pt x="0" y="35"/>
                      <a:pt x="25" y="60"/>
                      <a:pt x="56" y="60"/>
                    </a:cubicBezTo>
                    <a:cubicBezTo>
                      <a:pt x="1468" y="60"/>
                      <a:pt x="1468" y="60"/>
                      <a:pt x="1468" y="60"/>
                    </a:cubicBezTo>
                    <a:cubicBezTo>
                      <a:pt x="1499" y="60"/>
                      <a:pt x="1524" y="35"/>
                      <a:pt x="1524" y="4"/>
                    </a:cubicBezTo>
                    <a:cubicBezTo>
                      <a:pt x="1524" y="0"/>
                      <a:pt x="1524" y="0"/>
                      <a:pt x="1524" y="0"/>
                    </a:cubicBezTo>
                    <a:lnTo>
                      <a:pt x="0"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1110264" rtl="0" eaLnBrk="1" latinLnBrk="0" hangingPunct="1">
                  <a:defRPr sz="2200" kern="1200">
                    <a:solidFill>
                      <a:schemeClr val="tx1"/>
                    </a:solidFill>
                    <a:latin typeface="+mn-lt"/>
                    <a:ea typeface="+mn-ea"/>
                    <a:cs typeface="+mn-cs"/>
                  </a:defRPr>
                </a:lvl1pPr>
                <a:lvl2pPr marL="555132" algn="l" defTabSz="1110264" rtl="0" eaLnBrk="1" latinLnBrk="0" hangingPunct="1">
                  <a:defRPr sz="2200" kern="1200">
                    <a:solidFill>
                      <a:schemeClr val="tx1"/>
                    </a:solidFill>
                    <a:latin typeface="+mn-lt"/>
                    <a:ea typeface="+mn-ea"/>
                    <a:cs typeface="+mn-cs"/>
                  </a:defRPr>
                </a:lvl2pPr>
                <a:lvl3pPr marL="1110264" algn="l" defTabSz="1110264" rtl="0" eaLnBrk="1" latinLnBrk="0" hangingPunct="1">
                  <a:defRPr sz="2200" kern="1200">
                    <a:solidFill>
                      <a:schemeClr val="tx1"/>
                    </a:solidFill>
                    <a:latin typeface="+mn-lt"/>
                    <a:ea typeface="+mn-ea"/>
                    <a:cs typeface="+mn-cs"/>
                  </a:defRPr>
                </a:lvl3pPr>
                <a:lvl4pPr marL="1665397" algn="l" defTabSz="1110264" rtl="0" eaLnBrk="1" latinLnBrk="0" hangingPunct="1">
                  <a:defRPr sz="2200" kern="1200">
                    <a:solidFill>
                      <a:schemeClr val="tx1"/>
                    </a:solidFill>
                    <a:latin typeface="+mn-lt"/>
                    <a:ea typeface="+mn-ea"/>
                    <a:cs typeface="+mn-cs"/>
                  </a:defRPr>
                </a:lvl4pPr>
                <a:lvl5pPr marL="2220529" algn="l" defTabSz="1110264" rtl="0" eaLnBrk="1" latinLnBrk="0" hangingPunct="1">
                  <a:defRPr sz="2200" kern="1200">
                    <a:solidFill>
                      <a:schemeClr val="tx1"/>
                    </a:solidFill>
                    <a:latin typeface="+mn-lt"/>
                    <a:ea typeface="+mn-ea"/>
                    <a:cs typeface="+mn-cs"/>
                  </a:defRPr>
                </a:lvl5pPr>
                <a:lvl6pPr marL="2775661" algn="l" defTabSz="1110264" rtl="0" eaLnBrk="1" latinLnBrk="0" hangingPunct="1">
                  <a:defRPr sz="2200" kern="1200">
                    <a:solidFill>
                      <a:schemeClr val="tx1"/>
                    </a:solidFill>
                    <a:latin typeface="+mn-lt"/>
                    <a:ea typeface="+mn-ea"/>
                    <a:cs typeface="+mn-cs"/>
                  </a:defRPr>
                </a:lvl6pPr>
                <a:lvl7pPr marL="3330793" algn="l" defTabSz="1110264" rtl="0" eaLnBrk="1" latinLnBrk="0" hangingPunct="1">
                  <a:defRPr sz="2200" kern="1200">
                    <a:solidFill>
                      <a:schemeClr val="tx1"/>
                    </a:solidFill>
                    <a:latin typeface="+mn-lt"/>
                    <a:ea typeface="+mn-ea"/>
                    <a:cs typeface="+mn-cs"/>
                  </a:defRPr>
                </a:lvl7pPr>
                <a:lvl8pPr marL="3885926" algn="l" defTabSz="1110264" rtl="0" eaLnBrk="1" latinLnBrk="0" hangingPunct="1">
                  <a:defRPr sz="2200" kern="1200">
                    <a:solidFill>
                      <a:schemeClr val="tx1"/>
                    </a:solidFill>
                    <a:latin typeface="+mn-lt"/>
                    <a:ea typeface="+mn-ea"/>
                    <a:cs typeface="+mn-cs"/>
                  </a:defRPr>
                </a:lvl8pPr>
                <a:lvl9pPr marL="4441058" algn="l" defTabSz="1110264" rtl="0" eaLnBrk="1" latinLnBrk="0" hangingPunct="1">
                  <a:defRPr sz="2200" kern="1200">
                    <a:solidFill>
                      <a:schemeClr val="tx1"/>
                    </a:solidFill>
                    <a:latin typeface="+mn-lt"/>
                    <a:ea typeface="+mn-ea"/>
                    <a:cs typeface="+mn-cs"/>
                  </a:defRPr>
                </a:lvl9pPr>
              </a:lstStyle>
              <a:p>
                <a:pPr defTabSz="914400"/>
                <a:endParaRPr lang="en-US" sz="1800" dirty="0">
                  <a:solidFill>
                    <a:srgbClr val="505050"/>
                  </a:solidFill>
                  <a:latin typeface="Segoe UI" panose="020B0502040204020203" pitchFamily="34" charset="0"/>
                  <a:cs typeface="Segoe UI" panose="020B0502040204020203" pitchFamily="34" charset="0"/>
                </a:endParaRPr>
              </a:p>
            </p:txBody>
          </p:sp>
          <p:sp>
            <p:nvSpPr>
              <p:cNvPr id="33" name="Rectangle 32"/>
              <p:cNvSpPr>
                <a:spLocks noChangeArrowheads="1"/>
              </p:cNvSpPr>
              <p:nvPr/>
            </p:nvSpPr>
            <p:spPr bwMode="auto">
              <a:xfrm>
                <a:off x="648" y="1645"/>
                <a:ext cx="528" cy="257"/>
              </a:xfrm>
              <a:prstGeom prst="rect">
                <a:avLst/>
              </a:prstGeom>
              <a:solidFill>
                <a:srgbClr val="F9EC3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1110264" rtl="0" eaLnBrk="1" latinLnBrk="0" hangingPunct="1">
                  <a:defRPr sz="2200" kern="1200">
                    <a:solidFill>
                      <a:schemeClr val="tx1"/>
                    </a:solidFill>
                    <a:latin typeface="+mn-lt"/>
                    <a:ea typeface="+mn-ea"/>
                    <a:cs typeface="+mn-cs"/>
                  </a:defRPr>
                </a:lvl1pPr>
                <a:lvl2pPr marL="555132" algn="l" defTabSz="1110264" rtl="0" eaLnBrk="1" latinLnBrk="0" hangingPunct="1">
                  <a:defRPr sz="2200" kern="1200">
                    <a:solidFill>
                      <a:schemeClr val="tx1"/>
                    </a:solidFill>
                    <a:latin typeface="+mn-lt"/>
                    <a:ea typeface="+mn-ea"/>
                    <a:cs typeface="+mn-cs"/>
                  </a:defRPr>
                </a:lvl2pPr>
                <a:lvl3pPr marL="1110264" algn="l" defTabSz="1110264" rtl="0" eaLnBrk="1" latinLnBrk="0" hangingPunct="1">
                  <a:defRPr sz="2200" kern="1200">
                    <a:solidFill>
                      <a:schemeClr val="tx1"/>
                    </a:solidFill>
                    <a:latin typeface="+mn-lt"/>
                    <a:ea typeface="+mn-ea"/>
                    <a:cs typeface="+mn-cs"/>
                  </a:defRPr>
                </a:lvl3pPr>
                <a:lvl4pPr marL="1665397" algn="l" defTabSz="1110264" rtl="0" eaLnBrk="1" latinLnBrk="0" hangingPunct="1">
                  <a:defRPr sz="2200" kern="1200">
                    <a:solidFill>
                      <a:schemeClr val="tx1"/>
                    </a:solidFill>
                    <a:latin typeface="+mn-lt"/>
                    <a:ea typeface="+mn-ea"/>
                    <a:cs typeface="+mn-cs"/>
                  </a:defRPr>
                </a:lvl4pPr>
                <a:lvl5pPr marL="2220529" algn="l" defTabSz="1110264" rtl="0" eaLnBrk="1" latinLnBrk="0" hangingPunct="1">
                  <a:defRPr sz="2200" kern="1200">
                    <a:solidFill>
                      <a:schemeClr val="tx1"/>
                    </a:solidFill>
                    <a:latin typeface="+mn-lt"/>
                    <a:ea typeface="+mn-ea"/>
                    <a:cs typeface="+mn-cs"/>
                  </a:defRPr>
                </a:lvl5pPr>
                <a:lvl6pPr marL="2775661" algn="l" defTabSz="1110264" rtl="0" eaLnBrk="1" latinLnBrk="0" hangingPunct="1">
                  <a:defRPr sz="2200" kern="1200">
                    <a:solidFill>
                      <a:schemeClr val="tx1"/>
                    </a:solidFill>
                    <a:latin typeface="+mn-lt"/>
                    <a:ea typeface="+mn-ea"/>
                    <a:cs typeface="+mn-cs"/>
                  </a:defRPr>
                </a:lvl6pPr>
                <a:lvl7pPr marL="3330793" algn="l" defTabSz="1110264" rtl="0" eaLnBrk="1" latinLnBrk="0" hangingPunct="1">
                  <a:defRPr sz="2200" kern="1200">
                    <a:solidFill>
                      <a:schemeClr val="tx1"/>
                    </a:solidFill>
                    <a:latin typeface="+mn-lt"/>
                    <a:ea typeface="+mn-ea"/>
                    <a:cs typeface="+mn-cs"/>
                  </a:defRPr>
                </a:lvl7pPr>
                <a:lvl8pPr marL="3885926" algn="l" defTabSz="1110264" rtl="0" eaLnBrk="1" latinLnBrk="0" hangingPunct="1">
                  <a:defRPr sz="2200" kern="1200">
                    <a:solidFill>
                      <a:schemeClr val="tx1"/>
                    </a:solidFill>
                    <a:latin typeface="+mn-lt"/>
                    <a:ea typeface="+mn-ea"/>
                    <a:cs typeface="+mn-cs"/>
                  </a:defRPr>
                </a:lvl8pPr>
                <a:lvl9pPr marL="4441058" algn="l" defTabSz="1110264" rtl="0" eaLnBrk="1" latinLnBrk="0" hangingPunct="1">
                  <a:defRPr sz="2200" kern="1200">
                    <a:solidFill>
                      <a:schemeClr val="tx1"/>
                    </a:solidFill>
                    <a:latin typeface="+mn-lt"/>
                    <a:ea typeface="+mn-ea"/>
                    <a:cs typeface="+mn-cs"/>
                  </a:defRPr>
                </a:lvl9pPr>
              </a:lstStyle>
              <a:p>
                <a:pPr defTabSz="914400"/>
                <a:endParaRPr lang="en-US" sz="1800" dirty="0">
                  <a:solidFill>
                    <a:srgbClr val="505050"/>
                  </a:solidFill>
                  <a:latin typeface="Segoe UI" panose="020B0502040204020203" pitchFamily="34" charset="0"/>
                  <a:cs typeface="Segoe UI" panose="020B0502040204020203" pitchFamily="34" charset="0"/>
                </a:endParaRPr>
              </a:p>
            </p:txBody>
          </p:sp>
          <p:sp>
            <p:nvSpPr>
              <p:cNvPr id="34" name="Rectangle 33"/>
              <p:cNvSpPr>
                <a:spLocks noChangeArrowheads="1"/>
              </p:cNvSpPr>
              <p:nvPr/>
            </p:nvSpPr>
            <p:spPr bwMode="auto">
              <a:xfrm>
                <a:off x="1196" y="1645"/>
                <a:ext cx="530" cy="257"/>
              </a:xfrm>
              <a:prstGeom prst="rect">
                <a:avLst/>
              </a:prstGeom>
              <a:solidFill>
                <a:srgbClr val="5D499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1110264" rtl="0" eaLnBrk="1" latinLnBrk="0" hangingPunct="1">
                  <a:defRPr sz="2200" kern="1200">
                    <a:solidFill>
                      <a:schemeClr val="tx1"/>
                    </a:solidFill>
                    <a:latin typeface="+mn-lt"/>
                    <a:ea typeface="+mn-ea"/>
                    <a:cs typeface="+mn-cs"/>
                  </a:defRPr>
                </a:lvl1pPr>
                <a:lvl2pPr marL="555132" algn="l" defTabSz="1110264" rtl="0" eaLnBrk="1" latinLnBrk="0" hangingPunct="1">
                  <a:defRPr sz="2200" kern="1200">
                    <a:solidFill>
                      <a:schemeClr val="tx1"/>
                    </a:solidFill>
                    <a:latin typeface="+mn-lt"/>
                    <a:ea typeface="+mn-ea"/>
                    <a:cs typeface="+mn-cs"/>
                  </a:defRPr>
                </a:lvl2pPr>
                <a:lvl3pPr marL="1110264" algn="l" defTabSz="1110264" rtl="0" eaLnBrk="1" latinLnBrk="0" hangingPunct="1">
                  <a:defRPr sz="2200" kern="1200">
                    <a:solidFill>
                      <a:schemeClr val="tx1"/>
                    </a:solidFill>
                    <a:latin typeface="+mn-lt"/>
                    <a:ea typeface="+mn-ea"/>
                    <a:cs typeface="+mn-cs"/>
                  </a:defRPr>
                </a:lvl3pPr>
                <a:lvl4pPr marL="1665397" algn="l" defTabSz="1110264" rtl="0" eaLnBrk="1" latinLnBrk="0" hangingPunct="1">
                  <a:defRPr sz="2200" kern="1200">
                    <a:solidFill>
                      <a:schemeClr val="tx1"/>
                    </a:solidFill>
                    <a:latin typeface="+mn-lt"/>
                    <a:ea typeface="+mn-ea"/>
                    <a:cs typeface="+mn-cs"/>
                  </a:defRPr>
                </a:lvl4pPr>
                <a:lvl5pPr marL="2220529" algn="l" defTabSz="1110264" rtl="0" eaLnBrk="1" latinLnBrk="0" hangingPunct="1">
                  <a:defRPr sz="2200" kern="1200">
                    <a:solidFill>
                      <a:schemeClr val="tx1"/>
                    </a:solidFill>
                    <a:latin typeface="+mn-lt"/>
                    <a:ea typeface="+mn-ea"/>
                    <a:cs typeface="+mn-cs"/>
                  </a:defRPr>
                </a:lvl5pPr>
                <a:lvl6pPr marL="2775661" algn="l" defTabSz="1110264" rtl="0" eaLnBrk="1" latinLnBrk="0" hangingPunct="1">
                  <a:defRPr sz="2200" kern="1200">
                    <a:solidFill>
                      <a:schemeClr val="tx1"/>
                    </a:solidFill>
                    <a:latin typeface="+mn-lt"/>
                    <a:ea typeface="+mn-ea"/>
                    <a:cs typeface="+mn-cs"/>
                  </a:defRPr>
                </a:lvl6pPr>
                <a:lvl7pPr marL="3330793" algn="l" defTabSz="1110264" rtl="0" eaLnBrk="1" latinLnBrk="0" hangingPunct="1">
                  <a:defRPr sz="2200" kern="1200">
                    <a:solidFill>
                      <a:schemeClr val="tx1"/>
                    </a:solidFill>
                    <a:latin typeface="+mn-lt"/>
                    <a:ea typeface="+mn-ea"/>
                    <a:cs typeface="+mn-cs"/>
                  </a:defRPr>
                </a:lvl7pPr>
                <a:lvl8pPr marL="3885926" algn="l" defTabSz="1110264" rtl="0" eaLnBrk="1" latinLnBrk="0" hangingPunct="1">
                  <a:defRPr sz="2200" kern="1200">
                    <a:solidFill>
                      <a:schemeClr val="tx1"/>
                    </a:solidFill>
                    <a:latin typeface="+mn-lt"/>
                    <a:ea typeface="+mn-ea"/>
                    <a:cs typeface="+mn-cs"/>
                  </a:defRPr>
                </a:lvl8pPr>
                <a:lvl9pPr marL="4441058" algn="l" defTabSz="1110264" rtl="0" eaLnBrk="1" latinLnBrk="0" hangingPunct="1">
                  <a:defRPr sz="2200" kern="1200">
                    <a:solidFill>
                      <a:schemeClr val="tx1"/>
                    </a:solidFill>
                    <a:latin typeface="+mn-lt"/>
                    <a:ea typeface="+mn-ea"/>
                    <a:cs typeface="+mn-cs"/>
                  </a:defRPr>
                </a:lvl9pPr>
              </a:lstStyle>
              <a:p>
                <a:pPr defTabSz="914400"/>
                <a:endParaRPr lang="en-US" sz="1800" dirty="0">
                  <a:solidFill>
                    <a:srgbClr val="505050"/>
                  </a:solidFill>
                  <a:latin typeface="Segoe UI" panose="020B0502040204020203" pitchFamily="34" charset="0"/>
                  <a:cs typeface="Segoe UI" panose="020B0502040204020203" pitchFamily="34" charset="0"/>
                </a:endParaRPr>
              </a:p>
            </p:txBody>
          </p:sp>
          <p:sp>
            <p:nvSpPr>
              <p:cNvPr id="35" name="Rectangle 34"/>
              <p:cNvSpPr>
                <a:spLocks noChangeArrowheads="1"/>
              </p:cNvSpPr>
              <p:nvPr/>
            </p:nvSpPr>
            <p:spPr bwMode="auto">
              <a:xfrm>
                <a:off x="1742" y="1645"/>
                <a:ext cx="256" cy="257"/>
              </a:xfrm>
              <a:prstGeom prst="rect">
                <a:avLst/>
              </a:prstGeom>
              <a:solidFill>
                <a:srgbClr val="4573B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1110264" rtl="0" eaLnBrk="1" latinLnBrk="0" hangingPunct="1">
                  <a:defRPr sz="2200" kern="1200">
                    <a:solidFill>
                      <a:schemeClr val="tx1"/>
                    </a:solidFill>
                    <a:latin typeface="+mn-lt"/>
                    <a:ea typeface="+mn-ea"/>
                    <a:cs typeface="+mn-cs"/>
                  </a:defRPr>
                </a:lvl1pPr>
                <a:lvl2pPr marL="555132" algn="l" defTabSz="1110264" rtl="0" eaLnBrk="1" latinLnBrk="0" hangingPunct="1">
                  <a:defRPr sz="2200" kern="1200">
                    <a:solidFill>
                      <a:schemeClr val="tx1"/>
                    </a:solidFill>
                    <a:latin typeface="+mn-lt"/>
                    <a:ea typeface="+mn-ea"/>
                    <a:cs typeface="+mn-cs"/>
                  </a:defRPr>
                </a:lvl2pPr>
                <a:lvl3pPr marL="1110264" algn="l" defTabSz="1110264" rtl="0" eaLnBrk="1" latinLnBrk="0" hangingPunct="1">
                  <a:defRPr sz="2200" kern="1200">
                    <a:solidFill>
                      <a:schemeClr val="tx1"/>
                    </a:solidFill>
                    <a:latin typeface="+mn-lt"/>
                    <a:ea typeface="+mn-ea"/>
                    <a:cs typeface="+mn-cs"/>
                  </a:defRPr>
                </a:lvl3pPr>
                <a:lvl4pPr marL="1665397" algn="l" defTabSz="1110264" rtl="0" eaLnBrk="1" latinLnBrk="0" hangingPunct="1">
                  <a:defRPr sz="2200" kern="1200">
                    <a:solidFill>
                      <a:schemeClr val="tx1"/>
                    </a:solidFill>
                    <a:latin typeface="+mn-lt"/>
                    <a:ea typeface="+mn-ea"/>
                    <a:cs typeface="+mn-cs"/>
                  </a:defRPr>
                </a:lvl4pPr>
                <a:lvl5pPr marL="2220529" algn="l" defTabSz="1110264" rtl="0" eaLnBrk="1" latinLnBrk="0" hangingPunct="1">
                  <a:defRPr sz="2200" kern="1200">
                    <a:solidFill>
                      <a:schemeClr val="tx1"/>
                    </a:solidFill>
                    <a:latin typeface="+mn-lt"/>
                    <a:ea typeface="+mn-ea"/>
                    <a:cs typeface="+mn-cs"/>
                  </a:defRPr>
                </a:lvl5pPr>
                <a:lvl6pPr marL="2775661" algn="l" defTabSz="1110264" rtl="0" eaLnBrk="1" latinLnBrk="0" hangingPunct="1">
                  <a:defRPr sz="2200" kern="1200">
                    <a:solidFill>
                      <a:schemeClr val="tx1"/>
                    </a:solidFill>
                    <a:latin typeface="+mn-lt"/>
                    <a:ea typeface="+mn-ea"/>
                    <a:cs typeface="+mn-cs"/>
                  </a:defRPr>
                </a:lvl6pPr>
                <a:lvl7pPr marL="3330793" algn="l" defTabSz="1110264" rtl="0" eaLnBrk="1" latinLnBrk="0" hangingPunct="1">
                  <a:defRPr sz="2200" kern="1200">
                    <a:solidFill>
                      <a:schemeClr val="tx1"/>
                    </a:solidFill>
                    <a:latin typeface="+mn-lt"/>
                    <a:ea typeface="+mn-ea"/>
                    <a:cs typeface="+mn-cs"/>
                  </a:defRPr>
                </a:lvl7pPr>
                <a:lvl8pPr marL="3885926" algn="l" defTabSz="1110264" rtl="0" eaLnBrk="1" latinLnBrk="0" hangingPunct="1">
                  <a:defRPr sz="2200" kern="1200">
                    <a:solidFill>
                      <a:schemeClr val="tx1"/>
                    </a:solidFill>
                    <a:latin typeface="+mn-lt"/>
                    <a:ea typeface="+mn-ea"/>
                    <a:cs typeface="+mn-cs"/>
                  </a:defRPr>
                </a:lvl8pPr>
                <a:lvl9pPr marL="4441058" algn="l" defTabSz="1110264" rtl="0" eaLnBrk="1" latinLnBrk="0" hangingPunct="1">
                  <a:defRPr sz="2200" kern="1200">
                    <a:solidFill>
                      <a:schemeClr val="tx1"/>
                    </a:solidFill>
                    <a:latin typeface="+mn-lt"/>
                    <a:ea typeface="+mn-ea"/>
                    <a:cs typeface="+mn-cs"/>
                  </a:defRPr>
                </a:lvl9pPr>
              </a:lstStyle>
              <a:p>
                <a:pPr defTabSz="914400"/>
                <a:endParaRPr lang="en-US" sz="1800" dirty="0">
                  <a:solidFill>
                    <a:srgbClr val="505050"/>
                  </a:solidFill>
                  <a:latin typeface="Segoe UI" panose="020B0502040204020203" pitchFamily="34" charset="0"/>
                  <a:cs typeface="Segoe UI" panose="020B0502040204020203" pitchFamily="34" charset="0"/>
                </a:endParaRPr>
              </a:p>
            </p:txBody>
          </p:sp>
          <p:sp>
            <p:nvSpPr>
              <p:cNvPr id="36" name="Rectangle 35"/>
              <p:cNvSpPr>
                <a:spLocks noChangeArrowheads="1"/>
              </p:cNvSpPr>
              <p:nvPr/>
            </p:nvSpPr>
            <p:spPr bwMode="auto">
              <a:xfrm>
                <a:off x="2012" y="1645"/>
                <a:ext cx="255" cy="257"/>
              </a:xfrm>
              <a:prstGeom prst="rect">
                <a:avLst/>
              </a:prstGeom>
              <a:solidFill>
                <a:srgbClr val="0A8B4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1110264" rtl="0" eaLnBrk="1" latinLnBrk="0" hangingPunct="1">
                  <a:defRPr sz="2200" kern="1200">
                    <a:solidFill>
                      <a:schemeClr val="tx1"/>
                    </a:solidFill>
                    <a:latin typeface="+mn-lt"/>
                    <a:ea typeface="+mn-ea"/>
                    <a:cs typeface="+mn-cs"/>
                  </a:defRPr>
                </a:lvl1pPr>
                <a:lvl2pPr marL="555132" algn="l" defTabSz="1110264" rtl="0" eaLnBrk="1" latinLnBrk="0" hangingPunct="1">
                  <a:defRPr sz="2200" kern="1200">
                    <a:solidFill>
                      <a:schemeClr val="tx1"/>
                    </a:solidFill>
                    <a:latin typeface="+mn-lt"/>
                    <a:ea typeface="+mn-ea"/>
                    <a:cs typeface="+mn-cs"/>
                  </a:defRPr>
                </a:lvl2pPr>
                <a:lvl3pPr marL="1110264" algn="l" defTabSz="1110264" rtl="0" eaLnBrk="1" latinLnBrk="0" hangingPunct="1">
                  <a:defRPr sz="2200" kern="1200">
                    <a:solidFill>
                      <a:schemeClr val="tx1"/>
                    </a:solidFill>
                    <a:latin typeface="+mn-lt"/>
                    <a:ea typeface="+mn-ea"/>
                    <a:cs typeface="+mn-cs"/>
                  </a:defRPr>
                </a:lvl3pPr>
                <a:lvl4pPr marL="1665397" algn="l" defTabSz="1110264" rtl="0" eaLnBrk="1" latinLnBrk="0" hangingPunct="1">
                  <a:defRPr sz="2200" kern="1200">
                    <a:solidFill>
                      <a:schemeClr val="tx1"/>
                    </a:solidFill>
                    <a:latin typeface="+mn-lt"/>
                    <a:ea typeface="+mn-ea"/>
                    <a:cs typeface="+mn-cs"/>
                  </a:defRPr>
                </a:lvl4pPr>
                <a:lvl5pPr marL="2220529" algn="l" defTabSz="1110264" rtl="0" eaLnBrk="1" latinLnBrk="0" hangingPunct="1">
                  <a:defRPr sz="2200" kern="1200">
                    <a:solidFill>
                      <a:schemeClr val="tx1"/>
                    </a:solidFill>
                    <a:latin typeface="+mn-lt"/>
                    <a:ea typeface="+mn-ea"/>
                    <a:cs typeface="+mn-cs"/>
                  </a:defRPr>
                </a:lvl5pPr>
                <a:lvl6pPr marL="2775661" algn="l" defTabSz="1110264" rtl="0" eaLnBrk="1" latinLnBrk="0" hangingPunct="1">
                  <a:defRPr sz="2200" kern="1200">
                    <a:solidFill>
                      <a:schemeClr val="tx1"/>
                    </a:solidFill>
                    <a:latin typeface="+mn-lt"/>
                    <a:ea typeface="+mn-ea"/>
                    <a:cs typeface="+mn-cs"/>
                  </a:defRPr>
                </a:lvl6pPr>
                <a:lvl7pPr marL="3330793" algn="l" defTabSz="1110264" rtl="0" eaLnBrk="1" latinLnBrk="0" hangingPunct="1">
                  <a:defRPr sz="2200" kern="1200">
                    <a:solidFill>
                      <a:schemeClr val="tx1"/>
                    </a:solidFill>
                    <a:latin typeface="+mn-lt"/>
                    <a:ea typeface="+mn-ea"/>
                    <a:cs typeface="+mn-cs"/>
                  </a:defRPr>
                </a:lvl7pPr>
                <a:lvl8pPr marL="3885926" algn="l" defTabSz="1110264" rtl="0" eaLnBrk="1" latinLnBrk="0" hangingPunct="1">
                  <a:defRPr sz="2200" kern="1200">
                    <a:solidFill>
                      <a:schemeClr val="tx1"/>
                    </a:solidFill>
                    <a:latin typeface="+mn-lt"/>
                    <a:ea typeface="+mn-ea"/>
                    <a:cs typeface="+mn-cs"/>
                  </a:defRPr>
                </a:lvl8pPr>
                <a:lvl9pPr marL="4441058" algn="l" defTabSz="1110264" rtl="0" eaLnBrk="1" latinLnBrk="0" hangingPunct="1">
                  <a:defRPr sz="2200" kern="1200">
                    <a:solidFill>
                      <a:schemeClr val="tx1"/>
                    </a:solidFill>
                    <a:latin typeface="+mn-lt"/>
                    <a:ea typeface="+mn-ea"/>
                    <a:cs typeface="+mn-cs"/>
                  </a:defRPr>
                </a:lvl9pPr>
              </a:lstStyle>
              <a:p>
                <a:pPr defTabSz="914400"/>
                <a:endParaRPr lang="en-US" sz="1800" dirty="0">
                  <a:solidFill>
                    <a:srgbClr val="505050"/>
                  </a:solidFill>
                  <a:latin typeface="Segoe UI" panose="020B0502040204020203" pitchFamily="34" charset="0"/>
                  <a:cs typeface="Segoe UI" panose="020B0502040204020203" pitchFamily="34" charset="0"/>
                </a:endParaRPr>
              </a:p>
            </p:txBody>
          </p:sp>
          <p:sp>
            <p:nvSpPr>
              <p:cNvPr id="37" name="Rectangle 36"/>
              <p:cNvSpPr>
                <a:spLocks noChangeArrowheads="1"/>
              </p:cNvSpPr>
              <p:nvPr/>
            </p:nvSpPr>
            <p:spPr bwMode="auto">
              <a:xfrm>
                <a:off x="1742" y="1918"/>
                <a:ext cx="256" cy="256"/>
              </a:xfrm>
              <a:prstGeom prst="rect">
                <a:avLst/>
              </a:prstGeom>
              <a:solidFill>
                <a:srgbClr val="9736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1110264" rtl="0" eaLnBrk="1" latinLnBrk="0" hangingPunct="1">
                  <a:defRPr sz="2200" kern="1200">
                    <a:solidFill>
                      <a:schemeClr val="tx1"/>
                    </a:solidFill>
                    <a:latin typeface="+mn-lt"/>
                    <a:ea typeface="+mn-ea"/>
                    <a:cs typeface="+mn-cs"/>
                  </a:defRPr>
                </a:lvl1pPr>
                <a:lvl2pPr marL="555132" algn="l" defTabSz="1110264" rtl="0" eaLnBrk="1" latinLnBrk="0" hangingPunct="1">
                  <a:defRPr sz="2200" kern="1200">
                    <a:solidFill>
                      <a:schemeClr val="tx1"/>
                    </a:solidFill>
                    <a:latin typeface="+mn-lt"/>
                    <a:ea typeface="+mn-ea"/>
                    <a:cs typeface="+mn-cs"/>
                  </a:defRPr>
                </a:lvl2pPr>
                <a:lvl3pPr marL="1110264" algn="l" defTabSz="1110264" rtl="0" eaLnBrk="1" latinLnBrk="0" hangingPunct="1">
                  <a:defRPr sz="2200" kern="1200">
                    <a:solidFill>
                      <a:schemeClr val="tx1"/>
                    </a:solidFill>
                    <a:latin typeface="+mn-lt"/>
                    <a:ea typeface="+mn-ea"/>
                    <a:cs typeface="+mn-cs"/>
                  </a:defRPr>
                </a:lvl3pPr>
                <a:lvl4pPr marL="1665397" algn="l" defTabSz="1110264" rtl="0" eaLnBrk="1" latinLnBrk="0" hangingPunct="1">
                  <a:defRPr sz="2200" kern="1200">
                    <a:solidFill>
                      <a:schemeClr val="tx1"/>
                    </a:solidFill>
                    <a:latin typeface="+mn-lt"/>
                    <a:ea typeface="+mn-ea"/>
                    <a:cs typeface="+mn-cs"/>
                  </a:defRPr>
                </a:lvl4pPr>
                <a:lvl5pPr marL="2220529" algn="l" defTabSz="1110264" rtl="0" eaLnBrk="1" latinLnBrk="0" hangingPunct="1">
                  <a:defRPr sz="2200" kern="1200">
                    <a:solidFill>
                      <a:schemeClr val="tx1"/>
                    </a:solidFill>
                    <a:latin typeface="+mn-lt"/>
                    <a:ea typeface="+mn-ea"/>
                    <a:cs typeface="+mn-cs"/>
                  </a:defRPr>
                </a:lvl5pPr>
                <a:lvl6pPr marL="2775661" algn="l" defTabSz="1110264" rtl="0" eaLnBrk="1" latinLnBrk="0" hangingPunct="1">
                  <a:defRPr sz="2200" kern="1200">
                    <a:solidFill>
                      <a:schemeClr val="tx1"/>
                    </a:solidFill>
                    <a:latin typeface="+mn-lt"/>
                    <a:ea typeface="+mn-ea"/>
                    <a:cs typeface="+mn-cs"/>
                  </a:defRPr>
                </a:lvl6pPr>
                <a:lvl7pPr marL="3330793" algn="l" defTabSz="1110264" rtl="0" eaLnBrk="1" latinLnBrk="0" hangingPunct="1">
                  <a:defRPr sz="2200" kern="1200">
                    <a:solidFill>
                      <a:schemeClr val="tx1"/>
                    </a:solidFill>
                    <a:latin typeface="+mn-lt"/>
                    <a:ea typeface="+mn-ea"/>
                    <a:cs typeface="+mn-cs"/>
                  </a:defRPr>
                </a:lvl7pPr>
                <a:lvl8pPr marL="3885926" algn="l" defTabSz="1110264" rtl="0" eaLnBrk="1" latinLnBrk="0" hangingPunct="1">
                  <a:defRPr sz="2200" kern="1200">
                    <a:solidFill>
                      <a:schemeClr val="tx1"/>
                    </a:solidFill>
                    <a:latin typeface="+mn-lt"/>
                    <a:ea typeface="+mn-ea"/>
                    <a:cs typeface="+mn-cs"/>
                  </a:defRPr>
                </a:lvl8pPr>
                <a:lvl9pPr marL="4441058" algn="l" defTabSz="1110264" rtl="0" eaLnBrk="1" latinLnBrk="0" hangingPunct="1">
                  <a:defRPr sz="2200" kern="1200">
                    <a:solidFill>
                      <a:schemeClr val="tx1"/>
                    </a:solidFill>
                    <a:latin typeface="+mn-lt"/>
                    <a:ea typeface="+mn-ea"/>
                    <a:cs typeface="+mn-cs"/>
                  </a:defRPr>
                </a:lvl9pPr>
              </a:lstStyle>
              <a:p>
                <a:pPr defTabSz="914400"/>
                <a:endParaRPr lang="en-US" sz="1800" dirty="0">
                  <a:solidFill>
                    <a:srgbClr val="505050"/>
                  </a:solidFill>
                  <a:latin typeface="Segoe UI" panose="020B0502040204020203" pitchFamily="34" charset="0"/>
                  <a:cs typeface="Segoe UI" panose="020B0502040204020203" pitchFamily="34" charset="0"/>
                </a:endParaRPr>
              </a:p>
            </p:txBody>
          </p:sp>
          <p:sp>
            <p:nvSpPr>
              <p:cNvPr id="38" name="Rectangle 37"/>
              <p:cNvSpPr>
                <a:spLocks noChangeArrowheads="1"/>
              </p:cNvSpPr>
              <p:nvPr/>
            </p:nvSpPr>
            <p:spPr bwMode="auto">
              <a:xfrm>
                <a:off x="648" y="1918"/>
                <a:ext cx="256" cy="256"/>
              </a:xfrm>
              <a:prstGeom prst="rect">
                <a:avLst/>
              </a:prstGeom>
              <a:solidFill>
                <a:srgbClr val="58843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1110264" rtl="0" eaLnBrk="1" latinLnBrk="0" hangingPunct="1">
                  <a:defRPr sz="2200" kern="1200">
                    <a:solidFill>
                      <a:schemeClr val="tx1"/>
                    </a:solidFill>
                    <a:latin typeface="+mn-lt"/>
                    <a:ea typeface="+mn-ea"/>
                    <a:cs typeface="+mn-cs"/>
                  </a:defRPr>
                </a:lvl1pPr>
                <a:lvl2pPr marL="555132" algn="l" defTabSz="1110264" rtl="0" eaLnBrk="1" latinLnBrk="0" hangingPunct="1">
                  <a:defRPr sz="2200" kern="1200">
                    <a:solidFill>
                      <a:schemeClr val="tx1"/>
                    </a:solidFill>
                    <a:latin typeface="+mn-lt"/>
                    <a:ea typeface="+mn-ea"/>
                    <a:cs typeface="+mn-cs"/>
                  </a:defRPr>
                </a:lvl2pPr>
                <a:lvl3pPr marL="1110264" algn="l" defTabSz="1110264" rtl="0" eaLnBrk="1" latinLnBrk="0" hangingPunct="1">
                  <a:defRPr sz="2200" kern="1200">
                    <a:solidFill>
                      <a:schemeClr val="tx1"/>
                    </a:solidFill>
                    <a:latin typeface="+mn-lt"/>
                    <a:ea typeface="+mn-ea"/>
                    <a:cs typeface="+mn-cs"/>
                  </a:defRPr>
                </a:lvl3pPr>
                <a:lvl4pPr marL="1665397" algn="l" defTabSz="1110264" rtl="0" eaLnBrk="1" latinLnBrk="0" hangingPunct="1">
                  <a:defRPr sz="2200" kern="1200">
                    <a:solidFill>
                      <a:schemeClr val="tx1"/>
                    </a:solidFill>
                    <a:latin typeface="+mn-lt"/>
                    <a:ea typeface="+mn-ea"/>
                    <a:cs typeface="+mn-cs"/>
                  </a:defRPr>
                </a:lvl4pPr>
                <a:lvl5pPr marL="2220529" algn="l" defTabSz="1110264" rtl="0" eaLnBrk="1" latinLnBrk="0" hangingPunct="1">
                  <a:defRPr sz="2200" kern="1200">
                    <a:solidFill>
                      <a:schemeClr val="tx1"/>
                    </a:solidFill>
                    <a:latin typeface="+mn-lt"/>
                    <a:ea typeface="+mn-ea"/>
                    <a:cs typeface="+mn-cs"/>
                  </a:defRPr>
                </a:lvl5pPr>
                <a:lvl6pPr marL="2775661" algn="l" defTabSz="1110264" rtl="0" eaLnBrk="1" latinLnBrk="0" hangingPunct="1">
                  <a:defRPr sz="2200" kern="1200">
                    <a:solidFill>
                      <a:schemeClr val="tx1"/>
                    </a:solidFill>
                    <a:latin typeface="+mn-lt"/>
                    <a:ea typeface="+mn-ea"/>
                    <a:cs typeface="+mn-cs"/>
                  </a:defRPr>
                </a:lvl6pPr>
                <a:lvl7pPr marL="3330793" algn="l" defTabSz="1110264" rtl="0" eaLnBrk="1" latinLnBrk="0" hangingPunct="1">
                  <a:defRPr sz="2200" kern="1200">
                    <a:solidFill>
                      <a:schemeClr val="tx1"/>
                    </a:solidFill>
                    <a:latin typeface="+mn-lt"/>
                    <a:ea typeface="+mn-ea"/>
                    <a:cs typeface="+mn-cs"/>
                  </a:defRPr>
                </a:lvl7pPr>
                <a:lvl8pPr marL="3885926" algn="l" defTabSz="1110264" rtl="0" eaLnBrk="1" latinLnBrk="0" hangingPunct="1">
                  <a:defRPr sz="2200" kern="1200">
                    <a:solidFill>
                      <a:schemeClr val="tx1"/>
                    </a:solidFill>
                    <a:latin typeface="+mn-lt"/>
                    <a:ea typeface="+mn-ea"/>
                    <a:cs typeface="+mn-cs"/>
                  </a:defRPr>
                </a:lvl8pPr>
                <a:lvl9pPr marL="4441058" algn="l" defTabSz="1110264" rtl="0" eaLnBrk="1" latinLnBrk="0" hangingPunct="1">
                  <a:defRPr sz="2200" kern="1200">
                    <a:solidFill>
                      <a:schemeClr val="tx1"/>
                    </a:solidFill>
                    <a:latin typeface="+mn-lt"/>
                    <a:ea typeface="+mn-ea"/>
                    <a:cs typeface="+mn-cs"/>
                  </a:defRPr>
                </a:lvl9pPr>
              </a:lstStyle>
              <a:p>
                <a:pPr defTabSz="914400"/>
                <a:endParaRPr lang="en-US" sz="1800" dirty="0">
                  <a:solidFill>
                    <a:srgbClr val="505050"/>
                  </a:solidFill>
                  <a:latin typeface="Segoe UI" panose="020B0502040204020203" pitchFamily="34" charset="0"/>
                  <a:cs typeface="Segoe UI" panose="020B0502040204020203" pitchFamily="34" charset="0"/>
                </a:endParaRPr>
              </a:p>
            </p:txBody>
          </p:sp>
          <p:sp>
            <p:nvSpPr>
              <p:cNvPr id="39" name="Rectangle 38"/>
              <p:cNvSpPr>
                <a:spLocks noChangeArrowheads="1"/>
              </p:cNvSpPr>
              <p:nvPr/>
            </p:nvSpPr>
            <p:spPr bwMode="auto">
              <a:xfrm>
                <a:off x="648" y="2192"/>
                <a:ext cx="256" cy="256"/>
              </a:xfrm>
              <a:prstGeom prst="rect">
                <a:avLst/>
              </a:prstGeom>
              <a:solidFill>
                <a:srgbClr val="5894C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1110264" rtl="0" eaLnBrk="1" latinLnBrk="0" hangingPunct="1">
                  <a:defRPr sz="2200" kern="1200">
                    <a:solidFill>
                      <a:schemeClr val="tx1"/>
                    </a:solidFill>
                    <a:latin typeface="+mn-lt"/>
                    <a:ea typeface="+mn-ea"/>
                    <a:cs typeface="+mn-cs"/>
                  </a:defRPr>
                </a:lvl1pPr>
                <a:lvl2pPr marL="555132" algn="l" defTabSz="1110264" rtl="0" eaLnBrk="1" latinLnBrk="0" hangingPunct="1">
                  <a:defRPr sz="2200" kern="1200">
                    <a:solidFill>
                      <a:schemeClr val="tx1"/>
                    </a:solidFill>
                    <a:latin typeface="+mn-lt"/>
                    <a:ea typeface="+mn-ea"/>
                    <a:cs typeface="+mn-cs"/>
                  </a:defRPr>
                </a:lvl2pPr>
                <a:lvl3pPr marL="1110264" algn="l" defTabSz="1110264" rtl="0" eaLnBrk="1" latinLnBrk="0" hangingPunct="1">
                  <a:defRPr sz="2200" kern="1200">
                    <a:solidFill>
                      <a:schemeClr val="tx1"/>
                    </a:solidFill>
                    <a:latin typeface="+mn-lt"/>
                    <a:ea typeface="+mn-ea"/>
                    <a:cs typeface="+mn-cs"/>
                  </a:defRPr>
                </a:lvl3pPr>
                <a:lvl4pPr marL="1665397" algn="l" defTabSz="1110264" rtl="0" eaLnBrk="1" latinLnBrk="0" hangingPunct="1">
                  <a:defRPr sz="2200" kern="1200">
                    <a:solidFill>
                      <a:schemeClr val="tx1"/>
                    </a:solidFill>
                    <a:latin typeface="+mn-lt"/>
                    <a:ea typeface="+mn-ea"/>
                    <a:cs typeface="+mn-cs"/>
                  </a:defRPr>
                </a:lvl4pPr>
                <a:lvl5pPr marL="2220529" algn="l" defTabSz="1110264" rtl="0" eaLnBrk="1" latinLnBrk="0" hangingPunct="1">
                  <a:defRPr sz="2200" kern="1200">
                    <a:solidFill>
                      <a:schemeClr val="tx1"/>
                    </a:solidFill>
                    <a:latin typeface="+mn-lt"/>
                    <a:ea typeface="+mn-ea"/>
                    <a:cs typeface="+mn-cs"/>
                  </a:defRPr>
                </a:lvl5pPr>
                <a:lvl6pPr marL="2775661" algn="l" defTabSz="1110264" rtl="0" eaLnBrk="1" latinLnBrk="0" hangingPunct="1">
                  <a:defRPr sz="2200" kern="1200">
                    <a:solidFill>
                      <a:schemeClr val="tx1"/>
                    </a:solidFill>
                    <a:latin typeface="+mn-lt"/>
                    <a:ea typeface="+mn-ea"/>
                    <a:cs typeface="+mn-cs"/>
                  </a:defRPr>
                </a:lvl6pPr>
                <a:lvl7pPr marL="3330793" algn="l" defTabSz="1110264" rtl="0" eaLnBrk="1" latinLnBrk="0" hangingPunct="1">
                  <a:defRPr sz="2200" kern="1200">
                    <a:solidFill>
                      <a:schemeClr val="tx1"/>
                    </a:solidFill>
                    <a:latin typeface="+mn-lt"/>
                    <a:ea typeface="+mn-ea"/>
                    <a:cs typeface="+mn-cs"/>
                  </a:defRPr>
                </a:lvl7pPr>
                <a:lvl8pPr marL="3885926" algn="l" defTabSz="1110264" rtl="0" eaLnBrk="1" latinLnBrk="0" hangingPunct="1">
                  <a:defRPr sz="2200" kern="1200">
                    <a:solidFill>
                      <a:schemeClr val="tx1"/>
                    </a:solidFill>
                    <a:latin typeface="+mn-lt"/>
                    <a:ea typeface="+mn-ea"/>
                    <a:cs typeface="+mn-cs"/>
                  </a:defRPr>
                </a:lvl8pPr>
                <a:lvl9pPr marL="4441058" algn="l" defTabSz="1110264" rtl="0" eaLnBrk="1" latinLnBrk="0" hangingPunct="1">
                  <a:defRPr sz="2200" kern="1200">
                    <a:solidFill>
                      <a:schemeClr val="tx1"/>
                    </a:solidFill>
                    <a:latin typeface="+mn-lt"/>
                    <a:ea typeface="+mn-ea"/>
                    <a:cs typeface="+mn-cs"/>
                  </a:defRPr>
                </a:lvl9pPr>
              </a:lstStyle>
              <a:p>
                <a:pPr defTabSz="914400"/>
                <a:endParaRPr lang="en-US" sz="1800" dirty="0">
                  <a:solidFill>
                    <a:srgbClr val="505050"/>
                  </a:solidFill>
                  <a:latin typeface="Segoe UI" panose="020B0502040204020203" pitchFamily="34" charset="0"/>
                  <a:cs typeface="Segoe UI" panose="020B0502040204020203" pitchFamily="34" charset="0"/>
                </a:endParaRPr>
              </a:p>
            </p:txBody>
          </p:sp>
          <p:sp>
            <p:nvSpPr>
              <p:cNvPr id="40" name="Rectangle 39"/>
              <p:cNvSpPr>
                <a:spLocks noChangeArrowheads="1"/>
              </p:cNvSpPr>
              <p:nvPr/>
            </p:nvSpPr>
            <p:spPr bwMode="auto">
              <a:xfrm>
                <a:off x="924" y="2192"/>
                <a:ext cx="256" cy="256"/>
              </a:xfrm>
              <a:prstGeom prst="rect">
                <a:avLst/>
              </a:prstGeom>
              <a:solidFill>
                <a:srgbClr val="9736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1110264" rtl="0" eaLnBrk="1" latinLnBrk="0" hangingPunct="1">
                  <a:defRPr sz="2200" kern="1200">
                    <a:solidFill>
                      <a:schemeClr val="tx1"/>
                    </a:solidFill>
                    <a:latin typeface="+mn-lt"/>
                    <a:ea typeface="+mn-ea"/>
                    <a:cs typeface="+mn-cs"/>
                  </a:defRPr>
                </a:lvl1pPr>
                <a:lvl2pPr marL="555132" algn="l" defTabSz="1110264" rtl="0" eaLnBrk="1" latinLnBrk="0" hangingPunct="1">
                  <a:defRPr sz="2200" kern="1200">
                    <a:solidFill>
                      <a:schemeClr val="tx1"/>
                    </a:solidFill>
                    <a:latin typeface="+mn-lt"/>
                    <a:ea typeface="+mn-ea"/>
                    <a:cs typeface="+mn-cs"/>
                  </a:defRPr>
                </a:lvl2pPr>
                <a:lvl3pPr marL="1110264" algn="l" defTabSz="1110264" rtl="0" eaLnBrk="1" latinLnBrk="0" hangingPunct="1">
                  <a:defRPr sz="2200" kern="1200">
                    <a:solidFill>
                      <a:schemeClr val="tx1"/>
                    </a:solidFill>
                    <a:latin typeface="+mn-lt"/>
                    <a:ea typeface="+mn-ea"/>
                    <a:cs typeface="+mn-cs"/>
                  </a:defRPr>
                </a:lvl3pPr>
                <a:lvl4pPr marL="1665397" algn="l" defTabSz="1110264" rtl="0" eaLnBrk="1" latinLnBrk="0" hangingPunct="1">
                  <a:defRPr sz="2200" kern="1200">
                    <a:solidFill>
                      <a:schemeClr val="tx1"/>
                    </a:solidFill>
                    <a:latin typeface="+mn-lt"/>
                    <a:ea typeface="+mn-ea"/>
                    <a:cs typeface="+mn-cs"/>
                  </a:defRPr>
                </a:lvl4pPr>
                <a:lvl5pPr marL="2220529" algn="l" defTabSz="1110264" rtl="0" eaLnBrk="1" latinLnBrk="0" hangingPunct="1">
                  <a:defRPr sz="2200" kern="1200">
                    <a:solidFill>
                      <a:schemeClr val="tx1"/>
                    </a:solidFill>
                    <a:latin typeface="+mn-lt"/>
                    <a:ea typeface="+mn-ea"/>
                    <a:cs typeface="+mn-cs"/>
                  </a:defRPr>
                </a:lvl5pPr>
                <a:lvl6pPr marL="2775661" algn="l" defTabSz="1110264" rtl="0" eaLnBrk="1" latinLnBrk="0" hangingPunct="1">
                  <a:defRPr sz="2200" kern="1200">
                    <a:solidFill>
                      <a:schemeClr val="tx1"/>
                    </a:solidFill>
                    <a:latin typeface="+mn-lt"/>
                    <a:ea typeface="+mn-ea"/>
                    <a:cs typeface="+mn-cs"/>
                  </a:defRPr>
                </a:lvl6pPr>
                <a:lvl7pPr marL="3330793" algn="l" defTabSz="1110264" rtl="0" eaLnBrk="1" latinLnBrk="0" hangingPunct="1">
                  <a:defRPr sz="2200" kern="1200">
                    <a:solidFill>
                      <a:schemeClr val="tx1"/>
                    </a:solidFill>
                    <a:latin typeface="+mn-lt"/>
                    <a:ea typeface="+mn-ea"/>
                    <a:cs typeface="+mn-cs"/>
                  </a:defRPr>
                </a:lvl7pPr>
                <a:lvl8pPr marL="3885926" algn="l" defTabSz="1110264" rtl="0" eaLnBrk="1" latinLnBrk="0" hangingPunct="1">
                  <a:defRPr sz="2200" kern="1200">
                    <a:solidFill>
                      <a:schemeClr val="tx1"/>
                    </a:solidFill>
                    <a:latin typeface="+mn-lt"/>
                    <a:ea typeface="+mn-ea"/>
                    <a:cs typeface="+mn-cs"/>
                  </a:defRPr>
                </a:lvl8pPr>
                <a:lvl9pPr marL="4441058" algn="l" defTabSz="1110264" rtl="0" eaLnBrk="1" latinLnBrk="0" hangingPunct="1">
                  <a:defRPr sz="2200" kern="1200">
                    <a:solidFill>
                      <a:schemeClr val="tx1"/>
                    </a:solidFill>
                    <a:latin typeface="+mn-lt"/>
                    <a:ea typeface="+mn-ea"/>
                    <a:cs typeface="+mn-cs"/>
                  </a:defRPr>
                </a:lvl9pPr>
              </a:lstStyle>
              <a:p>
                <a:pPr defTabSz="914400"/>
                <a:endParaRPr lang="en-US" sz="1800" dirty="0">
                  <a:solidFill>
                    <a:srgbClr val="505050"/>
                  </a:solidFill>
                  <a:latin typeface="Segoe UI" panose="020B0502040204020203" pitchFamily="34" charset="0"/>
                  <a:cs typeface="Segoe UI" panose="020B0502040204020203" pitchFamily="34" charset="0"/>
                </a:endParaRPr>
              </a:p>
            </p:txBody>
          </p:sp>
          <p:sp>
            <p:nvSpPr>
              <p:cNvPr id="41" name="Rectangle 40"/>
              <p:cNvSpPr>
                <a:spLocks noChangeArrowheads="1"/>
              </p:cNvSpPr>
              <p:nvPr/>
            </p:nvSpPr>
            <p:spPr bwMode="auto">
              <a:xfrm>
                <a:off x="1196" y="1918"/>
                <a:ext cx="530" cy="256"/>
              </a:xfrm>
              <a:prstGeom prst="rect">
                <a:avLst/>
              </a:prstGeom>
              <a:solidFill>
                <a:srgbClr val="58595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1110264" rtl="0" eaLnBrk="1" latinLnBrk="0" hangingPunct="1">
                  <a:defRPr sz="2200" kern="1200">
                    <a:solidFill>
                      <a:schemeClr val="tx1"/>
                    </a:solidFill>
                    <a:latin typeface="+mn-lt"/>
                    <a:ea typeface="+mn-ea"/>
                    <a:cs typeface="+mn-cs"/>
                  </a:defRPr>
                </a:lvl1pPr>
                <a:lvl2pPr marL="555132" algn="l" defTabSz="1110264" rtl="0" eaLnBrk="1" latinLnBrk="0" hangingPunct="1">
                  <a:defRPr sz="2200" kern="1200">
                    <a:solidFill>
                      <a:schemeClr val="tx1"/>
                    </a:solidFill>
                    <a:latin typeface="+mn-lt"/>
                    <a:ea typeface="+mn-ea"/>
                    <a:cs typeface="+mn-cs"/>
                  </a:defRPr>
                </a:lvl2pPr>
                <a:lvl3pPr marL="1110264" algn="l" defTabSz="1110264" rtl="0" eaLnBrk="1" latinLnBrk="0" hangingPunct="1">
                  <a:defRPr sz="2200" kern="1200">
                    <a:solidFill>
                      <a:schemeClr val="tx1"/>
                    </a:solidFill>
                    <a:latin typeface="+mn-lt"/>
                    <a:ea typeface="+mn-ea"/>
                    <a:cs typeface="+mn-cs"/>
                  </a:defRPr>
                </a:lvl3pPr>
                <a:lvl4pPr marL="1665397" algn="l" defTabSz="1110264" rtl="0" eaLnBrk="1" latinLnBrk="0" hangingPunct="1">
                  <a:defRPr sz="2200" kern="1200">
                    <a:solidFill>
                      <a:schemeClr val="tx1"/>
                    </a:solidFill>
                    <a:latin typeface="+mn-lt"/>
                    <a:ea typeface="+mn-ea"/>
                    <a:cs typeface="+mn-cs"/>
                  </a:defRPr>
                </a:lvl4pPr>
                <a:lvl5pPr marL="2220529" algn="l" defTabSz="1110264" rtl="0" eaLnBrk="1" latinLnBrk="0" hangingPunct="1">
                  <a:defRPr sz="2200" kern="1200">
                    <a:solidFill>
                      <a:schemeClr val="tx1"/>
                    </a:solidFill>
                    <a:latin typeface="+mn-lt"/>
                    <a:ea typeface="+mn-ea"/>
                    <a:cs typeface="+mn-cs"/>
                  </a:defRPr>
                </a:lvl5pPr>
                <a:lvl6pPr marL="2775661" algn="l" defTabSz="1110264" rtl="0" eaLnBrk="1" latinLnBrk="0" hangingPunct="1">
                  <a:defRPr sz="2200" kern="1200">
                    <a:solidFill>
                      <a:schemeClr val="tx1"/>
                    </a:solidFill>
                    <a:latin typeface="+mn-lt"/>
                    <a:ea typeface="+mn-ea"/>
                    <a:cs typeface="+mn-cs"/>
                  </a:defRPr>
                </a:lvl6pPr>
                <a:lvl7pPr marL="3330793" algn="l" defTabSz="1110264" rtl="0" eaLnBrk="1" latinLnBrk="0" hangingPunct="1">
                  <a:defRPr sz="2200" kern="1200">
                    <a:solidFill>
                      <a:schemeClr val="tx1"/>
                    </a:solidFill>
                    <a:latin typeface="+mn-lt"/>
                    <a:ea typeface="+mn-ea"/>
                    <a:cs typeface="+mn-cs"/>
                  </a:defRPr>
                </a:lvl7pPr>
                <a:lvl8pPr marL="3885926" algn="l" defTabSz="1110264" rtl="0" eaLnBrk="1" latinLnBrk="0" hangingPunct="1">
                  <a:defRPr sz="2200" kern="1200">
                    <a:solidFill>
                      <a:schemeClr val="tx1"/>
                    </a:solidFill>
                    <a:latin typeface="+mn-lt"/>
                    <a:ea typeface="+mn-ea"/>
                    <a:cs typeface="+mn-cs"/>
                  </a:defRPr>
                </a:lvl8pPr>
                <a:lvl9pPr marL="4441058" algn="l" defTabSz="1110264" rtl="0" eaLnBrk="1" latinLnBrk="0" hangingPunct="1">
                  <a:defRPr sz="2200" kern="1200">
                    <a:solidFill>
                      <a:schemeClr val="tx1"/>
                    </a:solidFill>
                    <a:latin typeface="+mn-lt"/>
                    <a:ea typeface="+mn-ea"/>
                    <a:cs typeface="+mn-cs"/>
                  </a:defRPr>
                </a:lvl9pPr>
              </a:lstStyle>
              <a:p>
                <a:pPr defTabSz="914400"/>
                <a:endParaRPr lang="en-US" sz="1800" dirty="0">
                  <a:solidFill>
                    <a:srgbClr val="505050"/>
                  </a:solidFill>
                  <a:latin typeface="Segoe UI" panose="020B0502040204020203" pitchFamily="34" charset="0"/>
                  <a:cs typeface="Segoe UI" panose="020B0502040204020203" pitchFamily="34" charset="0"/>
                </a:endParaRPr>
              </a:p>
            </p:txBody>
          </p:sp>
          <p:sp>
            <p:nvSpPr>
              <p:cNvPr id="42" name="Rectangle 41"/>
              <p:cNvSpPr>
                <a:spLocks noChangeArrowheads="1"/>
              </p:cNvSpPr>
              <p:nvPr/>
            </p:nvSpPr>
            <p:spPr bwMode="auto">
              <a:xfrm>
                <a:off x="1196" y="2192"/>
                <a:ext cx="530" cy="256"/>
              </a:xfrm>
              <a:prstGeom prst="rect">
                <a:avLst/>
              </a:prstGeom>
              <a:solidFill>
                <a:srgbClr val="F9F7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1110264" rtl="0" eaLnBrk="1" latinLnBrk="0" hangingPunct="1">
                  <a:defRPr sz="2200" kern="1200">
                    <a:solidFill>
                      <a:schemeClr val="tx1"/>
                    </a:solidFill>
                    <a:latin typeface="+mn-lt"/>
                    <a:ea typeface="+mn-ea"/>
                    <a:cs typeface="+mn-cs"/>
                  </a:defRPr>
                </a:lvl1pPr>
                <a:lvl2pPr marL="555132" algn="l" defTabSz="1110264" rtl="0" eaLnBrk="1" latinLnBrk="0" hangingPunct="1">
                  <a:defRPr sz="2200" kern="1200">
                    <a:solidFill>
                      <a:schemeClr val="tx1"/>
                    </a:solidFill>
                    <a:latin typeface="+mn-lt"/>
                    <a:ea typeface="+mn-ea"/>
                    <a:cs typeface="+mn-cs"/>
                  </a:defRPr>
                </a:lvl2pPr>
                <a:lvl3pPr marL="1110264" algn="l" defTabSz="1110264" rtl="0" eaLnBrk="1" latinLnBrk="0" hangingPunct="1">
                  <a:defRPr sz="2200" kern="1200">
                    <a:solidFill>
                      <a:schemeClr val="tx1"/>
                    </a:solidFill>
                    <a:latin typeface="+mn-lt"/>
                    <a:ea typeface="+mn-ea"/>
                    <a:cs typeface="+mn-cs"/>
                  </a:defRPr>
                </a:lvl3pPr>
                <a:lvl4pPr marL="1665397" algn="l" defTabSz="1110264" rtl="0" eaLnBrk="1" latinLnBrk="0" hangingPunct="1">
                  <a:defRPr sz="2200" kern="1200">
                    <a:solidFill>
                      <a:schemeClr val="tx1"/>
                    </a:solidFill>
                    <a:latin typeface="+mn-lt"/>
                    <a:ea typeface="+mn-ea"/>
                    <a:cs typeface="+mn-cs"/>
                  </a:defRPr>
                </a:lvl4pPr>
                <a:lvl5pPr marL="2220529" algn="l" defTabSz="1110264" rtl="0" eaLnBrk="1" latinLnBrk="0" hangingPunct="1">
                  <a:defRPr sz="2200" kern="1200">
                    <a:solidFill>
                      <a:schemeClr val="tx1"/>
                    </a:solidFill>
                    <a:latin typeface="+mn-lt"/>
                    <a:ea typeface="+mn-ea"/>
                    <a:cs typeface="+mn-cs"/>
                  </a:defRPr>
                </a:lvl5pPr>
                <a:lvl6pPr marL="2775661" algn="l" defTabSz="1110264" rtl="0" eaLnBrk="1" latinLnBrk="0" hangingPunct="1">
                  <a:defRPr sz="2200" kern="1200">
                    <a:solidFill>
                      <a:schemeClr val="tx1"/>
                    </a:solidFill>
                    <a:latin typeface="+mn-lt"/>
                    <a:ea typeface="+mn-ea"/>
                    <a:cs typeface="+mn-cs"/>
                  </a:defRPr>
                </a:lvl6pPr>
                <a:lvl7pPr marL="3330793" algn="l" defTabSz="1110264" rtl="0" eaLnBrk="1" latinLnBrk="0" hangingPunct="1">
                  <a:defRPr sz="2200" kern="1200">
                    <a:solidFill>
                      <a:schemeClr val="tx1"/>
                    </a:solidFill>
                    <a:latin typeface="+mn-lt"/>
                    <a:ea typeface="+mn-ea"/>
                    <a:cs typeface="+mn-cs"/>
                  </a:defRPr>
                </a:lvl7pPr>
                <a:lvl8pPr marL="3885926" algn="l" defTabSz="1110264" rtl="0" eaLnBrk="1" latinLnBrk="0" hangingPunct="1">
                  <a:defRPr sz="2200" kern="1200">
                    <a:solidFill>
                      <a:schemeClr val="tx1"/>
                    </a:solidFill>
                    <a:latin typeface="+mn-lt"/>
                    <a:ea typeface="+mn-ea"/>
                    <a:cs typeface="+mn-cs"/>
                  </a:defRPr>
                </a:lvl8pPr>
                <a:lvl9pPr marL="4441058" algn="l" defTabSz="1110264" rtl="0" eaLnBrk="1" latinLnBrk="0" hangingPunct="1">
                  <a:defRPr sz="2200" kern="1200">
                    <a:solidFill>
                      <a:schemeClr val="tx1"/>
                    </a:solidFill>
                    <a:latin typeface="+mn-lt"/>
                    <a:ea typeface="+mn-ea"/>
                    <a:cs typeface="+mn-cs"/>
                  </a:defRPr>
                </a:lvl9pPr>
              </a:lstStyle>
              <a:p>
                <a:pPr defTabSz="914400"/>
                <a:endParaRPr lang="en-US" sz="1800" dirty="0">
                  <a:solidFill>
                    <a:srgbClr val="505050"/>
                  </a:solidFill>
                  <a:latin typeface="Segoe UI" panose="020B0502040204020203" pitchFamily="34" charset="0"/>
                  <a:cs typeface="Segoe UI" panose="020B0502040204020203" pitchFamily="34" charset="0"/>
                </a:endParaRPr>
              </a:p>
            </p:txBody>
          </p:sp>
          <p:sp>
            <p:nvSpPr>
              <p:cNvPr id="43" name="Rectangle 42"/>
              <p:cNvSpPr>
                <a:spLocks noChangeArrowheads="1"/>
              </p:cNvSpPr>
              <p:nvPr/>
            </p:nvSpPr>
            <p:spPr bwMode="auto">
              <a:xfrm>
                <a:off x="1740" y="2362"/>
                <a:ext cx="527" cy="86"/>
              </a:xfrm>
              <a:prstGeom prst="rect">
                <a:avLst/>
              </a:prstGeom>
              <a:solidFill>
                <a:srgbClr val="BC1F4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1110264" rtl="0" eaLnBrk="1" latinLnBrk="0" hangingPunct="1">
                  <a:defRPr sz="2200" kern="1200">
                    <a:solidFill>
                      <a:schemeClr val="tx1"/>
                    </a:solidFill>
                    <a:latin typeface="+mn-lt"/>
                    <a:ea typeface="+mn-ea"/>
                    <a:cs typeface="+mn-cs"/>
                  </a:defRPr>
                </a:lvl1pPr>
                <a:lvl2pPr marL="555132" algn="l" defTabSz="1110264" rtl="0" eaLnBrk="1" latinLnBrk="0" hangingPunct="1">
                  <a:defRPr sz="2200" kern="1200">
                    <a:solidFill>
                      <a:schemeClr val="tx1"/>
                    </a:solidFill>
                    <a:latin typeface="+mn-lt"/>
                    <a:ea typeface="+mn-ea"/>
                    <a:cs typeface="+mn-cs"/>
                  </a:defRPr>
                </a:lvl2pPr>
                <a:lvl3pPr marL="1110264" algn="l" defTabSz="1110264" rtl="0" eaLnBrk="1" latinLnBrk="0" hangingPunct="1">
                  <a:defRPr sz="2200" kern="1200">
                    <a:solidFill>
                      <a:schemeClr val="tx1"/>
                    </a:solidFill>
                    <a:latin typeface="+mn-lt"/>
                    <a:ea typeface="+mn-ea"/>
                    <a:cs typeface="+mn-cs"/>
                  </a:defRPr>
                </a:lvl3pPr>
                <a:lvl4pPr marL="1665397" algn="l" defTabSz="1110264" rtl="0" eaLnBrk="1" latinLnBrk="0" hangingPunct="1">
                  <a:defRPr sz="2200" kern="1200">
                    <a:solidFill>
                      <a:schemeClr val="tx1"/>
                    </a:solidFill>
                    <a:latin typeface="+mn-lt"/>
                    <a:ea typeface="+mn-ea"/>
                    <a:cs typeface="+mn-cs"/>
                  </a:defRPr>
                </a:lvl4pPr>
                <a:lvl5pPr marL="2220529" algn="l" defTabSz="1110264" rtl="0" eaLnBrk="1" latinLnBrk="0" hangingPunct="1">
                  <a:defRPr sz="2200" kern="1200">
                    <a:solidFill>
                      <a:schemeClr val="tx1"/>
                    </a:solidFill>
                    <a:latin typeface="+mn-lt"/>
                    <a:ea typeface="+mn-ea"/>
                    <a:cs typeface="+mn-cs"/>
                  </a:defRPr>
                </a:lvl5pPr>
                <a:lvl6pPr marL="2775661" algn="l" defTabSz="1110264" rtl="0" eaLnBrk="1" latinLnBrk="0" hangingPunct="1">
                  <a:defRPr sz="2200" kern="1200">
                    <a:solidFill>
                      <a:schemeClr val="tx1"/>
                    </a:solidFill>
                    <a:latin typeface="+mn-lt"/>
                    <a:ea typeface="+mn-ea"/>
                    <a:cs typeface="+mn-cs"/>
                  </a:defRPr>
                </a:lvl6pPr>
                <a:lvl7pPr marL="3330793" algn="l" defTabSz="1110264" rtl="0" eaLnBrk="1" latinLnBrk="0" hangingPunct="1">
                  <a:defRPr sz="2200" kern="1200">
                    <a:solidFill>
                      <a:schemeClr val="tx1"/>
                    </a:solidFill>
                    <a:latin typeface="+mn-lt"/>
                    <a:ea typeface="+mn-ea"/>
                    <a:cs typeface="+mn-cs"/>
                  </a:defRPr>
                </a:lvl7pPr>
                <a:lvl8pPr marL="3885926" algn="l" defTabSz="1110264" rtl="0" eaLnBrk="1" latinLnBrk="0" hangingPunct="1">
                  <a:defRPr sz="2200" kern="1200">
                    <a:solidFill>
                      <a:schemeClr val="tx1"/>
                    </a:solidFill>
                    <a:latin typeface="+mn-lt"/>
                    <a:ea typeface="+mn-ea"/>
                    <a:cs typeface="+mn-cs"/>
                  </a:defRPr>
                </a:lvl8pPr>
                <a:lvl9pPr marL="4441058" algn="l" defTabSz="1110264" rtl="0" eaLnBrk="1" latinLnBrk="0" hangingPunct="1">
                  <a:defRPr sz="2200" kern="1200">
                    <a:solidFill>
                      <a:schemeClr val="tx1"/>
                    </a:solidFill>
                    <a:latin typeface="+mn-lt"/>
                    <a:ea typeface="+mn-ea"/>
                    <a:cs typeface="+mn-cs"/>
                  </a:defRPr>
                </a:lvl9pPr>
              </a:lstStyle>
              <a:p>
                <a:pPr defTabSz="914400"/>
                <a:endParaRPr lang="en-US" sz="1800" dirty="0">
                  <a:solidFill>
                    <a:srgbClr val="505050"/>
                  </a:solidFill>
                  <a:latin typeface="Segoe UI" panose="020B0502040204020203" pitchFamily="34" charset="0"/>
                  <a:cs typeface="Segoe UI" panose="020B0502040204020203" pitchFamily="34" charset="0"/>
                </a:endParaRPr>
              </a:p>
            </p:txBody>
          </p:sp>
          <p:sp>
            <p:nvSpPr>
              <p:cNvPr id="44" name="Rectangle 43"/>
              <p:cNvSpPr>
                <a:spLocks noChangeArrowheads="1"/>
              </p:cNvSpPr>
              <p:nvPr/>
            </p:nvSpPr>
            <p:spPr bwMode="auto">
              <a:xfrm>
                <a:off x="1740" y="2192"/>
                <a:ext cx="527" cy="170"/>
              </a:xfrm>
              <a:prstGeom prst="rect">
                <a:avLst/>
              </a:prstGeom>
              <a:solidFill>
                <a:srgbClr val="58595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1110264" rtl="0" eaLnBrk="1" latinLnBrk="0" hangingPunct="1">
                  <a:defRPr sz="2200" kern="1200">
                    <a:solidFill>
                      <a:schemeClr val="tx1"/>
                    </a:solidFill>
                    <a:latin typeface="+mn-lt"/>
                    <a:ea typeface="+mn-ea"/>
                    <a:cs typeface="+mn-cs"/>
                  </a:defRPr>
                </a:lvl1pPr>
                <a:lvl2pPr marL="555132" algn="l" defTabSz="1110264" rtl="0" eaLnBrk="1" latinLnBrk="0" hangingPunct="1">
                  <a:defRPr sz="2200" kern="1200">
                    <a:solidFill>
                      <a:schemeClr val="tx1"/>
                    </a:solidFill>
                    <a:latin typeface="+mn-lt"/>
                    <a:ea typeface="+mn-ea"/>
                    <a:cs typeface="+mn-cs"/>
                  </a:defRPr>
                </a:lvl2pPr>
                <a:lvl3pPr marL="1110264" algn="l" defTabSz="1110264" rtl="0" eaLnBrk="1" latinLnBrk="0" hangingPunct="1">
                  <a:defRPr sz="2200" kern="1200">
                    <a:solidFill>
                      <a:schemeClr val="tx1"/>
                    </a:solidFill>
                    <a:latin typeface="+mn-lt"/>
                    <a:ea typeface="+mn-ea"/>
                    <a:cs typeface="+mn-cs"/>
                  </a:defRPr>
                </a:lvl3pPr>
                <a:lvl4pPr marL="1665397" algn="l" defTabSz="1110264" rtl="0" eaLnBrk="1" latinLnBrk="0" hangingPunct="1">
                  <a:defRPr sz="2200" kern="1200">
                    <a:solidFill>
                      <a:schemeClr val="tx1"/>
                    </a:solidFill>
                    <a:latin typeface="+mn-lt"/>
                    <a:ea typeface="+mn-ea"/>
                    <a:cs typeface="+mn-cs"/>
                  </a:defRPr>
                </a:lvl4pPr>
                <a:lvl5pPr marL="2220529" algn="l" defTabSz="1110264" rtl="0" eaLnBrk="1" latinLnBrk="0" hangingPunct="1">
                  <a:defRPr sz="2200" kern="1200">
                    <a:solidFill>
                      <a:schemeClr val="tx1"/>
                    </a:solidFill>
                    <a:latin typeface="+mn-lt"/>
                    <a:ea typeface="+mn-ea"/>
                    <a:cs typeface="+mn-cs"/>
                  </a:defRPr>
                </a:lvl5pPr>
                <a:lvl6pPr marL="2775661" algn="l" defTabSz="1110264" rtl="0" eaLnBrk="1" latinLnBrk="0" hangingPunct="1">
                  <a:defRPr sz="2200" kern="1200">
                    <a:solidFill>
                      <a:schemeClr val="tx1"/>
                    </a:solidFill>
                    <a:latin typeface="+mn-lt"/>
                    <a:ea typeface="+mn-ea"/>
                    <a:cs typeface="+mn-cs"/>
                  </a:defRPr>
                </a:lvl6pPr>
                <a:lvl7pPr marL="3330793" algn="l" defTabSz="1110264" rtl="0" eaLnBrk="1" latinLnBrk="0" hangingPunct="1">
                  <a:defRPr sz="2200" kern="1200">
                    <a:solidFill>
                      <a:schemeClr val="tx1"/>
                    </a:solidFill>
                    <a:latin typeface="+mn-lt"/>
                    <a:ea typeface="+mn-ea"/>
                    <a:cs typeface="+mn-cs"/>
                  </a:defRPr>
                </a:lvl7pPr>
                <a:lvl8pPr marL="3885926" algn="l" defTabSz="1110264" rtl="0" eaLnBrk="1" latinLnBrk="0" hangingPunct="1">
                  <a:defRPr sz="2200" kern="1200">
                    <a:solidFill>
                      <a:schemeClr val="tx1"/>
                    </a:solidFill>
                    <a:latin typeface="+mn-lt"/>
                    <a:ea typeface="+mn-ea"/>
                    <a:cs typeface="+mn-cs"/>
                  </a:defRPr>
                </a:lvl8pPr>
                <a:lvl9pPr marL="4441058" algn="l" defTabSz="1110264" rtl="0" eaLnBrk="1" latinLnBrk="0" hangingPunct="1">
                  <a:defRPr sz="2200" kern="1200">
                    <a:solidFill>
                      <a:schemeClr val="tx1"/>
                    </a:solidFill>
                    <a:latin typeface="+mn-lt"/>
                    <a:ea typeface="+mn-ea"/>
                    <a:cs typeface="+mn-cs"/>
                  </a:defRPr>
                </a:lvl9pPr>
              </a:lstStyle>
              <a:p>
                <a:pPr defTabSz="914400"/>
                <a:endParaRPr lang="en-US" sz="1800" dirty="0">
                  <a:solidFill>
                    <a:srgbClr val="505050"/>
                  </a:solidFill>
                  <a:latin typeface="Segoe UI" panose="020B0502040204020203" pitchFamily="34" charset="0"/>
                  <a:cs typeface="Segoe UI" panose="020B0502040204020203" pitchFamily="34" charset="0"/>
                </a:endParaRPr>
              </a:p>
            </p:txBody>
          </p:sp>
          <p:sp>
            <p:nvSpPr>
              <p:cNvPr id="45" name="Rectangle 44"/>
              <p:cNvSpPr>
                <a:spLocks noChangeArrowheads="1"/>
              </p:cNvSpPr>
              <p:nvPr/>
            </p:nvSpPr>
            <p:spPr bwMode="auto">
              <a:xfrm>
                <a:off x="2012" y="1918"/>
                <a:ext cx="255" cy="256"/>
              </a:xfrm>
              <a:prstGeom prst="rect">
                <a:avLst/>
              </a:prstGeom>
              <a:solidFill>
                <a:srgbClr val="315D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1110264" rtl="0" eaLnBrk="1" latinLnBrk="0" hangingPunct="1">
                  <a:defRPr sz="2200" kern="1200">
                    <a:solidFill>
                      <a:schemeClr val="tx1"/>
                    </a:solidFill>
                    <a:latin typeface="+mn-lt"/>
                    <a:ea typeface="+mn-ea"/>
                    <a:cs typeface="+mn-cs"/>
                  </a:defRPr>
                </a:lvl1pPr>
                <a:lvl2pPr marL="555132" algn="l" defTabSz="1110264" rtl="0" eaLnBrk="1" latinLnBrk="0" hangingPunct="1">
                  <a:defRPr sz="2200" kern="1200">
                    <a:solidFill>
                      <a:schemeClr val="tx1"/>
                    </a:solidFill>
                    <a:latin typeface="+mn-lt"/>
                    <a:ea typeface="+mn-ea"/>
                    <a:cs typeface="+mn-cs"/>
                  </a:defRPr>
                </a:lvl2pPr>
                <a:lvl3pPr marL="1110264" algn="l" defTabSz="1110264" rtl="0" eaLnBrk="1" latinLnBrk="0" hangingPunct="1">
                  <a:defRPr sz="2200" kern="1200">
                    <a:solidFill>
                      <a:schemeClr val="tx1"/>
                    </a:solidFill>
                    <a:latin typeface="+mn-lt"/>
                    <a:ea typeface="+mn-ea"/>
                    <a:cs typeface="+mn-cs"/>
                  </a:defRPr>
                </a:lvl3pPr>
                <a:lvl4pPr marL="1665397" algn="l" defTabSz="1110264" rtl="0" eaLnBrk="1" latinLnBrk="0" hangingPunct="1">
                  <a:defRPr sz="2200" kern="1200">
                    <a:solidFill>
                      <a:schemeClr val="tx1"/>
                    </a:solidFill>
                    <a:latin typeface="+mn-lt"/>
                    <a:ea typeface="+mn-ea"/>
                    <a:cs typeface="+mn-cs"/>
                  </a:defRPr>
                </a:lvl4pPr>
                <a:lvl5pPr marL="2220529" algn="l" defTabSz="1110264" rtl="0" eaLnBrk="1" latinLnBrk="0" hangingPunct="1">
                  <a:defRPr sz="2200" kern="1200">
                    <a:solidFill>
                      <a:schemeClr val="tx1"/>
                    </a:solidFill>
                    <a:latin typeface="+mn-lt"/>
                    <a:ea typeface="+mn-ea"/>
                    <a:cs typeface="+mn-cs"/>
                  </a:defRPr>
                </a:lvl5pPr>
                <a:lvl6pPr marL="2775661" algn="l" defTabSz="1110264" rtl="0" eaLnBrk="1" latinLnBrk="0" hangingPunct="1">
                  <a:defRPr sz="2200" kern="1200">
                    <a:solidFill>
                      <a:schemeClr val="tx1"/>
                    </a:solidFill>
                    <a:latin typeface="+mn-lt"/>
                    <a:ea typeface="+mn-ea"/>
                    <a:cs typeface="+mn-cs"/>
                  </a:defRPr>
                </a:lvl6pPr>
                <a:lvl7pPr marL="3330793" algn="l" defTabSz="1110264" rtl="0" eaLnBrk="1" latinLnBrk="0" hangingPunct="1">
                  <a:defRPr sz="2200" kern="1200">
                    <a:solidFill>
                      <a:schemeClr val="tx1"/>
                    </a:solidFill>
                    <a:latin typeface="+mn-lt"/>
                    <a:ea typeface="+mn-ea"/>
                    <a:cs typeface="+mn-cs"/>
                  </a:defRPr>
                </a:lvl7pPr>
                <a:lvl8pPr marL="3885926" algn="l" defTabSz="1110264" rtl="0" eaLnBrk="1" latinLnBrk="0" hangingPunct="1">
                  <a:defRPr sz="2200" kern="1200">
                    <a:solidFill>
                      <a:schemeClr val="tx1"/>
                    </a:solidFill>
                    <a:latin typeface="+mn-lt"/>
                    <a:ea typeface="+mn-ea"/>
                    <a:cs typeface="+mn-cs"/>
                  </a:defRPr>
                </a:lvl8pPr>
                <a:lvl9pPr marL="4441058" algn="l" defTabSz="1110264" rtl="0" eaLnBrk="1" latinLnBrk="0" hangingPunct="1">
                  <a:defRPr sz="2200" kern="1200">
                    <a:solidFill>
                      <a:schemeClr val="tx1"/>
                    </a:solidFill>
                    <a:latin typeface="+mn-lt"/>
                    <a:ea typeface="+mn-ea"/>
                    <a:cs typeface="+mn-cs"/>
                  </a:defRPr>
                </a:lvl9pPr>
              </a:lstStyle>
              <a:p>
                <a:pPr defTabSz="914400"/>
                <a:endParaRPr lang="en-US" sz="1800" dirty="0">
                  <a:solidFill>
                    <a:srgbClr val="505050"/>
                  </a:solidFill>
                  <a:latin typeface="Segoe UI" panose="020B0502040204020203" pitchFamily="34" charset="0"/>
                  <a:cs typeface="Segoe UI" panose="020B0502040204020203" pitchFamily="34" charset="0"/>
                </a:endParaRPr>
              </a:p>
            </p:txBody>
          </p:sp>
          <p:sp>
            <p:nvSpPr>
              <p:cNvPr id="46" name="Rectangle 45"/>
              <p:cNvSpPr>
                <a:spLocks noChangeArrowheads="1"/>
              </p:cNvSpPr>
              <p:nvPr/>
            </p:nvSpPr>
            <p:spPr bwMode="auto">
              <a:xfrm>
                <a:off x="2391" y="1918"/>
                <a:ext cx="256" cy="256"/>
              </a:xfrm>
              <a:prstGeom prst="rect">
                <a:avLst/>
              </a:prstGeom>
              <a:solidFill>
                <a:srgbClr val="109C4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1110264" rtl="0" eaLnBrk="1" latinLnBrk="0" hangingPunct="1">
                  <a:defRPr sz="2200" kern="1200">
                    <a:solidFill>
                      <a:schemeClr val="tx1"/>
                    </a:solidFill>
                    <a:latin typeface="+mn-lt"/>
                    <a:ea typeface="+mn-ea"/>
                    <a:cs typeface="+mn-cs"/>
                  </a:defRPr>
                </a:lvl1pPr>
                <a:lvl2pPr marL="555132" algn="l" defTabSz="1110264" rtl="0" eaLnBrk="1" latinLnBrk="0" hangingPunct="1">
                  <a:defRPr sz="2200" kern="1200">
                    <a:solidFill>
                      <a:schemeClr val="tx1"/>
                    </a:solidFill>
                    <a:latin typeface="+mn-lt"/>
                    <a:ea typeface="+mn-ea"/>
                    <a:cs typeface="+mn-cs"/>
                  </a:defRPr>
                </a:lvl2pPr>
                <a:lvl3pPr marL="1110264" algn="l" defTabSz="1110264" rtl="0" eaLnBrk="1" latinLnBrk="0" hangingPunct="1">
                  <a:defRPr sz="2200" kern="1200">
                    <a:solidFill>
                      <a:schemeClr val="tx1"/>
                    </a:solidFill>
                    <a:latin typeface="+mn-lt"/>
                    <a:ea typeface="+mn-ea"/>
                    <a:cs typeface="+mn-cs"/>
                  </a:defRPr>
                </a:lvl3pPr>
                <a:lvl4pPr marL="1665397" algn="l" defTabSz="1110264" rtl="0" eaLnBrk="1" latinLnBrk="0" hangingPunct="1">
                  <a:defRPr sz="2200" kern="1200">
                    <a:solidFill>
                      <a:schemeClr val="tx1"/>
                    </a:solidFill>
                    <a:latin typeface="+mn-lt"/>
                    <a:ea typeface="+mn-ea"/>
                    <a:cs typeface="+mn-cs"/>
                  </a:defRPr>
                </a:lvl4pPr>
                <a:lvl5pPr marL="2220529" algn="l" defTabSz="1110264" rtl="0" eaLnBrk="1" latinLnBrk="0" hangingPunct="1">
                  <a:defRPr sz="2200" kern="1200">
                    <a:solidFill>
                      <a:schemeClr val="tx1"/>
                    </a:solidFill>
                    <a:latin typeface="+mn-lt"/>
                    <a:ea typeface="+mn-ea"/>
                    <a:cs typeface="+mn-cs"/>
                  </a:defRPr>
                </a:lvl5pPr>
                <a:lvl6pPr marL="2775661" algn="l" defTabSz="1110264" rtl="0" eaLnBrk="1" latinLnBrk="0" hangingPunct="1">
                  <a:defRPr sz="2200" kern="1200">
                    <a:solidFill>
                      <a:schemeClr val="tx1"/>
                    </a:solidFill>
                    <a:latin typeface="+mn-lt"/>
                    <a:ea typeface="+mn-ea"/>
                    <a:cs typeface="+mn-cs"/>
                  </a:defRPr>
                </a:lvl6pPr>
                <a:lvl7pPr marL="3330793" algn="l" defTabSz="1110264" rtl="0" eaLnBrk="1" latinLnBrk="0" hangingPunct="1">
                  <a:defRPr sz="2200" kern="1200">
                    <a:solidFill>
                      <a:schemeClr val="tx1"/>
                    </a:solidFill>
                    <a:latin typeface="+mn-lt"/>
                    <a:ea typeface="+mn-ea"/>
                    <a:cs typeface="+mn-cs"/>
                  </a:defRPr>
                </a:lvl7pPr>
                <a:lvl8pPr marL="3885926" algn="l" defTabSz="1110264" rtl="0" eaLnBrk="1" latinLnBrk="0" hangingPunct="1">
                  <a:defRPr sz="2200" kern="1200">
                    <a:solidFill>
                      <a:schemeClr val="tx1"/>
                    </a:solidFill>
                    <a:latin typeface="+mn-lt"/>
                    <a:ea typeface="+mn-ea"/>
                    <a:cs typeface="+mn-cs"/>
                  </a:defRPr>
                </a:lvl8pPr>
                <a:lvl9pPr marL="4441058" algn="l" defTabSz="1110264" rtl="0" eaLnBrk="1" latinLnBrk="0" hangingPunct="1">
                  <a:defRPr sz="2200" kern="1200">
                    <a:solidFill>
                      <a:schemeClr val="tx1"/>
                    </a:solidFill>
                    <a:latin typeface="+mn-lt"/>
                    <a:ea typeface="+mn-ea"/>
                    <a:cs typeface="+mn-cs"/>
                  </a:defRPr>
                </a:lvl9pPr>
              </a:lstStyle>
              <a:p>
                <a:pPr defTabSz="914400"/>
                <a:endParaRPr lang="en-US" sz="1800" dirty="0">
                  <a:solidFill>
                    <a:srgbClr val="505050"/>
                  </a:solidFill>
                  <a:latin typeface="Segoe UI" panose="020B0502040204020203" pitchFamily="34" charset="0"/>
                  <a:cs typeface="Segoe UI" panose="020B0502040204020203" pitchFamily="34" charset="0"/>
                </a:endParaRPr>
              </a:p>
            </p:txBody>
          </p:sp>
          <p:sp>
            <p:nvSpPr>
              <p:cNvPr id="47" name="Rectangle 46"/>
              <p:cNvSpPr>
                <a:spLocks noChangeArrowheads="1"/>
              </p:cNvSpPr>
              <p:nvPr/>
            </p:nvSpPr>
            <p:spPr bwMode="auto">
              <a:xfrm>
                <a:off x="2391" y="2190"/>
                <a:ext cx="256" cy="254"/>
              </a:xfrm>
              <a:prstGeom prst="rect">
                <a:avLst/>
              </a:prstGeom>
              <a:solidFill>
                <a:srgbClr val="DA562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1110264" rtl="0" eaLnBrk="1" latinLnBrk="0" hangingPunct="1">
                  <a:defRPr sz="2200" kern="1200">
                    <a:solidFill>
                      <a:schemeClr val="tx1"/>
                    </a:solidFill>
                    <a:latin typeface="+mn-lt"/>
                    <a:ea typeface="+mn-ea"/>
                    <a:cs typeface="+mn-cs"/>
                  </a:defRPr>
                </a:lvl1pPr>
                <a:lvl2pPr marL="555132" algn="l" defTabSz="1110264" rtl="0" eaLnBrk="1" latinLnBrk="0" hangingPunct="1">
                  <a:defRPr sz="2200" kern="1200">
                    <a:solidFill>
                      <a:schemeClr val="tx1"/>
                    </a:solidFill>
                    <a:latin typeface="+mn-lt"/>
                    <a:ea typeface="+mn-ea"/>
                    <a:cs typeface="+mn-cs"/>
                  </a:defRPr>
                </a:lvl2pPr>
                <a:lvl3pPr marL="1110264" algn="l" defTabSz="1110264" rtl="0" eaLnBrk="1" latinLnBrk="0" hangingPunct="1">
                  <a:defRPr sz="2200" kern="1200">
                    <a:solidFill>
                      <a:schemeClr val="tx1"/>
                    </a:solidFill>
                    <a:latin typeface="+mn-lt"/>
                    <a:ea typeface="+mn-ea"/>
                    <a:cs typeface="+mn-cs"/>
                  </a:defRPr>
                </a:lvl3pPr>
                <a:lvl4pPr marL="1665397" algn="l" defTabSz="1110264" rtl="0" eaLnBrk="1" latinLnBrk="0" hangingPunct="1">
                  <a:defRPr sz="2200" kern="1200">
                    <a:solidFill>
                      <a:schemeClr val="tx1"/>
                    </a:solidFill>
                    <a:latin typeface="+mn-lt"/>
                    <a:ea typeface="+mn-ea"/>
                    <a:cs typeface="+mn-cs"/>
                  </a:defRPr>
                </a:lvl4pPr>
                <a:lvl5pPr marL="2220529" algn="l" defTabSz="1110264" rtl="0" eaLnBrk="1" latinLnBrk="0" hangingPunct="1">
                  <a:defRPr sz="2200" kern="1200">
                    <a:solidFill>
                      <a:schemeClr val="tx1"/>
                    </a:solidFill>
                    <a:latin typeface="+mn-lt"/>
                    <a:ea typeface="+mn-ea"/>
                    <a:cs typeface="+mn-cs"/>
                  </a:defRPr>
                </a:lvl5pPr>
                <a:lvl6pPr marL="2775661" algn="l" defTabSz="1110264" rtl="0" eaLnBrk="1" latinLnBrk="0" hangingPunct="1">
                  <a:defRPr sz="2200" kern="1200">
                    <a:solidFill>
                      <a:schemeClr val="tx1"/>
                    </a:solidFill>
                    <a:latin typeface="+mn-lt"/>
                    <a:ea typeface="+mn-ea"/>
                    <a:cs typeface="+mn-cs"/>
                  </a:defRPr>
                </a:lvl6pPr>
                <a:lvl7pPr marL="3330793" algn="l" defTabSz="1110264" rtl="0" eaLnBrk="1" latinLnBrk="0" hangingPunct="1">
                  <a:defRPr sz="2200" kern="1200">
                    <a:solidFill>
                      <a:schemeClr val="tx1"/>
                    </a:solidFill>
                    <a:latin typeface="+mn-lt"/>
                    <a:ea typeface="+mn-ea"/>
                    <a:cs typeface="+mn-cs"/>
                  </a:defRPr>
                </a:lvl7pPr>
                <a:lvl8pPr marL="3885926" algn="l" defTabSz="1110264" rtl="0" eaLnBrk="1" latinLnBrk="0" hangingPunct="1">
                  <a:defRPr sz="2200" kern="1200">
                    <a:solidFill>
                      <a:schemeClr val="tx1"/>
                    </a:solidFill>
                    <a:latin typeface="+mn-lt"/>
                    <a:ea typeface="+mn-ea"/>
                    <a:cs typeface="+mn-cs"/>
                  </a:defRPr>
                </a:lvl8pPr>
                <a:lvl9pPr marL="4441058" algn="l" defTabSz="1110264" rtl="0" eaLnBrk="1" latinLnBrk="0" hangingPunct="1">
                  <a:defRPr sz="2200" kern="1200">
                    <a:solidFill>
                      <a:schemeClr val="tx1"/>
                    </a:solidFill>
                    <a:latin typeface="+mn-lt"/>
                    <a:ea typeface="+mn-ea"/>
                    <a:cs typeface="+mn-cs"/>
                  </a:defRPr>
                </a:lvl9pPr>
              </a:lstStyle>
              <a:p>
                <a:pPr defTabSz="914400"/>
                <a:endParaRPr lang="en-US" sz="1800" dirty="0">
                  <a:solidFill>
                    <a:srgbClr val="505050"/>
                  </a:solidFill>
                  <a:latin typeface="Segoe UI" panose="020B0502040204020203" pitchFamily="34" charset="0"/>
                  <a:cs typeface="Segoe UI" panose="020B0502040204020203" pitchFamily="34" charset="0"/>
                </a:endParaRPr>
              </a:p>
            </p:txBody>
          </p:sp>
          <p:sp>
            <p:nvSpPr>
              <p:cNvPr id="48" name="Rectangle 47"/>
              <p:cNvSpPr>
                <a:spLocks noChangeArrowheads="1"/>
              </p:cNvSpPr>
              <p:nvPr/>
            </p:nvSpPr>
            <p:spPr bwMode="auto">
              <a:xfrm>
                <a:off x="2657" y="1918"/>
                <a:ext cx="92" cy="256"/>
              </a:xfrm>
              <a:prstGeom prst="rect">
                <a:avLst/>
              </a:prstGeom>
              <a:solidFill>
                <a:srgbClr val="8A2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1110264" rtl="0" eaLnBrk="1" latinLnBrk="0" hangingPunct="1">
                  <a:defRPr sz="2200" kern="1200">
                    <a:solidFill>
                      <a:schemeClr val="tx1"/>
                    </a:solidFill>
                    <a:latin typeface="+mn-lt"/>
                    <a:ea typeface="+mn-ea"/>
                    <a:cs typeface="+mn-cs"/>
                  </a:defRPr>
                </a:lvl1pPr>
                <a:lvl2pPr marL="555132" algn="l" defTabSz="1110264" rtl="0" eaLnBrk="1" latinLnBrk="0" hangingPunct="1">
                  <a:defRPr sz="2200" kern="1200">
                    <a:solidFill>
                      <a:schemeClr val="tx1"/>
                    </a:solidFill>
                    <a:latin typeface="+mn-lt"/>
                    <a:ea typeface="+mn-ea"/>
                    <a:cs typeface="+mn-cs"/>
                  </a:defRPr>
                </a:lvl2pPr>
                <a:lvl3pPr marL="1110264" algn="l" defTabSz="1110264" rtl="0" eaLnBrk="1" latinLnBrk="0" hangingPunct="1">
                  <a:defRPr sz="2200" kern="1200">
                    <a:solidFill>
                      <a:schemeClr val="tx1"/>
                    </a:solidFill>
                    <a:latin typeface="+mn-lt"/>
                    <a:ea typeface="+mn-ea"/>
                    <a:cs typeface="+mn-cs"/>
                  </a:defRPr>
                </a:lvl3pPr>
                <a:lvl4pPr marL="1665397" algn="l" defTabSz="1110264" rtl="0" eaLnBrk="1" latinLnBrk="0" hangingPunct="1">
                  <a:defRPr sz="2200" kern="1200">
                    <a:solidFill>
                      <a:schemeClr val="tx1"/>
                    </a:solidFill>
                    <a:latin typeface="+mn-lt"/>
                    <a:ea typeface="+mn-ea"/>
                    <a:cs typeface="+mn-cs"/>
                  </a:defRPr>
                </a:lvl4pPr>
                <a:lvl5pPr marL="2220529" algn="l" defTabSz="1110264" rtl="0" eaLnBrk="1" latinLnBrk="0" hangingPunct="1">
                  <a:defRPr sz="2200" kern="1200">
                    <a:solidFill>
                      <a:schemeClr val="tx1"/>
                    </a:solidFill>
                    <a:latin typeface="+mn-lt"/>
                    <a:ea typeface="+mn-ea"/>
                    <a:cs typeface="+mn-cs"/>
                  </a:defRPr>
                </a:lvl5pPr>
                <a:lvl6pPr marL="2775661" algn="l" defTabSz="1110264" rtl="0" eaLnBrk="1" latinLnBrk="0" hangingPunct="1">
                  <a:defRPr sz="2200" kern="1200">
                    <a:solidFill>
                      <a:schemeClr val="tx1"/>
                    </a:solidFill>
                    <a:latin typeface="+mn-lt"/>
                    <a:ea typeface="+mn-ea"/>
                    <a:cs typeface="+mn-cs"/>
                  </a:defRPr>
                </a:lvl6pPr>
                <a:lvl7pPr marL="3330793" algn="l" defTabSz="1110264" rtl="0" eaLnBrk="1" latinLnBrk="0" hangingPunct="1">
                  <a:defRPr sz="2200" kern="1200">
                    <a:solidFill>
                      <a:schemeClr val="tx1"/>
                    </a:solidFill>
                    <a:latin typeface="+mn-lt"/>
                    <a:ea typeface="+mn-ea"/>
                    <a:cs typeface="+mn-cs"/>
                  </a:defRPr>
                </a:lvl7pPr>
                <a:lvl8pPr marL="3885926" algn="l" defTabSz="1110264" rtl="0" eaLnBrk="1" latinLnBrk="0" hangingPunct="1">
                  <a:defRPr sz="2200" kern="1200">
                    <a:solidFill>
                      <a:schemeClr val="tx1"/>
                    </a:solidFill>
                    <a:latin typeface="+mn-lt"/>
                    <a:ea typeface="+mn-ea"/>
                    <a:cs typeface="+mn-cs"/>
                  </a:defRPr>
                </a:lvl8pPr>
                <a:lvl9pPr marL="4441058" algn="l" defTabSz="1110264" rtl="0" eaLnBrk="1" latinLnBrk="0" hangingPunct="1">
                  <a:defRPr sz="2200" kern="1200">
                    <a:solidFill>
                      <a:schemeClr val="tx1"/>
                    </a:solidFill>
                    <a:latin typeface="+mn-lt"/>
                    <a:ea typeface="+mn-ea"/>
                    <a:cs typeface="+mn-cs"/>
                  </a:defRPr>
                </a:lvl9pPr>
              </a:lstStyle>
              <a:p>
                <a:pPr defTabSz="914400"/>
                <a:endParaRPr lang="en-US" sz="1800" dirty="0">
                  <a:solidFill>
                    <a:srgbClr val="505050"/>
                  </a:solidFill>
                  <a:latin typeface="Segoe UI" panose="020B0502040204020203" pitchFamily="34" charset="0"/>
                  <a:cs typeface="Segoe UI" panose="020B0502040204020203" pitchFamily="34" charset="0"/>
                </a:endParaRPr>
              </a:p>
            </p:txBody>
          </p:sp>
          <p:sp>
            <p:nvSpPr>
              <p:cNvPr id="49" name="Rectangle 48"/>
              <p:cNvSpPr>
                <a:spLocks noChangeArrowheads="1"/>
              </p:cNvSpPr>
              <p:nvPr/>
            </p:nvSpPr>
            <p:spPr bwMode="auto">
              <a:xfrm>
                <a:off x="2657" y="2190"/>
                <a:ext cx="92" cy="254"/>
              </a:xfrm>
              <a:prstGeom prst="rect">
                <a:avLst/>
              </a:prstGeom>
              <a:solidFill>
                <a:srgbClr val="B01E4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1110264" rtl="0" eaLnBrk="1" latinLnBrk="0" hangingPunct="1">
                  <a:defRPr sz="2200" kern="1200">
                    <a:solidFill>
                      <a:schemeClr val="tx1"/>
                    </a:solidFill>
                    <a:latin typeface="+mn-lt"/>
                    <a:ea typeface="+mn-ea"/>
                    <a:cs typeface="+mn-cs"/>
                  </a:defRPr>
                </a:lvl1pPr>
                <a:lvl2pPr marL="555132" algn="l" defTabSz="1110264" rtl="0" eaLnBrk="1" latinLnBrk="0" hangingPunct="1">
                  <a:defRPr sz="2200" kern="1200">
                    <a:solidFill>
                      <a:schemeClr val="tx1"/>
                    </a:solidFill>
                    <a:latin typeface="+mn-lt"/>
                    <a:ea typeface="+mn-ea"/>
                    <a:cs typeface="+mn-cs"/>
                  </a:defRPr>
                </a:lvl2pPr>
                <a:lvl3pPr marL="1110264" algn="l" defTabSz="1110264" rtl="0" eaLnBrk="1" latinLnBrk="0" hangingPunct="1">
                  <a:defRPr sz="2200" kern="1200">
                    <a:solidFill>
                      <a:schemeClr val="tx1"/>
                    </a:solidFill>
                    <a:latin typeface="+mn-lt"/>
                    <a:ea typeface="+mn-ea"/>
                    <a:cs typeface="+mn-cs"/>
                  </a:defRPr>
                </a:lvl3pPr>
                <a:lvl4pPr marL="1665397" algn="l" defTabSz="1110264" rtl="0" eaLnBrk="1" latinLnBrk="0" hangingPunct="1">
                  <a:defRPr sz="2200" kern="1200">
                    <a:solidFill>
                      <a:schemeClr val="tx1"/>
                    </a:solidFill>
                    <a:latin typeface="+mn-lt"/>
                    <a:ea typeface="+mn-ea"/>
                    <a:cs typeface="+mn-cs"/>
                  </a:defRPr>
                </a:lvl4pPr>
                <a:lvl5pPr marL="2220529" algn="l" defTabSz="1110264" rtl="0" eaLnBrk="1" latinLnBrk="0" hangingPunct="1">
                  <a:defRPr sz="2200" kern="1200">
                    <a:solidFill>
                      <a:schemeClr val="tx1"/>
                    </a:solidFill>
                    <a:latin typeface="+mn-lt"/>
                    <a:ea typeface="+mn-ea"/>
                    <a:cs typeface="+mn-cs"/>
                  </a:defRPr>
                </a:lvl5pPr>
                <a:lvl6pPr marL="2775661" algn="l" defTabSz="1110264" rtl="0" eaLnBrk="1" latinLnBrk="0" hangingPunct="1">
                  <a:defRPr sz="2200" kern="1200">
                    <a:solidFill>
                      <a:schemeClr val="tx1"/>
                    </a:solidFill>
                    <a:latin typeface="+mn-lt"/>
                    <a:ea typeface="+mn-ea"/>
                    <a:cs typeface="+mn-cs"/>
                  </a:defRPr>
                </a:lvl6pPr>
                <a:lvl7pPr marL="3330793" algn="l" defTabSz="1110264" rtl="0" eaLnBrk="1" latinLnBrk="0" hangingPunct="1">
                  <a:defRPr sz="2200" kern="1200">
                    <a:solidFill>
                      <a:schemeClr val="tx1"/>
                    </a:solidFill>
                    <a:latin typeface="+mn-lt"/>
                    <a:ea typeface="+mn-ea"/>
                    <a:cs typeface="+mn-cs"/>
                  </a:defRPr>
                </a:lvl7pPr>
                <a:lvl8pPr marL="3885926" algn="l" defTabSz="1110264" rtl="0" eaLnBrk="1" latinLnBrk="0" hangingPunct="1">
                  <a:defRPr sz="2200" kern="1200">
                    <a:solidFill>
                      <a:schemeClr val="tx1"/>
                    </a:solidFill>
                    <a:latin typeface="+mn-lt"/>
                    <a:ea typeface="+mn-ea"/>
                    <a:cs typeface="+mn-cs"/>
                  </a:defRPr>
                </a:lvl8pPr>
                <a:lvl9pPr marL="4441058" algn="l" defTabSz="1110264" rtl="0" eaLnBrk="1" latinLnBrk="0" hangingPunct="1">
                  <a:defRPr sz="2200" kern="1200">
                    <a:solidFill>
                      <a:schemeClr val="tx1"/>
                    </a:solidFill>
                    <a:latin typeface="+mn-lt"/>
                    <a:ea typeface="+mn-ea"/>
                    <a:cs typeface="+mn-cs"/>
                  </a:defRPr>
                </a:lvl9pPr>
              </a:lstStyle>
              <a:p>
                <a:pPr defTabSz="914400"/>
                <a:endParaRPr lang="en-US" sz="1800" dirty="0">
                  <a:solidFill>
                    <a:srgbClr val="505050"/>
                  </a:solidFill>
                  <a:latin typeface="Segoe UI" panose="020B0502040204020203" pitchFamily="34" charset="0"/>
                  <a:cs typeface="Segoe UI" panose="020B0502040204020203" pitchFamily="34" charset="0"/>
                </a:endParaRPr>
              </a:p>
            </p:txBody>
          </p:sp>
          <p:sp>
            <p:nvSpPr>
              <p:cNvPr id="50" name="Rectangle 49"/>
              <p:cNvSpPr>
                <a:spLocks noChangeArrowheads="1"/>
              </p:cNvSpPr>
              <p:nvPr/>
            </p:nvSpPr>
            <p:spPr bwMode="auto">
              <a:xfrm>
                <a:off x="2391" y="1645"/>
                <a:ext cx="358" cy="257"/>
              </a:xfrm>
              <a:prstGeom prst="rect">
                <a:avLst/>
              </a:prstGeom>
              <a:solidFill>
                <a:srgbClr val="9E1F6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1110264" rtl="0" eaLnBrk="1" latinLnBrk="0" hangingPunct="1">
                  <a:defRPr sz="2200" kern="1200">
                    <a:solidFill>
                      <a:schemeClr val="tx1"/>
                    </a:solidFill>
                    <a:latin typeface="+mn-lt"/>
                    <a:ea typeface="+mn-ea"/>
                    <a:cs typeface="+mn-cs"/>
                  </a:defRPr>
                </a:lvl1pPr>
                <a:lvl2pPr marL="555132" algn="l" defTabSz="1110264" rtl="0" eaLnBrk="1" latinLnBrk="0" hangingPunct="1">
                  <a:defRPr sz="2200" kern="1200">
                    <a:solidFill>
                      <a:schemeClr val="tx1"/>
                    </a:solidFill>
                    <a:latin typeface="+mn-lt"/>
                    <a:ea typeface="+mn-ea"/>
                    <a:cs typeface="+mn-cs"/>
                  </a:defRPr>
                </a:lvl2pPr>
                <a:lvl3pPr marL="1110264" algn="l" defTabSz="1110264" rtl="0" eaLnBrk="1" latinLnBrk="0" hangingPunct="1">
                  <a:defRPr sz="2200" kern="1200">
                    <a:solidFill>
                      <a:schemeClr val="tx1"/>
                    </a:solidFill>
                    <a:latin typeface="+mn-lt"/>
                    <a:ea typeface="+mn-ea"/>
                    <a:cs typeface="+mn-cs"/>
                  </a:defRPr>
                </a:lvl3pPr>
                <a:lvl4pPr marL="1665397" algn="l" defTabSz="1110264" rtl="0" eaLnBrk="1" latinLnBrk="0" hangingPunct="1">
                  <a:defRPr sz="2200" kern="1200">
                    <a:solidFill>
                      <a:schemeClr val="tx1"/>
                    </a:solidFill>
                    <a:latin typeface="+mn-lt"/>
                    <a:ea typeface="+mn-ea"/>
                    <a:cs typeface="+mn-cs"/>
                  </a:defRPr>
                </a:lvl4pPr>
                <a:lvl5pPr marL="2220529" algn="l" defTabSz="1110264" rtl="0" eaLnBrk="1" latinLnBrk="0" hangingPunct="1">
                  <a:defRPr sz="2200" kern="1200">
                    <a:solidFill>
                      <a:schemeClr val="tx1"/>
                    </a:solidFill>
                    <a:latin typeface="+mn-lt"/>
                    <a:ea typeface="+mn-ea"/>
                    <a:cs typeface="+mn-cs"/>
                  </a:defRPr>
                </a:lvl5pPr>
                <a:lvl6pPr marL="2775661" algn="l" defTabSz="1110264" rtl="0" eaLnBrk="1" latinLnBrk="0" hangingPunct="1">
                  <a:defRPr sz="2200" kern="1200">
                    <a:solidFill>
                      <a:schemeClr val="tx1"/>
                    </a:solidFill>
                    <a:latin typeface="+mn-lt"/>
                    <a:ea typeface="+mn-ea"/>
                    <a:cs typeface="+mn-cs"/>
                  </a:defRPr>
                </a:lvl6pPr>
                <a:lvl7pPr marL="3330793" algn="l" defTabSz="1110264" rtl="0" eaLnBrk="1" latinLnBrk="0" hangingPunct="1">
                  <a:defRPr sz="2200" kern="1200">
                    <a:solidFill>
                      <a:schemeClr val="tx1"/>
                    </a:solidFill>
                    <a:latin typeface="+mn-lt"/>
                    <a:ea typeface="+mn-ea"/>
                    <a:cs typeface="+mn-cs"/>
                  </a:defRPr>
                </a:lvl7pPr>
                <a:lvl8pPr marL="3885926" algn="l" defTabSz="1110264" rtl="0" eaLnBrk="1" latinLnBrk="0" hangingPunct="1">
                  <a:defRPr sz="2200" kern="1200">
                    <a:solidFill>
                      <a:schemeClr val="tx1"/>
                    </a:solidFill>
                    <a:latin typeface="+mn-lt"/>
                    <a:ea typeface="+mn-ea"/>
                    <a:cs typeface="+mn-cs"/>
                  </a:defRPr>
                </a:lvl8pPr>
                <a:lvl9pPr marL="4441058" algn="l" defTabSz="1110264" rtl="0" eaLnBrk="1" latinLnBrk="0" hangingPunct="1">
                  <a:defRPr sz="2200" kern="1200">
                    <a:solidFill>
                      <a:schemeClr val="tx1"/>
                    </a:solidFill>
                    <a:latin typeface="+mn-lt"/>
                    <a:ea typeface="+mn-ea"/>
                    <a:cs typeface="+mn-cs"/>
                  </a:defRPr>
                </a:lvl9pPr>
              </a:lstStyle>
              <a:p>
                <a:pPr defTabSz="914400"/>
                <a:endParaRPr lang="en-US" sz="1800" dirty="0">
                  <a:solidFill>
                    <a:srgbClr val="505050"/>
                  </a:solidFill>
                  <a:latin typeface="Segoe UI" panose="020B0502040204020203" pitchFamily="34" charset="0"/>
                  <a:cs typeface="Segoe UI" panose="020B0502040204020203" pitchFamily="34" charset="0"/>
                </a:endParaRPr>
              </a:p>
            </p:txBody>
          </p:sp>
          <p:sp>
            <p:nvSpPr>
              <p:cNvPr id="51" name="Freeform 43"/>
              <p:cNvSpPr>
                <a:spLocks/>
              </p:cNvSpPr>
              <p:nvPr/>
            </p:nvSpPr>
            <p:spPr bwMode="auto">
              <a:xfrm>
                <a:off x="922" y="1918"/>
                <a:ext cx="258" cy="256"/>
              </a:xfrm>
              <a:custGeom>
                <a:avLst/>
                <a:gdLst>
                  <a:gd name="T0" fmla="*/ 130 w 258"/>
                  <a:gd name="T1" fmla="*/ 0 h 256"/>
                  <a:gd name="T2" fmla="*/ 0 w 258"/>
                  <a:gd name="T3" fmla="*/ 0 h 256"/>
                  <a:gd name="T4" fmla="*/ 0 w 258"/>
                  <a:gd name="T5" fmla="*/ 128 h 256"/>
                  <a:gd name="T6" fmla="*/ 0 w 258"/>
                  <a:gd name="T7" fmla="*/ 256 h 256"/>
                  <a:gd name="T8" fmla="*/ 130 w 258"/>
                  <a:gd name="T9" fmla="*/ 256 h 256"/>
                  <a:gd name="T10" fmla="*/ 258 w 258"/>
                  <a:gd name="T11" fmla="*/ 256 h 256"/>
                  <a:gd name="T12" fmla="*/ 258 w 258"/>
                  <a:gd name="T13" fmla="*/ 128 h 256"/>
                  <a:gd name="T14" fmla="*/ 258 w 258"/>
                  <a:gd name="T15" fmla="*/ 0 h 256"/>
                  <a:gd name="T16" fmla="*/ 130 w 258"/>
                  <a:gd name="T17" fmla="*/ 0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8" h="256">
                    <a:moveTo>
                      <a:pt x="130" y="0"/>
                    </a:moveTo>
                    <a:lnTo>
                      <a:pt x="0" y="0"/>
                    </a:lnTo>
                    <a:lnTo>
                      <a:pt x="0" y="128"/>
                    </a:lnTo>
                    <a:lnTo>
                      <a:pt x="0" y="256"/>
                    </a:lnTo>
                    <a:lnTo>
                      <a:pt x="130" y="256"/>
                    </a:lnTo>
                    <a:lnTo>
                      <a:pt x="258" y="256"/>
                    </a:lnTo>
                    <a:lnTo>
                      <a:pt x="258" y="128"/>
                    </a:lnTo>
                    <a:lnTo>
                      <a:pt x="258" y="0"/>
                    </a:lnTo>
                    <a:lnTo>
                      <a:pt x="130" y="0"/>
                    </a:lnTo>
                    <a:close/>
                  </a:path>
                </a:pathLst>
              </a:custGeom>
              <a:solidFill>
                <a:srgbClr val="DA56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1110264" rtl="0" eaLnBrk="1" latinLnBrk="0" hangingPunct="1">
                  <a:defRPr sz="2200" kern="1200">
                    <a:solidFill>
                      <a:schemeClr val="tx1"/>
                    </a:solidFill>
                    <a:latin typeface="+mn-lt"/>
                    <a:ea typeface="+mn-ea"/>
                    <a:cs typeface="+mn-cs"/>
                  </a:defRPr>
                </a:lvl1pPr>
                <a:lvl2pPr marL="555132" algn="l" defTabSz="1110264" rtl="0" eaLnBrk="1" latinLnBrk="0" hangingPunct="1">
                  <a:defRPr sz="2200" kern="1200">
                    <a:solidFill>
                      <a:schemeClr val="tx1"/>
                    </a:solidFill>
                    <a:latin typeface="+mn-lt"/>
                    <a:ea typeface="+mn-ea"/>
                    <a:cs typeface="+mn-cs"/>
                  </a:defRPr>
                </a:lvl2pPr>
                <a:lvl3pPr marL="1110264" algn="l" defTabSz="1110264" rtl="0" eaLnBrk="1" latinLnBrk="0" hangingPunct="1">
                  <a:defRPr sz="2200" kern="1200">
                    <a:solidFill>
                      <a:schemeClr val="tx1"/>
                    </a:solidFill>
                    <a:latin typeface="+mn-lt"/>
                    <a:ea typeface="+mn-ea"/>
                    <a:cs typeface="+mn-cs"/>
                  </a:defRPr>
                </a:lvl3pPr>
                <a:lvl4pPr marL="1665397" algn="l" defTabSz="1110264" rtl="0" eaLnBrk="1" latinLnBrk="0" hangingPunct="1">
                  <a:defRPr sz="2200" kern="1200">
                    <a:solidFill>
                      <a:schemeClr val="tx1"/>
                    </a:solidFill>
                    <a:latin typeface="+mn-lt"/>
                    <a:ea typeface="+mn-ea"/>
                    <a:cs typeface="+mn-cs"/>
                  </a:defRPr>
                </a:lvl4pPr>
                <a:lvl5pPr marL="2220529" algn="l" defTabSz="1110264" rtl="0" eaLnBrk="1" latinLnBrk="0" hangingPunct="1">
                  <a:defRPr sz="2200" kern="1200">
                    <a:solidFill>
                      <a:schemeClr val="tx1"/>
                    </a:solidFill>
                    <a:latin typeface="+mn-lt"/>
                    <a:ea typeface="+mn-ea"/>
                    <a:cs typeface="+mn-cs"/>
                  </a:defRPr>
                </a:lvl5pPr>
                <a:lvl6pPr marL="2775661" algn="l" defTabSz="1110264" rtl="0" eaLnBrk="1" latinLnBrk="0" hangingPunct="1">
                  <a:defRPr sz="2200" kern="1200">
                    <a:solidFill>
                      <a:schemeClr val="tx1"/>
                    </a:solidFill>
                    <a:latin typeface="+mn-lt"/>
                    <a:ea typeface="+mn-ea"/>
                    <a:cs typeface="+mn-cs"/>
                  </a:defRPr>
                </a:lvl6pPr>
                <a:lvl7pPr marL="3330793" algn="l" defTabSz="1110264" rtl="0" eaLnBrk="1" latinLnBrk="0" hangingPunct="1">
                  <a:defRPr sz="2200" kern="1200">
                    <a:solidFill>
                      <a:schemeClr val="tx1"/>
                    </a:solidFill>
                    <a:latin typeface="+mn-lt"/>
                    <a:ea typeface="+mn-ea"/>
                    <a:cs typeface="+mn-cs"/>
                  </a:defRPr>
                </a:lvl7pPr>
                <a:lvl8pPr marL="3885926" algn="l" defTabSz="1110264" rtl="0" eaLnBrk="1" latinLnBrk="0" hangingPunct="1">
                  <a:defRPr sz="2200" kern="1200">
                    <a:solidFill>
                      <a:schemeClr val="tx1"/>
                    </a:solidFill>
                    <a:latin typeface="+mn-lt"/>
                    <a:ea typeface="+mn-ea"/>
                    <a:cs typeface="+mn-cs"/>
                  </a:defRPr>
                </a:lvl8pPr>
                <a:lvl9pPr marL="4441058" algn="l" defTabSz="1110264" rtl="0" eaLnBrk="1" latinLnBrk="0" hangingPunct="1">
                  <a:defRPr sz="2200" kern="1200">
                    <a:solidFill>
                      <a:schemeClr val="tx1"/>
                    </a:solidFill>
                    <a:latin typeface="+mn-lt"/>
                    <a:ea typeface="+mn-ea"/>
                    <a:cs typeface="+mn-cs"/>
                  </a:defRPr>
                </a:lvl9pPr>
              </a:lstStyle>
              <a:p>
                <a:pPr defTabSz="914400"/>
                <a:endParaRPr lang="en-US" sz="1800" dirty="0">
                  <a:solidFill>
                    <a:srgbClr val="505050"/>
                  </a:solidFill>
                  <a:latin typeface="Segoe UI" panose="020B0502040204020203" pitchFamily="34" charset="0"/>
                  <a:cs typeface="Segoe UI" panose="020B0502040204020203" pitchFamily="34" charset="0"/>
                </a:endParaRPr>
              </a:p>
            </p:txBody>
          </p:sp>
          <p:sp>
            <p:nvSpPr>
              <p:cNvPr id="52" name="Rectangle 51"/>
              <p:cNvSpPr>
                <a:spLocks noChangeArrowheads="1"/>
              </p:cNvSpPr>
              <p:nvPr/>
            </p:nvSpPr>
            <p:spPr bwMode="auto">
              <a:xfrm>
                <a:off x="2627" y="1441"/>
                <a:ext cx="70" cy="66"/>
              </a:xfrm>
              <a:prstGeom prst="rect">
                <a:avLst/>
              </a:prstGeom>
              <a:solidFill>
                <a:srgbClr val="DFDFD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1110264" rtl="0" eaLnBrk="1" latinLnBrk="0" hangingPunct="1">
                  <a:defRPr sz="2200" kern="1200">
                    <a:solidFill>
                      <a:schemeClr val="tx1"/>
                    </a:solidFill>
                    <a:latin typeface="+mn-lt"/>
                    <a:ea typeface="+mn-ea"/>
                    <a:cs typeface="+mn-cs"/>
                  </a:defRPr>
                </a:lvl1pPr>
                <a:lvl2pPr marL="555132" algn="l" defTabSz="1110264" rtl="0" eaLnBrk="1" latinLnBrk="0" hangingPunct="1">
                  <a:defRPr sz="2200" kern="1200">
                    <a:solidFill>
                      <a:schemeClr val="tx1"/>
                    </a:solidFill>
                    <a:latin typeface="+mn-lt"/>
                    <a:ea typeface="+mn-ea"/>
                    <a:cs typeface="+mn-cs"/>
                  </a:defRPr>
                </a:lvl2pPr>
                <a:lvl3pPr marL="1110264" algn="l" defTabSz="1110264" rtl="0" eaLnBrk="1" latinLnBrk="0" hangingPunct="1">
                  <a:defRPr sz="2200" kern="1200">
                    <a:solidFill>
                      <a:schemeClr val="tx1"/>
                    </a:solidFill>
                    <a:latin typeface="+mn-lt"/>
                    <a:ea typeface="+mn-ea"/>
                    <a:cs typeface="+mn-cs"/>
                  </a:defRPr>
                </a:lvl3pPr>
                <a:lvl4pPr marL="1665397" algn="l" defTabSz="1110264" rtl="0" eaLnBrk="1" latinLnBrk="0" hangingPunct="1">
                  <a:defRPr sz="2200" kern="1200">
                    <a:solidFill>
                      <a:schemeClr val="tx1"/>
                    </a:solidFill>
                    <a:latin typeface="+mn-lt"/>
                    <a:ea typeface="+mn-ea"/>
                    <a:cs typeface="+mn-cs"/>
                  </a:defRPr>
                </a:lvl4pPr>
                <a:lvl5pPr marL="2220529" algn="l" defTabSz="1110264" rtl="0" eaLnBrk="1" latinLnBrk="0" hangingPunct="1">
                  <a:defRPr sz="2200" kern="1200">
                    <a:solidFill>
                      <a:schemeClr val="tx1"/>
                    </a:solidFill>
                    <a:latin typeface="+mn-lt"/>
                    <a:ea typeface="+mn-ea"/>
                    <a:cs typeface="+mn-cs"/>
                  </a:defRPr>
                </a:lvl5pPr>
                <a:lvl6pPr marL="2775661" algn="l" defTabSz="1110264" rtl="0" eaLnBrk="1" latinLnBrk="0" hangingPunct="1">
                  <a:defRPr sz="2200" kern="1200">
                    <a:solidFill>
                      <a:schemeClr val="tx1"/>
                    </a:solidFill>
                    <a:latin typeface="+mn-lt"/>
                    <a:ea typeface="+mn-ea"/>
                    <a:cs typeface="+mn-cs"/>
                  </a:defRPr>
                </a:lvl6pPr>
                <a:lvl7pPr marL="3330793" algn="l" defTabSz="1110264" rtl="0" eaLnBrk="1" latinLnBrk="0" hangingPunct="1">
                  <a:defRPr sz="2200" kern="1200">
                    <a:solidFill>
                      <a:schemeClr val="tx1"/>
                    </a:solidFill>
                    <a:latin typeface="+mn-lt"/>
                    <a:ea typeface="+mn-ea"/>
                    <a:cs typeface="+mn-cs"/>
                  </a:defRPr>
                </a:lvl7pPr>
                <a:lvl8pPr marL="3885926" algn="l" defTabSz="1110264" rtl="0" eaLnBrk="1" latinLnBrk="0" hangingPunct="1">
                  <a:defRPr sz="2200" kern="1200">
                    <a:solidFill>
                      <a:schemeClr val="tx1"/>
                    </a:solidFill>
                    <a:latin typeface="+mn-lt"/>
                    <a:ea typeface="+mn-ea"/>
                    <a:cs typeface="+mn-cs"/>
                  </a:defRPr>
                </a:lvl8pPr>
                <a:lvl9pPr marL="4441058" algn="l" defTabSz="1110264" rtl="0" eaLnBrk="1" latinLnBrk="0" hangingPunct="1">
                  <a:defRPr sz="2200" kern="1200">
                    <a:solidFill>
                      <a:schemeClr val="tx1"/>
                    </a:solidFill>
                    <a:latin typeface="+mn-lt"/>
                    <a:ea typeface="+mn-ea"/>
                    <a:cs typeface="+mn-cs"/>
                  </a:defRPr>
                </a:lvl9pPr>
              </a:lstStyle>
              <a:p>
                <a:pPr defTabSz="914400"/>
                <a:endParaRPr lang="en-US" sz="1800" dirty="0">
                  <a:solidFill>
                    <a:srgbClr val="505050"/>
                  </a:solidFill>
                  <a:latin typeface="Segoe UI" panose="020B0502040204020203" pitchFamily="34" charset="0"/>
                  <a:cs typeface="Segoe UI" panose="020B0502040204020203" pitchFamily="34" charset="0"/>
                </a:endParaRPr>
              </a:p>
            </p:txBody>
          </p:sp>
          <p:sp>
            <p:nvSpPr>
              <p:cNvPr id="53" name="Freeform 45"/>
              <p:cNvSpPr>
                <a:spLocks/>
              </p:cNvSpPr>
              <p:nvPr/>
            </p:nvSpPr>
            <p:spPr bwMode="auto">
              <a:xfrm>
                <a:off x="654" y="1445"/>
                <a:ext cx="34" cy="66"/>
              </a:xfrm>
              <a:custGeom>
                <a:avLst/>
                <a:gdLst>
                  <a:gd name="T0" fmla="*/ 0 w 17"/>
                  <a:gd name="T1" fmla="*/ 32 h 33"/>
                  <a:gd name="T2" fmla="*/ 0 w 17"/>
                  <a:gd name="T3" fmla="*/ 29 h 33"/>
                  <a:gd name="T4" fmla="*/ 7 w 17"/>
                  <a:gd name="T5" fmla="*/ 31 h 33"/>
                  <a:gd name="T6" fmla="*/ 13 w 17"/>
                  <a:gd name="T7" fmla="*/ 30 h 33"/>
                  <a:gd name="T8" fmla="*/ 15 w 17"/>
                  <a:gd name="T9" fmla="*/ 25 h 33"/>
                  <a:gd name="T10" fmla="*/ 13 w 17"/>
                  <a:gd name="T11" fmla="*/ 21 h 33"/>
                  <a:gd name="T12" fmla="*/ 8 w 17"/>
                  <a:gd name="T13" fmla="*/ 17 h 33"/>
                  <a:gd name="T14" fmla="*/ 1 w 17"/>
                  <a:gd name="T15" fmla="*/ 12 h 33"/>
                  <a:gd name="T16" fmla="*/ 0 w 17"/>
                  <a:gd name="T17" fmla="*/ 8 h 33"/>
                  <a:gd name="T18" fmla="*/ 3 w 17"/>
                  <a:gd name="T19" fmla="*/ 2 h 33"/>
                  <a:gd name="T20" fmla="*/ 10 w 17"/>
                  <a:gd name="T21" fmla="*/ 0 h 33"/>
                  <a:gd name="T22" fmla="*/ 16 w 17"/>
                  <a:gd name="T23" fmla="*/ 1 h 33"/>
                  <a:gd name="T24" fmla="*/ 16 w 17"/>
                  <a:gd name="T25" fmla="*/ 3 h 33"/>
                  <a:gd name="T26" fmla="*/ 10 w 17"/>
                  <a:gd name="T27" fmla="*/ 2 h 33"/>
                  <a:gd name="T28" fmla="*/ 4 w 17"/>
                  <a:gd name="T29" fmla="*/ 3 h 33"/>
                  <a:gd name="T30" fmla="*/ 2 w 17"/>
                  <a:gd name="T31" fmla="*/ 8 h 33"/>
                  <a:gd name="T32" fmla="*/ 4 w 17"/>
                  <a:gd name="T33" fmla="*/ 12 h 33"/>
                  <a:gd name="T34" fmla="*/ 9 w 17"/>
                  <a:gd name="T35" fmla="*/ 16 h 33"/>
                  <a:gd name="T36" fmla="*/ 16 w 17"/>
                  <a:gd name="T37" fmla="*/ 20 h 33"/>
                  <a:gd name="T38" fmla="*/ 17 w 17"/>
                  <a:gd name="T39" fmla="*/ 25 h 33"/>
                  <a:gd name="T40" fmla="*/ 14 w 17"/>
                  <a:gd name="T41" fmla="*/ 31 h 33"/>
                  <a:gd name="T42" fmla="*/ 7 w 17"/>
                  <a:gd name="T43" fmla="*/ 33 h 33"/>
                  <a:gd name="T44" fmla="*/ 3 w 17"/>
                  <a:gd name="T45" fmla="*/ 33 h 33"/>
                  <a:gd name="T46" fmla="*/ 0 w 17"/>
                  <a:gd name="T47" fmla="*/ 32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33">
                    <a:moveTo>
                      <a:pt x="0" y="32"/>
                    </a:moveTo>
                    <a:cubicBezTo>
                      <a:pt x="0" y="29"/>
                      <a:pt x="0" y="29"/>
                      <a:pt x="0" y="29"/>
                    </a:cubicBezTo>
                    <a:cubicBezTo>
                      <a:pt x="2" y="31"/>
                      <a:pt x="5" y="31"/>
                      <a:pt x="7" y="31"/>
                    </a:cubicBezTo>
                    <a:cubicBezTo>
                      <a:pt x="10" y="31"/>
                      <a:pt x="11" y="31"/>
                      <a:pt x="13" y="30"/>
                    </a:cubicBezTo>
                    <a:cubicBezTo>
                      <a:pt x="14" y="29"/>
                      <a:pt x="15" y="27"/>
                      <a:pt x="15" y="25"/>
                    </a:cubicBezTo>
                    <a:cubicBezTo>
                      <a:pt x="15" y="24"/>
                      <a:pt x="14" y="22"/>
                      <a:pt x="13" y="21"/>
                    </a:cubicBezTo>
                    <a:cubicBezTo>
                      <a:pt x="13" y="20"/>
                      <a:pt x="11" y="19"/>
                      <a:pt x="8" y="17"/>
                    </a:cubicBezTo>
                    <a:cubicBezTo>
                      <a:pt x="4" y="15"/>
                      <a:pt x="2" y="14"/>
                      <a:pt x="1" y="12"/>
                    </a:cubicBezTo>
                    <a:cubicBezTo>
                      <a:pt x="1" y="11"/>
                      <a:pt x="0" y="10"/>
                      <a:pt x="0" y="8"/>
                    </a:cubicBezTo>
                    <a:cubicBezTo>
                      <a:pt x="0" y="6"/>
                      <a:pt x="1" y="4"/>
                      <a:pt x="3" y="2"/>
                    </a:cubicBezTo>
                    <a:cubicBezTo>
                      <a:pt x="5" y="0"/>
                      <a:pt x="7" y="0"/>
                      <a:pt x="10" y="0"/>
                    </a:cubicBezTo>
                    <a:cubicBezTo>
                      <a:pt x="12" y="0"/>
                      <a:pt x="14" y="0"/>
                      <a:pt x="16" y="1"/>
                    </a:cubicBezTo>
                    <a:cubicBezTo>
                      <a:pt x="16" y="3"/>
                      <a:pt x="16" y="3"/>
                      <a:pt x="16" y="3"/>
                    </a:cubicBezTo>
                    <a:cubicBezTo>
                      <a:pt x="14" y="2"/>
                      <a:pt x="12" y="2"/>
                      <a:pt x="10" y="2"/>
                    </a:cubicBezTo>
                    <a:cubicBezTo>
                      <a:pt x="7" y="2"/>
                      <a:pt x="6" y="2"/>
                      <a:pt x="4" y="3"/>
                    </a:cubicBezTo>
                    <a:cubicBezTo>
                      <a:pt x="3" y="5"/>
                      <a:pt x="2" y="6"/>
                      <a:pt x="2" y="8"/>
                    </a:cubicBezTo>
                    <a:cubicBezTo>
                      <a:pt x="2" y="9"/>
                      <a:pt x="3" y="11"/>
                      <a:pt x="4" y="12"/>
                    </a:cubicBezTo>
                    <a:cubicBezTo>
                      <a:pt x="5" y="13"/>
                      <a:pt x="7" y="14"/>
                      <a:pt x="9" y="16"/>
                    </a:cubicBezTo>
                    <a:cubicBezTo>
                      <a:pt x="13" y="17"/>
                      <a:pt x="15" y="19"/>
                      <a:pt x="16" y="20"/>
                    </a:cubicBezTo>
                    <a:cubicBezTo>
                      <a:pt x="17" y="22"/>
                      <a:pt x="17" y="23"/>
                      <a:pt x="17" y="25"/>
                    </a:cubicBezTo>
                    <a:cubicBezTo>
                      <a:pt x="17" y="27"/>
                      <a:pt x="16" y="29"/>
                      <a:pt x="14" y="31"/>
                    </a:cubicBezTo>
                    <a:cubicBezTo>
                      <a:pt x="13" y="33"/>
                      <a:pt x="10" y="33"/>
                      <a:pt x="7" y="33"/>
                    </a:cubicBezTo>
                    <a:cubicBezTo>
                      <a:pt x="6" y="33"/>
                      <a:pt x="5" y="33"/>
                      <a:pt x="3" y="33"/>
                    </a:cubicBezTo>
                    <a:cubicBezTo>
                      <a:pt x="2" y="32"/>
                      <a:pt x="1" y="32"/>
                      <a:pt x="0" y="3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1110264" rtl="0" eaLnBrk="1" latinLnBrk="0" hangingPunct="1">
                  <a:defRPr sz="2200" kern="1200">
                    <a:solidFill>
                      <a:schemeClr val="tx1"/>
                    </a:solidFill>
                    <a:latin typeface="+mn-lt"/>
                    <a:ea typeface="+mn-ea"/>
                    <a:cs typeface="+mn-cs"/>
                  </a:defRPr>
                </a:lvl1pPr>
                <a:lvl2pPr marL="555132" algn="l" defTabSz="1110264" rtl="0" eaLnBrk="1" latinLnBrk="0" hangingPunct="1">
                  <a:defRPr sz="2200" kern="1200">
                    <a:solidFill>
                      <a:schemeClr val="tx1"/>
                    </a:solidFill>
                    <a:latin typeface="+mn-lt"/>
                    <a:ea typeface="+mn-ea"/>
                    <a:cs typeface="+mn-cs"/>
                  </a:defRPr>
                </a:lvl2pPr>
                <a:lvl3pPr marL="1110264" algn="l" defTabSz="1110264" rtl="0" eaLnBrk="1" latinLnBrk="0" hangingPunct="1">
                  <a:defRPr sz="2200" kern="1200">
                    <a:solidFill>
                      <a:schemeClr val="tx1"/>
                    </a:solidFill>
                    <a:latin typeface="+mn-lt"/>
                    <a:ea typeface="+mn-ea"/>
                    <a:cs typeface="+mn-cs"/>
                  </a:defRPr>
                </a:lvl3pPr>
                <a:lvl4pPr marL="1665397" algn="l" defTabSz="1110264" rtl="0" eaLnBrk="1" latinLnBrk="0" hangingPunct="1">
                  <a:defRPr sz="2200" kern="1200">
                    <a:solidFill>
                      <a:schemeClr val="tx1"/>
                    </a:solidFill>
                    <a:latin typeface="+mn-lt"/>
                    <a:ea typeface="+mn-ea"/>
                    <a:cs typeface="+mn-cs"/>
                  </a:defRPr>
                </a:lvl4pPr>
                <a:lvl5pPr marL="2220529" algn="l" defTabSz="1110264" rtl="0" eaLnBrk="1" latinLnBrk="0" hangingPunct="1">
                  <a:defRPr sz="2200" kern="1200">
                    <a:solidFill>
                      <a:schemeClr val="tx1"/>
                    </a:solidFill>
                    <a:latin typeface="+mn-lt"/>
                    <a:ea typeface="+mn-ea"/>
                    <a:cs typeface="+mn-cs"/>
                  </a:defRPr>
                </a:lvl5pPr>
                <a:lvl6pPr marL="2775661" algn="l" defTabSz="1110264" rtl="0" eaLnBrk="1" latinLnBrk="0" hangingPunct="1">
                  <a:defRPr sz="2200" kern="1200">
                    <a:solidFill>
                      <a:schemeClr val="tx1"/>
                    </a:solidFill>
                    <a:latin typeface="+mn-lt"/>
                    <a:ea typeface="+mn-ea"/>
                    <a:cs typeface="+mn-cs"/>
                  </a:defRPr>
                </a:lvl6pPr>
                <a:lvl7pPr marL="3330793" algn="l" defTabSz="1110264" rtl="0" eaLnBrk="1" latinLnBrk="0" hangingPunct="1">
                  <a:defRPr sz="2200" kern="1200">
                    <a:solidFill>
                      <a:schemeClr val="tx1"/>
                    </a:solidFill>
                    <a:latin typeface="+mn-lt"/>
                    <a:ea typeface="+mn-ea"/>
                    <a:cs typeface="+mn-cs"/>
                  </a:defRPr>
                </a:lvl7pPr>
                <a:lvl8pPr marL="3885926" algn="l" defTabSz="1110264" rtl="0" eaLnBrk="1" latinLnBrk="0" hangingPunct="1">
                  <a:defRPr sz="2200" kern="1200">
                    <a:solidFill>
                      <a:schemeClr val="tx1"/>
                    </a:solidFill>
                    <a:latin typeface="+mn-lt"/>
                    <a:ea typeface="+mn-ea"/>
                    <a:cs typeface="+mn-cs"/>
                  </a:defRPr>
                </a:lvl8pPr>
                <a:lvl9pPr marL="4441058" algn="l" defTabSz="1110264" rtl="0" eaLnBrk="1" latinLnBrk="0" hangingPunct="1">
                  <a:defRPr sz="2200" kern="1200">
                    <a:solidFill>
                      <a:schemeClr val="tx1"/>
                    </a:solidFill>
                    <a:latin typeface="+mn-lt"/>
                    <a:ea typeface="+mn-ea"/>
                    <a:cs typeface="+mn-cs"/>
                  </a:defRPr>
                </a:lvl9pPr>
              </a:lstStyle>
              <a:p>
                <a:pPr defTabSz="914400"/>
                <a:endParaRPr lang="en-US" sz="1800" dirty="0">
                  <a:solidFill>
                    <a:srgbClr val="505050"/>
                  </a:solidFill>
                  <a:latin typeface="Segoe UI" panose="020B0502040204020203" pitchFamily="34" charset="0"/>
                  <a:cs typeface="Segoe UI" panose="020B0502040204020203" pitchFamily="34" charset="0"/>
                </a:endParaRPr>
              </a:p>
            </p:txBody>
          </p:sp>
          <p:sp>
            <p:nvSpPr>
              <p:cNvPr id="54" name="Freeform 46"/>
              <p:cNvSpPr>
                <a:spLocks/>
              </p:cNvSpPr>
              <p:nvPr/>
            </p:nvSpPr>
            <p:spPr bwMode="auto">
              <a:xfrm>
                <a:off x="694" y="1451"/>
                <a:ext cx="26" cy="60"/>
              </a:xfrm>
              <a:custGeom>
                <a:avLst/>
                <a:gdLst>
                  <a:gd name="T0" fmla="*/ 13 w 13"/>
                  <a:gd name="T1" fmla="*/ 29 h 30"/>
                  <a:gd name="T2" fmla="*/ 10 w 13"/>
                  <a:gd name="T3" fmla="*/ 30 h 30"/>
                  <a:gd name="T4" fmla="*/ 5 w 13"/>
                  <a:gd name="T5" fmla="*/ 24 h 30"/>
                  <a:gd name="T6" fmla="*/ 5 w 13"/>
                  <a:gd name="T7" fmla="*/ 8 h 30"/>
                  <a:gd name="T8" fmla="*/ 0 w 13"/>
                  <a:gd name="T9" fmla="*/ 8 h 30"/>
                  <a:gd name="T10" fmla="*/ 0 w 13"/>
                  <a:gd name="T11" fmla="*/ 7 h 30"/>
                  <a:gd name="T12" fmla="*/ 5 w 13"/>
                  <a:gd name="T13" fmla="*/ 7 h 30"/>
                  <a:gd name="T14" fmla="*/ 5 w 13"/>
                  <a:gd name="T15" fmla="*/ 0 h 30"/>
                  <a:gd name="T16" fmla="*/ 6 w 13"/>
                  <a:gd name="T17" fmla="*/ 0 h 30"/>
                  <a:gd name="T18" fmla="*/ 7 w 13"/>
                  <a:gd name="T19" fmla="*/ 0 h 30"/>
                  <a:gd name="T20" fmla="*/ 7 w 13"/>
                  <a:gd name="T21" fmla="*/ 7 h 30"/>
                  <a:gd name="T22" fmla="*/ 13 w 13"/>
                  <a:gd name="T23" fmla="*/ 7 h 30"/>
                  <a:gd name="T24" fmla="*/ 13 w 13"/>
                  <a:gd name="T25" fmla="*/ 8 h 30"/>
                  <a:gd name="T26" fmla="*/ 7 w 13"/>
                  <a:gd name="T27" fmla="*/ 8 h 30"/>
                  <a:gd name="T28" fmla="*/ 7 w 13"/>
                  <a:gd name="T29" fmla="*/ 24 h 30"/>
                  <a:gd name="T30" fmla="*/ 7 w 13"/>
                  <a:gd name="T31" fmla="*/ 27 h 30"/>
                  <a:gd name="T32" fmla="*/ 10 w 13"/>
                  <a:gd name="T33" fmla="*/ 28 h 30"/>
                  <a:gd name="T34" fmla="*/ 13 w 13"/>
                  <a:gd name="T35" fmla="*/ 27 h 30"/>
                  <a:gd name="T36" fmla="*/ 13 w 13"/>
                  <a:gd name="T37" fmla="*/ 29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3" h="30">
                    <a:moveTo>
                      <a:pt x="13" y="29"/>
                    </a:moveTo>
                    <a:cubicBezTo>
                      <a:pt x="12" y="30"/>
                      <a:pt x="11" y="30"/>
                      <a:pt x="10" y="30"/>
                    </a:cubicBezTo>
                    <a:cubicBezTo>
                      <a:pt x="6" y="30"/>
                      <a:pt x="5" y="28"/>
                      <a:pt x="5" y="24"/>
                    </a:cubicBezTo>
                    <a:cubicBezTo>
                      <a:pt x="5" y="8"/>
                      <a:pt x="5" y="8"/>
                      <a:pt x="5" y="8"/>
                    </a:cubicBezTo>
                    <a:cubicBezTo>
                      <a:pt x="0" y="8"/>
                      <a:pt x="0" y="8"/>
                      <a:pt x="0" y="8"/>
                    </a:cubicBezTo>
                    <a:cubicBezTo>
                      <a:pt x="0" y="7"/>
                      <a:pt x="0" y="7"/>
                      <a:pt x="0" y="7"/>
                    </a:cubicBezTo>
                    <a:cubicBezTo>
                      <a:pt x="5" y="7"/>
                      <a:pt x="5" y="7"/>
                      <a:pt x="5" y="7"/>
                    </a:cubicBezTo>
                    <a:cubicBezTo>
                      <a:pt x="5" y="0"/>
                      <a:pt x="5" y="0"/>
                      <a:pt x="5" y="0"/>
                    </a:cubicBezTo>
                    <a:cubicBezTo>
                      <a:pt x="5" y="0"/>
                      <a:pt x="5" y="0"/>
                      <a:pt x="6" y="0"/>
                    </a:cubicBezTo>
                    <a:cubicBezTo>
                      <a:pt x="6" y="0"/>
                      <a:pt x="6" y="0"/>
                      <a:pt x="7" y="0"/>
                    </a:cubicBezTo>
                    <a:cubicBezTo>
                      <a:pt x="7" y="7"/>
                      <a:pt x="7" y="7"/>
                      <a:pt x="7" y="7"/>
                    </a:cubicBezTo>
                    <a:cubicBezTo>
                      <a:pt x="13" y="7"/>
                      <a:pt x="13" y="7"/>
                      <a:pt x="13" y="7"/>
                    </a:cubicBezTo>
                    <a:cubicBezTo>
                      <a:pt x="13" y="8"/>
                      <a:pt x="13" y="8"/>
                      <a:pt x="13" y="8"/>
                    </a:cubicBezTo>
                    <a:cubicBezTo>
                      <a:pt x="7" y="8"/>
                      <a:pt x="7" y="8"/>
                      <a:pt x="7" y="8"/>
                    </a:cubicBezTo>
                    <a:cubicBezTo>
                      <a:pt x="7" y="24"/>
                      <a:pt x="7" y="24"/>
                      <a:pt x="7" y="24"/>
                    </a:cubicBezTo>
                    <a:cubicBezTo>
                      <a:pt x="7" y="25"/>
                      <a:pt x="7" y="27"/>
                      <a:pt x="7" y="27"/>
                    </a:cubicBezTo>
                    <a:cubicBezTo>
                      <a:pt x="8" y="28"/>
                      <a:pt x="9" y="28"/>
                      <a:pt x="10" y="28"/>
                    </a:cubicBezTo>
                    <a:cubicBezTo>
                      <a:pt x="11" y="28"/>
                      <a:pt x="12" y="28"/>
                      <a:pt x="13" y="27"/>
                    </a:cubicBezTo>
                    <a:lnTo>
                      <a:pt x="13" y="2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1110264" rtl="0" eaLnBrk="1" latinLnBrk="0" hangingPunct="1">
                  <a:defRPr sz="2200" kern="1200">
                    <a:solidFill>
                      <a:schemeClr val="tx1"/>
                    </a:solidFill>
                    <a:latin typeface="+mn-lt"/>
                    <a:ea typeface="+mn-ea"/>
                    <a:cs typeface="+mn-cs"/>
                  </a:defRPr>
                </a:lvl1pPr>
                <a:lvl2pPr marL="555132" algn="l" defTabSz="1110264" rtl="0" eaLnBrk="1" latinLnBrk="0" hangingPunct="1">
                  <a:defRPr sz="2200" kern="1200">
                    <a:solidFill>
                      <a:schemeClr val="tx1"/>
                    </a:solidFill>
                    <a:latin typeface="+mn-lt"/>
                    <a:ea typeface="+mn-ea"/>
                    <a:cs typeface="+mn-cs"/>
                  </a:defRPr>
                </a:lvl2pPr>
                <a:lvl3pPr marL="1110264" algn="l" defTabSz="1110264" rtl="0" eaLnBrk="1" latinLnBrk="0" hangingPunct="1">
                  <a:defRPr sz="2200" kern="1200">
                    <a:solidFill>
                      <a:schemeClr val="tx1"/>
                    </a:solidFill>
                    <a:latin typeface="+mn-lt"/>
                    <a:ea typeface="+mn-ea"/>
                    <a:cs typeface="+mn-cs"/>
                  </a:defRPr>
                </a:lvl3pPr>
                <a:lvl4pPr marL="1665397" algn="l" defTabSz="1110264" rtl="0" eaLnBrk="1" latinLnBrk="0" hangingPunct="1">
                  <a:defRPr sz="2200" kern="1200">
                    <a:solidFill>
                      <a:schemeClr val="tx1"/>
                    </a:solidFill>
                    <a:latin typeface="+mn-lt"/>
                    <a:ea typeface="+mn-ea"/>
                    <a:cs typeface="+mn-cs"/>
                  </a:defRPr>
                </a:lvl4pPr>
                <a:lvl5pPr marL="2220529" algn="l" defTabSz="1110264" rtl="0" eaLnBrk="1" latinLnBrk="0" hangingPunct="1">
                  <a:defRPr sz="2200" kern="1200">
                    <a:solidFill>
                      <a:schemeClr val="tx1"/>
                    </a:solidFill>
                    <a:latin typeface="+mn-lt"/>
                    <a:ea typeface="+mn-ea"/>
                    <a:cs typeface="+mn-cs"/>
                  </a:defRPr>
                </a:lvl5pPr>
                <a:lvl6pPr marL="2775661" algn="l" defTabSz="1110264" rtl="0" eaLnBrk="1" latinLnBrk="0" hangingPunct="1">
                  <a:defRPr sz="2200" kern="1200">
                    <a:solidFill>
                      <a:schemeClr val="tx1"/>
                    </a:solidFill>
                    <a:latin typeface="+mn-lt"/>
                    <a:ea typeface="+mn-ea"/>
                    <a:cs typeface="+mn-cs"/>
                  </a:defRPr>
                </a:lvl6pPr>
                <a:lvl7pPr marL="3330793" algn="l" defTabSz="1110264" rtl="0" eaLnBrk="1" latinLnBrk="0" hangingPunct="1">
                  <a:defRPr sz="2200" kern="1200">
                    <a:solidFill>
                      <a:schemeClr val="tx1"/>
                    </a:solidFill>
                    <a:latin typeface="+mn-lt"/>
                    <a:ea typeface="+mn-ea"/>
                    <a:cs typeface="+mn-cs"/>
                  </a:defRPr>
                </a:lvl7pPr>
                <a:lvl8pPr marL="3885926" algn="l" defTabSz="1110264" rtl="0" eaLnBrk="1" latinLnBrk="0" hangingPunct="1">
                  <a:defRPr sz="2200" kern="1200">
                    <a:solidFill>
                      <a:schemeClr val="tx1"/>
                    </a:solidFill>
                    <a:latin typeface="+mn-lt"/>
                    <a:ea typeface="+mn-ea"/>
                    <a:cs typeface="+mn-cs"/>
                  </a:defRPr>
                </a:lvl8pPr>
                <a:lvl9pPr marL="4441058" algn="l" defTabSz="1110264" rtl="0" eaLnBrk="1" latinLnBrk="0" hangingPunct="1">
                  <a:defRPr sz="2200" kern="1200">
                    <a:solidFill>
                      <a:schemeClr val="tx1"/>
                    </a:solidFill>
                    <a:latin typeface="+mn-lt"/>
                    <a:ea typeface="+mn-ea"/>
                    <a:cs typeface="+mn-cs"/>
                  </a:defRPr>
                </a:lvl9pPr>
              </a:lstStyle>
              <a:p>
                <a:pPr defTabSz="914400"/>
                <a:endParaRPr lang="en-US" sz="1800" dirty="0">
                  <a:solidFill>
                    <a:srgbClr val="505050"/>
                  </a:solidFill>
                  <a:latin typeface="Segoe UI" panose="020B0502040204020203" pitchFamily="34" charset="0"/>
                  <a:cs typeface="Segoe UI" panose="020B0502040204020203" pitchFamily="34" charset="0"/>
                </a:endParaRPr>
              </a:p>
            </p:txBody>
          </p:sp>
          <p:sp>
            <p:nvSpPr>
              <p:cNvPr id="55" name="Freeform 47"/>
              <p:cNvSpPr>
                <a:spLocks noEditPoints="1"/>
              </p:cNvSpPr>
              <p:nvPr/>
            </p:nvSpPr>
            <p:spPr bwMode="auto">
              <a:xfrm>
                <a:off x="728" y="1463"/>
                <a:ext cx="36" cy="48"/>
              </a:xfrm>
              <a:custGeom>
                <a:avLst/>
                <a:gdLst>
                  <a:gd name="T0" fmla="*/ 15 w 18"/>
                  <a:gd name="T1" fmla="*/ 24 h 24"/>
                  <a:gd name="T2" fmla="*/ 15 w 18"/>
                  <a:gd name="T3" fmla="*/ 19 h 24"/>
                  <a:gd name="T4" fmla="*/ 15 w 18"/>
                  <a:gd name="T5" fmla="*/ 19 h 24"/>
                  <a:gd name="T6" fmla="*/ 12 w 18"/>
                  <a:gd name="T7" fmla="*/ 23 h 24"/>
                  <a:gd name="T8" fmla="*/ 7 w 18"/>
                  <a:gd name="T9" fmla="*/ 24 h 24"/>
                  <a:gd name="T10" fmla="*/ 2 w 18"/>
                  <a:gd name="T11" fmla="*/ 22 h 24"/>
                  <a:gd name="T12" fmla="*/ 0 w 18"/>
                  <a:gd name="T13" fmla="*/ 18 h 24"/>
                  <a:gd name="T14" fmla="*/ 8 w 18"/>
                  <a:gd name="T15" fmla="*/ 10 h 24"/>
                  <a:gd name="T16" fmla="*/ 15 w 18"/>
                  <a:gd name="T17" fmla="*/ 9 h 24"/>
                  <a:gd name="T18" fmla="*/ 10 w 18"/>
                  <a:gd name="T19" fmla="*/ 2 h 24"/>
                  <a:gd name="T20" fmla="*/ 2 w 18"/>
                  <a:gd name="T21" fmla="*/ 5 h 24"/>
                  <a:gd name="T22" fmla="*/ 2 w 18"/>
                  <a:gd name="T23" fmla="*/ 2 h 24"/>
                  <a:gd name="T24" fmla="*/ 6 w 18"/>
                  <a:gd name="T25" fmla="*/ 1 h 24"/>
                  <a:gd name="T26" fmla="*/ 10 w 18"/>
                  <a:gd name="T27" fmla="*/ 0 h 24"/>
                  <a:gd name="T28" fmla="*/ 16 w 18"/>
                  <a:gd name="T29" fmla="*/ 2 h 24"/>
                  <a:gd name="T30" fmla="*/ 18 w 18"/>
                  <a:gd name="T31" fmla="*/ 9 h 24"/>
                  <a:gd name="T32" fmla="*/ 18 w 18"/>
                  <a:gd name="T33" fmla="*/ 24 h 24"/>
                  <a:gd name="T34" fmla="*/ 15 w 18"/>
                  <a:gd name="T35" fmla="*/ 24 h 24"/>
                  <a:gd name="T36" fmla="*/ 9 w 18"/>
                  <a:gd name="T37" fmla="*/ 12 h 24"/>
                  <a:gd name="T38" fmla="*/ 4 w 18"/>
                  <a:gd name="T39" fmla="*/ 14 h 24"/>
                  <a:gd name="T40" fmla="*/ 3 w 18"/>
                  <a:gd name="T41" fmla="*/ 18 h 24"/>
                  <a:gd name="T42" fmla="*/ 4 w 18"/>
                  <a:gd name="T43" fmla="*/ 21 h 24"/>
                  <a:gd name="T44" fmla="*/ 8 w 18"/>
                  <a:gd name="T45" fmla="*/ 22 h 24"/>
                  <a:gd name="T46" fmla="*/ 13 w 18"/>
                  <a:gd name="T47" fmla="*/ 20 h 24"/>
                  <a:gd name="T48" fmla="*/ 15 w 18"/>
                  <a:gd name="T49" fmla="*/ 14 h 24"/>
                  <a:gd name="T50" fmla="*/ 15 w 18"/>
                  <a:gd name="T51" fmla="*/ 11 h 24"/>
                  <a:gd name="T52" fmla="*/ 9 w 18"/>
                  <a:gd name="T53"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8" h="24">
                    <a:moveTo>
                      <a:pt x="15" y="24"/>
                    </a:moveTo>
                    <a:cubicBezTo>
                      <a:pt x="15" y="19"/>
                      <a:pt x="15" y="19"/>
                      <a:pt x="15" y="19"/>
                    </a:cubicBezTo>
                    <a:cubicBezTo>
                      <a:pt x="15" y="19"/>
                      <a:pt x="15" y="19"/>
                      <a:pt x="15" y="19"/>
                    </a:cubicBezTo>
                    <a:cubicBezTo>
                      <a:pt x="15" y="21"/>
                      <a:pt x="14" y="22"/>
                      <a:pt x="12" y="23"/>
                    </a:cubicBezTo>
                    <a:cubicBezTo>
                      <a:pt x="11" y="24"/>
                      <a:pt x="9" y="24"/>
                      <a:pt x="7" y="24"/>
                    </a:cubicBezTo>
                    <a:cubicBezTo>
                      <a:pt x="5" y="24"/>
                      <a:pt x="4" y="24"/>
                      <a:pt x="2" y="22"/>
                    </a:cubicBezTo>
                    <a:cubicBezTo>
                      <a:pt x="1" y="21"/>
                      <a:pt x="0" y="20"/>
                      <a:pt x="0" y="18"/>
                    </a:cubicBezTo>
                    <a:cubicBezTo>
                      <a:pt x="0" y="14"/>
                      <a:pt x="3" y="11"/>
                      <a:pt x="8" y="10"/>
                    </a:cubicBezTo>
                    <a:cubicBezTo>
                      <a:pt x="15" y="9"/>
                      <a:pt x="15" y="9"/>
                      <a:pt x="15" y="9"/>
                    </a:cubicBezTo>
                    <a:cubicBezTo>
                      <a:pt x="15" y="4"/>
                      <a:pt x="14" y="2"/>
                      <a:pt x="10" y="2"/>
                    </a:cubicBezTo>
                    <a:cubicBezTo>
                      <a:pt x="7" y="2"/>
                      <a:pt x="5" y="3"/>
                      <a:pt x="2" y="5"/>
                    </a:cubicBezTo>
                    <a:cubicBezTo>
                      <a:pt x="2" y="2"/>
                      <a:pt x="2" y="2"/>
                      <a:pt x="2" y="2"/>
                    </a:cubicBezTo>
                    <a:cubicBezTo>
                      <a:pt x="3" y="2"/>
                      <a:pt x="4" y="1"/>
                      <a:pt x="6" y="1"/>
                    </a:cubicBezTo>
                    <a:cubicBezTo>
                      <a:pt x="7" y="0"/>
                      <a:pt x="9" y="0"/>
                      <a:pt x="10" y="0"/>
                    </a:cubicBezTo>
                    <a:cubicBezTo>
                      <a:pt x="12" y="0"/>
                      <a:pt x="14" y="1"/>
                      <a:pt x="16" y="2"/>
                    </a:cubicBezTo>
                    <a:cubicBezTo>
                      <a:pt x="17" y="4"/>
                      <a:pt x="18" y="6"/>
                      <a:pt x="18" y="9"/>
                    </a:cubicBezTo>
                    <a:cubicBezTo>
                      <a:pt x="18" y="24"/>
                      <a:pt x="18" y="24"/>
                      <a:pt x="18" y="24"/>
                    </a:cubicBezTo>
                    <a:lnTo>
                      <a:pt x="15" y="24"/>
                    </a:lnTo>
                    <a:close/>
                    <a:moveTo>
                      <a:pt x="9" y="12"/>
                    </a:moveTo>
                    <a:cubicBezTo>
                      <a:pt x="7" y="13"/>
                      <a:pt x="5" y="13"/>
                      <a:pt x="4" y="14"/>
                    </a:cubicBezTo>
                    <a:cubicBezTo>
                      <a:pt x="3" y="15"/>
                      <a:pt x="3" y="16"/>
                      <a:pt x="3" y="18"/>
                    </a:cubicBezTo>
                    <a:cubicBezTo>
                      <a:pt x="3" y="19"/>
                      <a:pt x="3" y="20"/>
                      <a:pt x="4" y="21"/>
                    </a:cubicBezTo>
                    <a:cubicBezTo>
                      <a:pt x="5" y="22"/>
                      <a:pt x="6" y="22"/>
                      <a:pt x="8" y="22"/>
                    </a:cubicBezTo>
                    <a:cubicBezTo>
                      <a:pt x="10" y="22"/>
                      <a:pt x="12" y="22"/>
                      <a:pt x="13" y="20"/>
                    </a:cubicBezTo>
                    <a:cubicBezTo>
                      <a:pt x="15" y="18"/>
                      <a:pt x="15" y="16"/>
                      <a:pt x="15" y="14"/>
                    </a:cubicBezTo>
                    <a:cubicBezTo>
                      <a:pt x="15" y="11"/>
                      <a:pt x="15" y="11"/>
                      <a:pt x="15" y="11"/>
                    </a:cubicBezTo>
                    <a:lnTo>
                      <a:pt x="9" y="1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1110264" rtl="0" eaLnBrk="1" latinLnBrk="0" hangingPunct="1">
                  <a:defRPr sz="2200" kern="1200">
                    <a:solidFill>
                      <a:schemeClr val="tx1"/>
                    </a:solidFill>
                    <a:latin typeface="+mn-lt"/>
                    <a:ea typeface="+mn-ea"/>
                    <a:cs typeface="+mn-cs"/>
                  </a:defRPr>
                </a:lvl1pPr>
                <a:lvl2pPr marL="555132" algn="l" defTabSz="1110264" rtl="0" eaLnBrk="1" latinLnBrk="0" hangingPunct="1">
                  <a:defRPr sz="2200" kern="1200">
                    <a:solidFill>
                      <a:schemeClr val="tx1"/>
                    </a:solidFill>
                    <a:latin typeface="+mn-lt"/>
                    <a:ea typeface="+mn-ea"/>
                    <a:cs typeface="+mn-cs"/>
                  </a:defRPr>
                </a:lvl2pPr>
                <a:lvl3pPr marL="1110264" algn="l" defTabSz="1110264" rtl="0" eaLnBrk="1" latinLnBrk="0" hangingPunct="1">
                  <a:defRPr sz="2200" kern="1200">
                    <a:solidFill>
                      <a:schemeClr val="tx1"/>
                    </a:solidFill>
                    <a:latin typeface="+mn-lt"/>
                    <a:ea typeface="+mn-ea"/>
                    <a:cs typeface="+mn-cs"/>
                  </a:defRPr>
                </a:lvl3pPr>
                <a:lvl4pPr marL="1665397" algn="l" defTabSz="1110264" rtl="0" eaLnBrk="1" latinLnBrk="0" hangingPunct="1">
                  <a:defRPr sz="2200" kern="1200">
                    <a:solidFill>
                      <a:schemeClr val="tx1"/>
                    </a:solidFill>
                    <a:latin typeface="+mn-lt"/>
                    <a:ea typeface="+mn-ea"/>
                    <a:cs typeface="+mn-cs"/>
                  </a:defRPr>
                </a:lvl4pPr>
                <a:lvl5pPr marL="2220529" algn="l" defTabSz="1110264" rtl="0" eaLnBrk="1" latinLnBrk="0" hangingPunct="1">
                  <a:defRPr sz="2200" kern="1200">
                    <a:solidFill>
                      <a:schemeClr val="tx1"/>
                    </a:solidFill>
                    <a:latin typeface="+mn-lt"/>
                    <a:ea typeface="+mn-ea"/>
                    <a:cs typeface="+mn-cs"/>
                  </a:defRPr>
                </a:lvl5pPr>
                <a:lvl6pPr marL="2775661" algn="l" defTabSz="1110264" rtl="0" eaLnBrk="1" latinLnBrk="0" hangingPunct="1">
                  <a:defRPr sz="2200" kern="1200">
                    <a:solidFill>
                      <a:schemeClr val="tx1"/>
                    </a:solidFill>
                    <a:latin typeface="+mn-lt"/>
                    <a:ea typeface="+mn-ea"/>
                    <a:cs typeface="+mn-cs"/>
                  </a:defRPr>
                </a:lvl6pPr>
                <a:lvl7pPr marL="3330793" algn="l" defTabSz="1110264" rtl="0" eaLnBrk="1" latinLnBrk="0" hangingPunct="1">
                  <a:defRPr sz="2200" kern="1200">
                    <a:solidFill>
                      <a:schemeClr val="tx1"/>
                    </a:solidFill>
                    <a:latin typeface="+mn-lt"/>
                    <a:ea typeface="+mn-ea"/>
                    <a:cs typeface="+mn-cs"/>
                  </a:defRPr>
                </a:lvl7pPr>
                <a:lvl8pPr marL="3885926" algn="l" defTabSz="1110264" rtl="0" eaLnBrk="1" latinLnBrk="0" hangingPunct="1">
                  <a:defRPr sz="2200" kern="1200">
                    <a:solidFill>
                      <a:schemeClr val="tx1"/>
                    </a:solidFill>
                    <a:latin typeface="+mn-lt"/>
                    <a:ea typeface="+mn-ea"/>
                    <a:cs typeface="+mn-cs"/>
                  </a:defRPr>
                </a:lvl8pPr>
                <a:lvl9pPr marL="4441058" algn="l" defTabSz="1110264" rtl="0" eaLnBrk="1" latinLnBrk="0" hangingPunct="1">
                  <a:defRPr sz="2200" kern="1200">
                    <a:solidFill>
                      <a:schemeClr val="tx1"/>
                    </a:solidFill>
                    <a:latin typeface="+mn-lt"/>
                    <a:ea typeface="+mn-ea"/>
                    <a:cs typeface="+mn-cs"/>
                  </a:defRPr>
                </a:lvl9pPr>
              </a:lstStyle>
              <a:p>
                <a:pPr defTabSz="914400"/>
                <a:endParaRPr lang="en-US" sz="1800" dirty="0">
                  <a:solidFill>
                    <a:srgbClr val="505050"/>
                  </a:solidFill>
                  <a:latin typeface="Segoe UI" panose="020B0502040204020203" pitchFamily="34" charset="0"/>
                  <a:cs typeface="Segoe UI" panose="020B0502040204020203" pitchFamily="34" charset="0"/>
                </a:endParaRPr>
              </a:p>
            </p:txBody>
          </p:sp>
          <p:sp>
            <p:nvSpPr>
              <p:cNvPr id="56" name="Freeform 48"/>
              <p:cNvSpPr>
                <a:spLocks/>
              </p:cNvSpPr>
              <p:nvPr/>
            </p:nvSpPr>
            <p:spPr bwMode="auto">
              <a:xfrm>
                <a:off x="778" y="1463"/>
                <a:ext cx="22" cy="48"/>
              </a:xfrm>
              <a:custGeom>
                <a:avLst/>
                <a:gdLst>
                  <a:gd name="T0" fmla="*/ 11 w 11"/>
                  <a:gd name="T1" fmla="*/ 3 h 24"/>
                  <a:gd name="T2" fmla="*/ 9 w 11"/>
                  <a:gd name="T3" fmla="*/ 2 h 24"/>
                  <a:gd name="T4" fmla="*/ 4 w 11"/>
                  <a:gd name="T5" fmla="*/ 5 h 24"/>
                  <a:gd name="T6" fmla="*/ 3 w 11"/>
                  <a:gd name="T7" fmla="*/ 13 h 24"/>
                  <a:gd name="T8" fmla="*/ 3 w 11"/>
                  <a:gd name="T9" fmla="*/ 24 h 24"/>
                  <a:gd name="T10" fmla="*/ 0 w 11"/>
                  <a:gd name="T11" fmla="*/ 24 h 24"/>
                  <a:gd name="T12" fmla="*/ 0 w 11"/>
                  <a:gd name="T13" fmla="*/ 1 h 24"/>
                  <a:gd name="T14" fmla="*/ 3 w 11"/>
                  <a:gd name="T15" fmla="*/ 1 h 24"/>
                  <a:gd name="T16" fmla="*/ 3 w 11"/>
                  <a:gd name="T17" fmla="*/ 6 h 24"/>
                  <a:gd name="T18" fmla="*/ 3 w 11"/>
                  <a:gd name="T19" fmla="*/ 6 h 24"/>
                  <a:gd name="T20" fmla="*/ 5 w 11"/>
                  <a:gd name="T21" fmla="*/ 2 h 24"/>
                  <a:gd name="T22" fmla="*/ 9 w 11"/>
                  <a:gd name="T23" fmla="*/ 0 h 24"/>
                  <a:gd name="T24" fmla="*/ 11 w 11"/>
                  <a:gd name="T25" fmla="*/ 0 h 24"/>
                  <a:gd name="T26" fmla="*/ 11 w 11"/>
                  <a:gd name="T27" fmla="*/ 3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24">
                    <a:moveTo>
                      <a:pt x="11" y="3"/>
                    </a:moveTo>
                    <a:cubicBezTo>
                      <a:pt x="11" y="2"/>
                      <a:pt x="10" y="2"/>
                      <a:pt x="9" y="2"/>
                    </a:cubicBezTo>
                    <a:cubicBezTo>
                      <a:pt x="7" y="2"/>
                      <a:pt x="6" y="3"/>
                      <a:pt x="4" y="5"/>
                    </a:cubicBezTo>
                    <a:cubicBezTo>
                      <a:pt x="3" y="7"/>
                      <a:pt x="3" y="9"/>
                      <a:pt x="3" y="13"/>
                    </a:cubicBezTo>
                    <a:cubicBezTo>
                      <a:pt x="3" y="24"/>
                      <a:pt x="3" y="24"/>
                      <a:pt x="3" y="24"/>
                    </a:cubicBezTo>
                    <a:cubicBezTo>
                      <a:pt x="0" y="24"/>
                      <a:pt x="0" y="24"/>
                      <a:pt x="0" y="24"/>
                    </a:cubicBezTo>
                    <a:cubicBezTo>
                      <a:pt x="0" y="1"/>
                      <a:pt x="0" y="1"/>
                      <a:pt x="0" y="1"/>
                    </a:cubicBezTo>
                    <a:cubicBezTo>
                      <a:pt x="3" y="1"/>
                      <a:pt x="3" y="1"/>
                      <a:pt x="3" y="1"/>
                    </a:cubicBezTo>
                    <a:cubicBezTo>
                      <a:pt x="3" y="6"/>
                      <a:pt x="3" y="6"/>
                      <a:pt x="3" y="6"/>
                    </a:cubicBezTo>
                    <a:cubicBezTo>
                      <a:pt x="3" y="6"/>
                      <a:pt x="3" y="6"/>
                      <a:pt x="3" y="6"/>
                    </a:cubicBezTo>
                    <a:cubicBezTo>
                      <a:pt x="3" y="4"/>
                      <a:pt x="4" y="3"/>
                      <a:pt x="5" y="2"/>
                    </a:cubicBezTo>
                    <a:cubicBezTo>
                      <a:pt x="6" y="1"/>
                      <a:pt x="8" y="0"/>
                      <a:pt x="9" y="0"/>
                    </a:cubicBezTo>
                    <a:cubicBezTo>
                      <a:pt x="10" y="0"/>
                      <a:pt x="11" y="0"/>
                      <a:pt x="11" y="0"/>
                    </a:cubicBezTo>
                    <a:lnTo>
                      <a:pt x="11"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1110264" rtl="0" eaLnBrk="1" latinLnBrk="0" hangingPunct="1">
                  <a:defRPr sz="2200" kern="1200">
                    <a:solidFill>
                      <a:schemeClr val="tx1"/>
                    </a:solidFill>
                    <a:latin typeface="+mn-lt"/>
                    <a:ea typeface="+mn-ea"/>
                    <a:cs typeface="+mn-cs"/>
                  </a:defRPr>
                </a:lvl1pPr>
                <a:lvl2pPr marL="555132" algn="l" defTabSz="1110264" rtl="0" eaLnBrk="1" latinLnBrk="0" hangingPunct="1">
                  <a:defRPr sz="2200" kern="1200">
                    <a:solidFill>
                      <a:schemeClr val="tx1"/>
                    </a:solidFill>
                    <a:latin typeface="+mn-lt"/>
                    <a:ea typeface="+mn-ea"/>
                    <a:cs typeface="+mn-cs"/>
                  </a:defRPr>
                </a:lvl2pPr>
                <a:lvl3pPr marL="1110264" algn="l" defTabSz="1110264" rtl="0" eaLnBrk="1" latinLnBrk="0" hangingPunct="1">
                  <a:defRPr sz="2200" kern="1200">
                    <a:solidFill>
                      <a:schemeClr val="tx1"/>
                    </a:solidFill>
                    <a:latin typeface="+mn-lt"/>
                    <a:ea typeface="+mn-ea"/>
                    <a:cs typeface="+mn-cs"/>
                  </a:defRPr>
                </a:lvl3pPr>
                <a:lvl4pPr marL="1665397" algn="l" defTabSz="1110264" rtl="0" eaLnBrk="1" latinLnBrk="0" hangingPunct="1">
                  <a:defRPr sz="2200" kern="1200">
                    <a:solidFill>
                      <a:schemeClr val="tx1"/>
                    </a:solidFill>
                    <a:latin typeface="+mn-lt"/>
                    <a:ea typeface="+mn-ea"/>
                    <a:cs typeface="+mn-cs"/>
                  </a:defRPr>
                </a:lvl4pPr>
                <a:lvl5pPr marL="2220529" algn="l" defTabSz="1110264" rtl="0" eaLnBrk="1" latinLnBrk="0" hangingPunct="1">
                  <a:defRPr sz="2200" kern="1200">
                    <a:solidFill>
                      <a:schemeClr val="tx1"/>
                    </a:solidFill>
                    <a:latin typeface="+mn-lt"/>
                    <a:ea typeface="+mn-ea"/>
                    <a:cs typeface="+mn-cs"/>
                  </a:defRPr>
                </a:lvl5pPr>
                <a:lvl6pPr marL="2775661" algn="l" defTabSz="1110264" rtl="0" eaLnBrk="1" latinLnBrk="0" hangingPunct="1">
                  <a:defRPr sz="2200" kern="1200">
                    <a:solidFill>
                      <a:schemeClr val="tx1"/>
                    </a:solidFill>
                    <a:latin typeface="+mn-lt"/>
                    <a:ea typeface="+mn-ea"/>
                    <a:cs typeface="+mn-cs"/>
                  </a:defRPr>
                </a:lvl6pPr>
                <a:lvl7pPr marL="3330793" algn="l" defTabSz="1110264" rtl="0" eaLnBrk="1" latinLnBrk="0" hangingPunct="1">
                  <a:defRPr sz="2200" kern="1200">
                    <a:solidFill>
                      <a:schemeClr val="tx1"/>
                    </a:solidFill>
                    <a:latin typeface="+mn-lt"/>
                    <a:ea typeface="+mn-ea"/>
                    <a:cs typeface="+mn-cs"/>
                  </a:defRPr>
                </a:lvl7pPr>
                <a:lvl8pPr marL="3885926" algn="l" defTabSz="1110264" rtl="0" eaLnBrk="1" latinLnBrk="0" hangingPunct="1">
                  <a:defRPr sz="2200" kern="1200">
                    <a:solidFill>
                      <a:schemeClr val="tx1"/>
                    </a:solidFill>
                    <a:latin typeface="+mn-lt"/>
                    <a:ea typeface="+mn-ea"/>
                    <a:cs typeface="+mn-cs"/>
                  </a:defRPr>
                </a:lvl8pPr>
                <a:lvl9pPr marL="4441058" algn="l" defTabSz="1110264" rtl="0" eaLnBrk="1" latinLnBrk="0" hangingPunct="1">
                  <a:defRPr sz="2200" kern="1200">
                    <a:solidFill>
                      <a:schemeClr val="tx1"/>
                    </a:solidFill>
                    <a:latin typeface="+mn-lt"/>
                    <a:ea typeface="+mn-ea"/>
                    <a:cs typeface="+mn-cs"/>
                  </a:defRPr>
                </a:lvl9pPr>
              </a:lstStyle>
              <a:p>
                <a:pPr defTabSz="914400"/>
                <a:endParaRPr lang="en-US" sz="1800" dirty="0">
                  <a:solidFill>
                    <a:srgbClr val="505050"/>
                  </a:solidFill>
                  <a:latin typeface="Segoe UI" panose="020B0502040204020203" pitchFamily="34" charset="0"/>
                  <a:cs typeface="Segoe UI" panose="020B0502040204020203" pitchFamily="34" charset="0"/>
                </a:endParaRPr>
              </a:p>
            </p:txBody>
          </p:sp>
          <p:sp>
            <p:nvSpPr>
              <p:cNvPr id="57" name="Freeform 49"/>
              <p:cNvSpPr>
                <a:spLocks/>
              </p:cNvSpPr>
              <p:nvPr/>
            </p:nvSpPr>
            <p:spPr bwMode="auto">
              <a:xfrm>
                <a:off x="808" y="1451"/>
                <a:ext cx="26" cy="60"/>
              </a:xfrm>
              <a:custGeom>
                <a:avLst/>
                <a:gdLst>
                  <a:gd name="T0" fmla="*/ 13 w 13"/>
                  <a:gd name="T1" fmla="*/ 29 h 30"/>
                  <a:gd name="T2" fmla="*/ 9 w 13"/>
                  <a:gd name="T3" fmla="*/ 30 h 30"/>
                  <a:gd name="T4" fmla="*/ 4 w 13"/>
                  <a:gd name="T5" fmla="*/ 24 h 30"/>
                  <a:gd name="T6" fmla="*/ 4 w 13"/>
                  <a:gd name="T7" fmla="*/ 8 h 30"/>
                  <a:gd name="T8" fmla="*/ 0 w 13"/>
                  <a:gd name="T9" fmla="*/ 8 h 30"/>
                  <a:gd name="T10" fmla="*/ 0 w 13"/>
                  <a:gd name="T11" fmla="*/ 7 h 30"/>
                  <a:gd name="T12" fmla="*/ 4 w 13"/>
                  <a:gd name="T13" fmla="*/ 7 h 30"/>
                  <a:gd name="T14" fmla="*/ 4 w 13"/>
                  <a:gd name="T15" fmla="*/ 0 h 30"/>
                  <a:gd name="T16" fmla="*/ 5 w 13"/>
                  <a:gd name="T17" fmla="*/ 0 h 30"/>
                  <a:gd name="T18" fmla="*/ 6 w 13"/>
                  <a:gd name="T19" fmla="*/ 0 h 30"/>
                  <a:gd name="T20" fmla="*/ 6 w 13"/>
                  <a:gd name="T21" fmla="*/ 7 h 30"/>
                  <a:gd name="T22" fmla="*/ 13 w 13"/>
                  <a:gd name="T23" fmla="*/ 7 h 30"/>
                  <a:gd name="T24" fmla="*/ 13 w 13"/>
                  <a:gd name="T25" fmla="*/ 8 h 30"/>
                  <a:gd name="T26" fmla="*/ 6 w 13"/>
                  <a:gd name="T27" fmla="*/ 8 h 30"/>
                  <a:gd name="T28" fmla="*/ 6 w 13"/>
                  <a:gd name="T29" fmla="*/ 24 h 30"/>
                  <a:gd name="T30" fmla="*/ 7 w 13"/>
                  <a:gd name="T31" fmla="*/ 27 h 30"/>
                  <a:gd name="T32" fmla="*/ 10 w 13"/>
                  <a:gd name="T33" fmla="*/ 28 h 30"/>
                  <a:gd name="T34" fmla="*/ 13 w 13"/>
                  <a:gd name="T35" fmla="*/ 27 h 30"/>
                  <a:gd name="T36" fmla="*/ 13 w 13"/>
                  <a:gd name="T37" fmla="*/ 29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3" h="30">
                    <a:moveTo>
                      <a:pt x="13" y="29"/>
                    </a:moveTo>
                    <a:cubicBezTo>
                      <a:pt x="11" y="30"/>
                      <a:pt x="10" y="30"/>
                      <a:pt x="9" y="30"/>
                    </a:cubicBezTo>
                    <a:cubicBezTo>
                      <a:pt x="6" y="30"/>
                      <a:pt x="4" y="28"/>
                      <a:pt x="4" y="24"/>
                    </a:cubicBezTo>
                    <a:cubicBezTo>
                      <a:pt x="4" y="8"/>
                      <a:pt x="4" y="8"/>
                      <a:pt x="4" y="8"/>
                    </a:cubicBezTo>
                    <a:cubicBezTo>
                      <a:pt x="0" y="8"/>
                      <a:pt x="0" y="8"/>
                      <a:pt x="0" y="8"/>
                    </a:cubicBezTo>
                    <a:cubicBezTo>
                      <a:pt x="0" y="7"/>
                      <a:pt x="0" y="7"/>
                      <a:pt x="0" y="7"/>
                    </a:cubicBezTo>
                    <a:cubicBezTo>
                      <a:pt x="4" y="7"/>
                      <a:pt x="4" y="7"/>
                      <a:pt x="4" y="7"/>
                    </a:cubicBezTo>
                    <a:cubicBezTo>
                      <a:pt x="4" y="0"/>
                      <a:pt x="4" y="0"/>
                      <a:pt x="4" y="0"/>
                    </a:cubicBezTo>
                    <a:cubicBezTo>
                      <a:pt x="5" y="0"/>
                      <a:pt x="5" y="0"/>
                      <a:pt x="5" y="0"/>
                    </a:cubicBezTo>
                    <a:cubicBezTo>
                      <a:pt x="6" y="0"/>
                      <a:pt x="6" y="0"/>
                      <a:pt x="6" y="0"/>
                    </a:cubicBezTo>
                    <a:cubicBezTo>
                      <a:pt x="6" y="7"/>
                      <a:pt x="6" y="7"/>
                      <a:pt x="6" y="7"/>
                    </a:cubicBezTo>
                    <a:cubicBezTo>
                      <a:pt x="13" y="7"/>
                      <a:pt x="13" y="7"/>
                      <a:pt x="13" y="7"/>
                    </a:cubicBezTo>
                    <a:cubicBezTo>
                      <a:pt x="13" y="8"/>
                      <a:pt x="13" y="8"/>
                      <a:pt x="13" y="8"/>
                    </a:cubicBezTo>
                    <a:cubicBezTo>
                      <a:pt x="6" y="8"/>
                      <a:pt x="6" y="8"/>
                      <a:pt x="6" y="8"/>
                    </a:cubicBezTo>
                    <a:cubicBezTo>
                      <a:pt x="6" y="24"/>
                      <a:pt x="6" y="24"/>
                      <a:pt x="6" y="24"/>
                    </a:cubicBezTo>
                    <a:cubicBezTo>
                      <a:pt x="6" y="25"/>
                      <a:pt x="7" y="27"/>
                      <a:pt x="7" y="27"/>
                    </a:cubicBezTo>
                    <a:cubicBezTo>
                      <a:pt x="8" y="28"/>
                      <a:pt x="9" y="28"/>
                      <a:pt x="10" y="28"/>
                    </a:cubicBezTo>
                    <a:cubicBezTo>
                      <a:pt x="11" y="28"/>
                      <a:pt x="12" y="28"/>
                      <a:pt x="13" y="27"/>
                    </a:cubicBezTo>
                    <a:lnTo>
                      <a:pt x="13" y="2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1110264" rtl="0" eaLnBrk="1" latinLnBrk="0" hangingPunct="1">
                  <a:defRPr sz="2200" kern="1200">
                    <a:solidFill>
                      <a:schemeClr val="tx1"/>
                    </a:solidFill>
                    <a:latin typeface="+mn-lt"/>
                    <a:ea typeface="+mn-ea"/>
                    <a:cs typeface="+mn-cs"/>
                  </a:defRPr>
                </a:lvl1pPr>
                <a:lvl2pPr marL="555132" algn="l" defTabSz="1110264" rtl="0" eaLnBrk="1" latinLnBrk="0" hangingPunct="1">
                  <a:defRPr sz="2200" kern="1200">
                    <a:solidFill>
                      <a:schemeClr val="tx1"/>
                    </a:solidFill>
                    <a:latin typeface="+mn-lt"/>
                    <a:ea typeface="+mn-ea"/>
                    <a:cs typeface="+mn-cs"/>
                  </a:defRPr>
                </a:lvl2pPr>
                <a:lvl3pPr marL="1110264" algn="l" defTabSz="1110264" rtl="0" eaLnBrk="1" latinLnBrk="0" hangingPunct="1">
                  <a:defRPr sz="2200" kern="1200">
                    <a:solidFill>
                      <a:schemeClr val="tx1"/>
                    </a:solidFill>
                    <a:latin typeface="+mn-lt"/>
                    <a:ea typeface="+mn-ea"/>
                    <a:cs typeface="+mn-cs"/>
                  </a:defRPr>
                </a:lvl3pPr>
                <a:lvl4pPr marL="1665397" algn="l" defTabSz="1110264" rtl="0" eaLnBrk="1" latinLnBrk="0" hangingPunct="1">
                  <a:defRPr sz="2200" kern="1200">
                    <a:solidFill>
                      <a:schemeClr val="tx1"/>
                    </a:solidFill>
                    <a:latin typeface="+mn-lt"/>
                    <a:ea typeface="+mn-ea"/>
                    <a:cs typeface="+mn-cs"/>
                  </a:defRPr>
                </a:lvl4pPr>
                <a:lvl5pPr marL="2220529" algn="l" defTabSz="1110264" rtl="0" eaLnBrk="1" latinLnBrk="0" hangingPunct="1">
                  <a:defRPr sz="2200" kern="1200">
                    <a:solidFill>
                      <a:schemeClr val="tx1"/>
                    </a:solidFill>
                    <a:latin typeface="+mn-lt"/>
                    <a:ea typeface="+mn-ea"/>
                    <a:cs typeface="+mn-cs"/>
                  </a:defRPr>
                </a:lvl5pPr>
                <a:lvl6pPr marL="2775661" algn="l" defTabSz="1110264" rtl="0" eaLnBrk="1" latinLnBrk="0" hangingPunct="1">
                  <a:defRPr sz="2200" kern="1200">
                    <a:solidFill>
                      <a:schemeClr val="tx1"/>
                    </a:solidFill>
                    <a:latin typeface="+mn-lt"/>
                    <a:ea typeface="+mn-ea"/>
                    <a:cs typeface="+mn-cs"/>
                  </a:defRPr>
                </a:lvl6pPr>
                <a:lvl7pPr marL="3330793" algn="l" defTabSz="1110264" rtl="0" eaLnBrk="1" latinLnBrk="0" hangingPunct="1">
                  <a:defRPr sz="2200" kern="1200">
                    <a:solidFill>
                      <a:schemeClr val="tx1"/>
                    </a:solidFill>
                    <a:latin typeface="+mn-lt"/>
                    <a:ea typeface="+mn-ea"/>
                    <a:cs typeface="+mn-cs"/>
                  </a:defRPr>
                </a:lvl7pPr>
                <a:lvl8pPr marL="3885926" algn="l" defTabSz="1110264" rtl="0" eaLnBrk="1" latinLnBrk="0" hangingPunct="1">
                  <a:defRPr sz="2200" kern="1200">
                    <a:solidFill>
                      <a:schemeClr val="tx1"/>
                    </a:solidFill>
                    <a:latin typeface="+mn-lt"/>
                    <a:ea typeface="+mn-ea"/>
                    <a:cs typeface="+mn-cs"/>
                  </a:defRPr>
                </a:lvl8pPr>
                <a:lvl9pPr marL="4441058" algn="l" defTabSz="1110264" rtl="0" eaLnBrk="1" latinLnBrk="0" hangingPunct="1">
                  <a:defRPr sz="2200" kern="1200">
                    <a:solidFill>
                      <a:schemeClr val="tx1"/>
                    </a:solidFill>
                    <a:latin typeface="+mn-lt"/>
                    <a:ea typeface="+mn-ea"/>
                    <a:cs typeface="+mn-cs"/>
                  </a:defRPr>
                </a:lvl9pPr>
              </a:lstStyle>
              <a:p>
                <a:pPr defTabSz="914400"/>
                <a:endParaRPr lang="en-US" sz="1800" dirty="0">
                  <a:solidFill>
                    <a:srgbClr val="505050"/>
                  </a:solidFill>
                  <a:latin typeface="Segoe UI" panose="020B0502040204020203" pitchFamily="34" charset="0"/>
                  <a:cs typeface="Segoe UI" panose="020B0502040204020203" pitchFamily="34" charset="0"/>
                </a:endParaRPr>
              </a:p>
            </p:txBody>
          </p:sp>
        </p:grpSp>
        <p:sp>
          <p:nvSpPr>
            <p:cNvPr id="9" name="Freeform 18"/>
            <p:cNvSpPr>
              <a:spLocks noChangeAspect="1"/>
            </p:cNvSpPr>
            <p:nvPr/>
          </p:nvSpPr>
          <p:spPr bwMode="black">
            <a:xfrm>
              <a:off x="6893236" y="2954680"/>
              <a:ext cx="366873" cy="370036"/>
            </a:xfrm>
            <a:custGeom>
              <a:avLst/>
              <a:gdLst>
                <a:gd name="T0" fmla="*/ 61 w 70"/>
                <a:gd name="T1" fmla="*/ 11 h 71"/>
                <a:gd name="T2" fmla="*/ 60 w 70"/>
                <a:gd name="T3" fmla="*/ 11 h 71"/>
                <a:gd name="T4" fmla="*/ 53 w 70"/>
                <a:gd name="T5" fmla="*/ 18 h 71"/>
                <a:gd name="T6" fmla="*/ 53 w 70"/>
                <a:gd name="T7" fmla="*/ 19 h 71"/>
                <a:gd name="T8" fmla="*/ 53 w 70"/>
                <a:gd name="T9" fmla="*/ 19 h 71"/>
                <a:gd name="T10" fmla="*/ 60 w 70"/>
                <a:gd name="T11" fmla="*/ 35 h 71"/>
                <a:gd name="T12" fmla="*/ 35 w 70"/>
                <a:gd name="T13" fmla="*/ 60 h 71"/>
                <a:gd name="T14" fmla="*/ 10 w 70"/>
                <a:gd name="T15" fmla="*/ 36 h 71"/>
                <a:gd name="T16" fmla="*/ 16 w 70"/>
                <a:gd name="T17" fmla="*/ 21 h 71"/>
                <a:gd name="T18" fmla="*/ 18 w 70"/>
                <a:gd name="T19" fmla="*/ 18 h 71"/>
                <a:gd name="T20" fmla="*/ 25 w 70"/>
                <a:gd name="T21" fmla="*/ 26 h 71"/>
                <a:gd name="T22" fmla="*/ 30 w 70"/>
                <a:gd name="T23" fmla="*/ 0 h 71"/>
                <a:gd name="T24" fmla="*/ 4 w 70"/>
                <a:gd name="T25" fmla="*/ 2 h 71"/>
                <a:gd name="T26" fmla="*/ 11 w 70"/>
                <a:gd name="T27" fmla="*/ 10 h 71"/>
                <a:gd name="T28" fmla="*/ 9 w 70"/>
                <a:gd name="T29" fmla="*/ 12 h 71"/>
                <a:gd name="T30" fmla="*/ 0 w 70"/>
                <a:gd name="T31" fmla="*/ 36 h 71"/>
                <a:gd name="T32" fmla="*/ 35 w 70"/>
                <a:gd name="T33" fmla="*/ 71 h 71"/>
                <a:gd name="T34" fmla="*/ 35 w 70"/>
                <a:gd name="T35" fmla="*/ 71 h 71"/>
                <a:gd name="T36" fmla="*/ 70 w 70"/>
                <a:gd name="T37" fmla="*/ 35 h 71"/>
                <a:gd name="T38" fmla="*/ 61 w 70"/>
                <a:gd name="T39" fmla="*/ 1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0" h="71">
                  <a:moveTo>
                    <a:pt x="61" y="11"/>
                  </a:moveTo>
                  <a:cubicBezTo>
                    <a:pt x="60" y="11"/>
                    <a:pt x="60" y="11"/>
                    <a:pt x="60" y="11"/>
                  </a:cubicBezTo>
                  <a:cubicBezTo>
                    <a:pt x="53" y="18"/>
                    <a:pt x="53" y="18"/>
                    <a:pt x="53" y="18"/>
                  </a:cubicBezTo>
                  <a:cubicBezTo>
                    <a:pt x="53" y="19"/>
                    <a:pt x="53" y="19"/>
                    <a:pt x="53" y="19"/>
                  </a:cubicBezTo>
                  <a:cubicBezTo>
                    <a:pt x="53" y="19"/>
                    <a:pt x="53" y="19"/>
                    <a:pt x="53" y="19"/>
                  </a:cubicBezTo>
                  <a:cubicBezTo>
                    <a:pt x="57" y="23"/>
                    <a:pt x="60" y="29"/>
                    <a:pt x="60" y="35"/>
                  </a:cubicBezTo>
                  <a:cubicBezTo>
                    <a:pt x="60" y="49"/>
                    <a:pt x="49" y="60"/>
                    <a:pt x="35" y="60"/>
                  </a:cubicBezTo>
                  <a:cubicBezTo>
                    <a:pt x="22" y="60"/>
                    <a:pt x="11" y="49"/>
                    <a:pt x="10" y="36"/>
                  </a:cubicBezTo>
                  <a:cubicBezTo>
                    <a:pt x="10" y="30"/>
                    <a:pt x="12" y="25"/>
                    <a:pt x="16" y="21"/>
                  </a:cubicBezTo>
                  <a:cubicBezTo>
                    <a:pt x="18" y="18"/>
                    <a:pt x="18" y="18"/>
                    <a:pt x="18" y="18"/>
                  </a:cubicBezTo>
                  <a:cubicBezTo>
                    <a:pt x="25" y="26"/>
                    <a:pt x="25" y="26"/>
                    <a:pt x="25" y="26"/>
                  </a:cubicBezTo>
                  <a:cubicBezTo>
                    <a:pt x="30" y="0"/>
                    <a:pt x="30" y="0"/>
                    <a:pt x="30" y="0"/>
                  </a:cubicBezTo>
                  <a:cubicBezTo>
                    <a:pt x="4" y="2"/>
                    <a:pt x="4" y="2"/>
                    <a:pt x="4" y="2"/>
                  </a:cubicBezTo>
                  <a:cubicBezTo>
                    <a:pt x="11" y="10"/>
                    <a:pt x="11" y="10"/>
                    <a:pt x="11" y="10"/>
                  </a:cubicBezTo>
                  <a:cubicBezTo>
                    <a:pt x="9" y="12"/>
                    <a:pt x="9" y="12"/>
                    <a:pt x="9" y="12"/>
                  </a:cubicBezTo>
                  <a:cubicBezTo>
                    <a:pt x="3" y="19"/>
                    <a:pt x="0" y="27"/>
                    <a:pt x="0" y="36"/>
                  </a:cubicBezTo>
                  <a:cubicBezTo>
                    <a:pt x="0" y="55"/>
                    <a:pt x="16" y="71"/>
                    <a:pt x="35" y="71"/>
                  </a:cubicBezTo>
                  <a:cubicBezTo>
                    <a:pt x="35" y="71"/>
                    <a:pt x="35" y="71"/>
                    <a:pt x="35" y="71"/>
                  </a:cubicBezTo>
                  <a:cubicBezTo>
                    <a:pt x="55" y="71"/>
                    <a:pt x="70" y="55"/>
                    <a:pt x="70" y="35"/>
                  </a:cubicBezTo>
                  <a:cubicBezTo>
                    <a:pt x="70" y="26"/>
                    <a:pt x="67" y="18"/>
                    <a:pt x="61" y="11"/>
                  </a:cubicBezTo>
                </a:path>
              </a:pathLst>
            </a:custGeom>
            <a:solidFill>
              <a:srgbClr val="000000"/>
            </a:solidFill>
            <a:ln>
              <a:noFill/>
            </a:ln>
            <a:extLst/>
          </p:spPr>
          <p:txBody>
            <a:bodyPr vert="horz" wrap="square" lIns="93278" tIns="46639" rIns="93278" bIns="46639" numCol="1" anchor="t" anchorCtr="0" compatLnSpc="1">
              <a:prstTxWarp prst="textNoShape">
                <a:avLst/>
              </a:prstTxWarp>
            </a:bodyPr>
            <a:lstStyle>
              <a:defPPr>
                <a:defRPr lang="en-US"/>
              </a:defPPr>
              <a:lvl1pPr marL="0" algn="l" defTabSz="1110264" rtl="0" eaLnBrk="1" latinLnBrk="0" hangingPunct="1">
                <a:defRPr sz="2200" kern="1200">
                  <a:solidFill>
                    <a:schemeClr val="tx1"/>
                  </a:solidFill>
                  <a:latin typeface="+mn-lt"/>
                  <a:ea typeface="+mn-ea"/>
                  <a:cs typeface="+mn-cs"/>
                </a:defRPr>
              </a:lvl1pPr>
              <a:lvl2pPr marL="555132" algn="l" defTabSz="1110264" rtl="0" eaLnBrk="1" latinLnBrk="0" hangingPunct="1">
                <a:defRPr sz="2200" kern="1200">
                  <a:solidFill>
                    <a:schemeClr val="tx1"/>
                  </a:solidFill>
                  <a:latin typeface="+mn-lt"/>
                  <a:ea typeface="+mn-ea"/>
                  <a:cs typeface="+mn-cs"/>
                </a:defRPr>
              </a:lvl2pPr>
              <a:lvl3pPr marL="1110264" algn="l" defTabSz="1110264" rtl="0" eaLnBrk="1" latinLnBrk="0" hangingPunct="1">
                <a:defRPr sz="2200" kern="1200">
                  <a:solidFill>
                    <a:schemeClr val="tx1"/>
                  </a:solidFill>
                  <a:latin typeface="+mn-lt"/>
                  <a:ea typeface="+mn-ea"/>
                  <a:cs typeface="+mn-cs"/>
                </a:defRPr>
              </a:lvl3pPr>
              <a:lvl4pPr marL="1665397" algn="l" defTabSz="1110264" rtl="0" eaLnBrk="1" latinLnBrk="0" hangingPunct="1">
                <a:defRPr sz="2200" kern="1200">
                  <a:solidFill>
                    <a:schemeClr val="tx1"/>
                  </a:solidFill>
                  <a:latin typeface="+mn-lt"/>
                  <a:ea typeface="+mn-ea"/>
                  <a:cs typeface="+mn-cs"/>
                </a:defRPr>
              </a:lvl4pPr>
              <a:lvl5pPr marL="2220529" algn="l" defTabSz="1110264" rtl="0" eaLnBrk="1" latinLnBrk="0" hangingPunct="1">
                <a:defRPr sz="2200" kern="1200">
                  <a:solidFill>
                    <a:schemeClr val="tx1"/>
                  </a:solidFill>
                  <a:latin typeface="+mn-lt"/>
                  <a:ea typeface="+mn-ea"/>
                  <a:cs typeface="+mn-cs"/>
                </a:defRPr>
              </a:lvl5pPr>
              <a:lvl6pPr marL="2775661" algn="l" defTabSz="1110264" rtl="0" eaLnBrk="1" latinLnBrk="0" hangingPunct="1">
                <a:defRPr sz="2200" kern="1200">
                  <a:solidFill>
                    <a:schemeClr val="tx1"/>
                  </a:solidFill>
                  <a:latin typeface="+mn-lt"/>
                  <a:ea typeface="+mn-ea"/>
                  <a:cs typeface="+mn-cs"/>
                </a:defRPr>
              </a:lvl6pPr>
              <a:lvl7pPr marL="3330793" algn="l" defTabSz="1110264" rtl="0" eaLnBrk="1" latinLnBrk="0" hangingPunct="1">
                <a:defRPr sz="2200" kern="1200">
                  <a:solidFill>
                    <a:schemeClr val="tx1"/>
                  </a:solidFill>
                  <a:latin typeface="+mn-lt"/>
                  <a:ea typeface="+mn-ea"/>
                  <a:cs typeface="+mn-cs"/>
                </a:defRPr>
              </a:lvl7pPr>
              <a:lvl8pPr marL="3885926" algn="l" defTabSz="1110264" rtl="0" eaLnBrk="1" latinLnBrk="0" hangingPunct="1">
                <a:defRPr sz="2200" kern="1200">
                  <a:solidFill>
                    <a:schemeClr val="tx1"/>
                  </a:solidFill>
                  <a:latin typeface="+mn-lt"/>
                  <a:ea typeface="+mn-ea"/>
                  <a:cs typeface="+mn-cs"/>
                </a:defRPr>
              </a:lvl8pPr>
              <a:lvl9pPr marL="4441058" algn="l" defTabSz="1110264" rtl="0" eaLnBrk="1" latinLnBrk="0" hangingPunct="1">
                <a:defRPr sz="2200" kern="1200">
                  <a:solidFill>
                    <a:schemeClr val="tx1"/>
                  </a:solidFill>
                  <a:latin typeface="+mn-lt"/>
                  <a:ea typeface="+mn-ea"/>
                  <a:cs typeface="+mn-cs"/>
                </a:defRPr>
              </a:lvl9pPr>
            </a:lstStyle>
            <a:p>
              <a:pPr defTabSz="932742"/>
              <a:endParaRPr lang="en-US" sz="1800" dirty="0">
                <a:solidFill>
                  <a:srgbClr val="000000"/>
                </a:solidFill>
                <a:latin typeface="Segoe UI" panose="020B0502040204020203" pitchFamily="34" charset="0"/>
                <a:cs typeface="Segoe UI" panose="020B0502040204020203" pitchFamily="34" charset="0"/>
              </a:endParaRPr>
            </a:p>
          </p:txBody>
        </p:sp>
        <p:sp>
          <p:nvSpPr>
            <p:cNvPr id="10" name="Up Arrow 67"/>
            <p:cNvSpPr/>
            <p:nvPr/>
          </p:nvSpPr>
          <p:spPr bwMode="auto">
            <a:xfrm>
              <a:off x="6442275" y="3524868"/>
              <a:ext cx="1181113" cy="1600458"/>
            </a:xfrm>
            <a:prstGeom prst="upArrow">
              <a:avLst>
                <a:gd name="adj1" fmla="val 50000"/>
                <a:gd name="adj2" fmla="val 32183"/>
              </a:avLst>
            </a:prstGeom>
            <a:solidFill>
              <a:srgbClr val="4668C5"/>
            </a:solidFill>
            <a:ln w="9525" cap="flat" cmpd="sng" algn="ctr">
              <a:no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lvl="0" algn="ctr" eaLnBrk="0" hangingPunct="0"/>
              <a:endParaRPr lang="en-GB" dirty="0">
                <a:solidFill>
                  <a:srgbClr val="000000"/>
                </a:solidFill>
                <a:latin typeface="Segoe UI" panose="020B0502040204020203" pitchFamily="34" charset="0"/>
                <a:cs typeface="Segoe UI" panose="020B0502040204020203" pitchFamily="34" charset="0"/>
              </a:endParaRPr>
            </a:p>
          </p:txBody>
        </p:sp>
        <p:grpSp>
          <p:nvGrpSpPr>
            <p:cNvPr id="11" name="Group 10"/>
            <p:cNvGrpSpPr>
              <a:grpSpLocks noChangeAspect="1"/>
            </p:cNvGrpSpPr>
            <p:nvPr/>
          </p:nvGrpSpPr>
          <p:grpSpPr>
            <a:xfrm>
              <a:off x="6646730" y="4159856"/>
              <a:ext cx="793145" cy="790003"/>
              <a:chOff x="7296944" y="5021262"/>
              <a:chExt cx="801688" cy="798513"/>
            </a:xfrm>
          </p:grpSpPr>
          <p:sp>
            <p:nvSpPr>
              <p:cNvPr id="12" name="Rectangle 11"/>
              <p:cNvSpPr>
                <a:spLocks noChangeArrowheads="1"/>
              </p:cNvSpPr>
              <p:nvPr/>
            </p:nvSpPr>
            <p:spPr bwMode="auto">
              <a:xfrm>
                <a:off x="7296944" y="5021262"/>
                <a:ext cx="801688" cy="798513"/>
              </a:xfrm>
              <a:prstGeom prst="rect">
                <a:avLst/>
              </a:prstGeom>
              <a:solidFill>
                <a:srgbClr val="002060"/>
              </a:solidFill>
              <a:ln>
                <a:noFill/>
              </a:ln>
            </p:spPr>
            <p:txBody>
              <a:bodyPr vert="horz" wrap="square" lIns="91440" tIns="45720" rIns="91440" bIns="45720" numCol="1" anchor="t" anchorCtr="0" compatLnSpc="1">
                <a:prstTxWarp prst="textNoShape">
                  <a:avLst/>
                </a:prstTxWarp>
              </a:bodyPr>
              <a:lstStyle>
                <a:defPPr>
                  <a:defRPr lang="en-US"/>
                </a:defPPr>
                <a:lvl1pPr marL="0" algn="l" defTabSz="1110264" rtl="0" eaLnBrk="1" latinLnBrk="0" hangingPunct="1">
                  <a:defRPr sz="2200" kern="1200">
                    <a:solidFill>
                      <a:schemeClr val="tx1"/>
                    </a:solidFill>
                    <a:latin typeface="+mn-lt"/>
                    <a:ea typeface="+mn-ea"/>
                    <a:cs typeface="+mn-cs"/>
                  </a:defRPr>
                </a:lvl1pPr>
                <a:lvl2pPr marL="555132" algn="l" defTabSz="1110264" rtl="0" eaLnBrk="1" latinLnBrk="0" hangingPunct="1">
                  <a:defRPr sz="2200" kern="1200">
                    <a:solidFill>
                      <a:schemeClr val="tx1"/>
                    </a:solidFill>
                    <a:latin typeface="+mn-lt"/>
                    <a:ea typeface="+mn-ea"/>
                    <a:cs typeface="+mn-cs"/>
                  </a:defRPr>
                </a:lvl2pPr>
                <a:lvl3pPr marL="1110264" algn="l" defTabSz="1110264" rtl="0" eaLnBrk="1" latinLnBrk="0" hangingPunct="1">
                  <a:defRPr sz="2200" kern="1200">
                    <a:solidFill>
                      <a:schemeClr val="tx1"/>
                    </a:solidFill>
                    <a:latin typeface="+mn-lt"/>
                    <a:ea typeface="+mn-ea"/>
                    <a:cs typeface="+mn-cs"/>
                  </a:defRPr>
                </a:lvl3pPr>
                <a:lvl4pPr marL="1665397" algn="l" defTabSz="1110264" rtl="0" eaLnBrk="1" latinLnBrk="0" hangingPunct="1">
                  <a:defRPr sz="2200" kern="1200">
                    <a:solidFill>
                      <a:schemeClr val="tx1"/>
                    </a:solidFill>
                    <a:latin typeface="+mn-lt"/>
                    <a:ea typeface="+mn-ea"/>
                    <a:cs typeface="+mn-cs"/>
                  </a:defRPr>
                </a:lvl4pPr>
                <a:lvl5pPr marL="2220529" algn="l" defTabSz="1110264" rtl="0" eaLnBrk="1" latinLnBrk="0" hangingPunct="1">
                  <a:defRPr sz="2200" kern="1200">
                    <a:solidFill>
                      <a:schemeClr val="tx1"/>
                    </a:solidFill>
                    <a:latin typeface="+mn-lt"/>
                    <a:ea typeface="+mn-ea"/>
                    <a:cs typeface="+mn-cs"/>
                  </a:defRPr>
                </a:lvl5pPr>
                <a:lvl6pPr marL="2775661" algn="l" defTabSz="1110264" rtl="0" eaLnBrk="1" latinLnBrk="0" hangingPunct="1">
                  <a:defRPr sz="2200" kern="1200">
                    <a:solidFill>
                      <a:schemeClr val="tx1"/>
                    </a:solidFill>
                    <a:latin typeface="+mn-lt"/>
                    <a:ea typeface="+mn-ea"/>
                    <a:cs typeface="+mn-cs"/>
                  </a:defRPr>
                </a:lvl6pPr>
                <a:lvl7pPr marL="3330793" algn="l" defTabSz="1110264" rtl="0" eaLnBrk="1" latinLnBrk="0" hangingPunct="1">
                  <a:defRPr sz="2200" kern="1200">
                    <a:solidFill>
                      <a:schemeClr val="tx1"/>
                    </a:solidFill>
                    <a:latin typeface="+mn-lt"/>
                    <a:ea typeface="+mn-ea"/>
                    <a:cs typeface="+mn-cs"/>
                  </a:defRPr>
                </a:lvl7pPr>
                <a:lvl8pPr marL="3885926" algn="l" defTabSz="1110264" rtl="0" eaLnBrk="1" latinLnBrk="0" hangingPunct="1">
                  <a:defRPr sz="2200" kern="1200">
                    <a:solidFill>
                      <a:schemeClr val="tx1"/>
                    </a:solidFill>
                    <a:latin typeface="+mn-lt"/>
                    <a:ea typeface="+mn-ea"/>
                    <a:cs typeface="+mn-cs"/>
                  </a:defRPr>
                </a:lvl8pPr>
                <a:lvl9pPr marL="4441058" algn="l" defTabSz="1110264" rtl="0" eaLnBrk="1" latinLnBrk="0" hangingPunct="1">
                  <a:defRPr sz="2200" kern="1200">
                    <a:solidFill>
                      <a:schemeClr val="tx1"/>
                    </a:solidFill>
                    <a:latin typeface="+mn-lt"/>
                    <a:ea typeface="+mn-ea"/>
                    <a:cs typeface="+mn-cs"/>
                  </a:defRPr>
                </a:lvl9pPr>
              </a:lstStyle>
              <a:p>
                <a:pPr defTabSz="914400"/>
                <a:endParaRPr lang="en-US" sz="1800" dirty="0">
                  <a:solidFill>
                    <a:srgbClr val="000000"/>
                  </a:solidFill>
                  <a:latin typeface="Segoe UI" panose="020B0502040204020203" pitchFamily="34" charset="0"/>
                  <a:cs typeface="Segoe UI" panose="020B0502040204020203" pitchFamily="34" charset="0"/>
                </a:endParaRPr>
              </a:p>
            </p:txBody>
          </p:sp>
          <p:sp>
            <p:nvSpPr>
              <p:cNvPr id="13" name="Freeform 52"/>
              <p:cNvSpPr>
                <a:spLocks/>
              </p:cNvSpPr>
              <p:nvPr/>
            </p:nvSpPr>
            <p:spPr bwMode="auto">
              <a:xfrm>
                <a:off x="7461780" y="5164137"/>
                <a:ext cx="57150" cy="133350"/>
              </a:xfrm>
              <a:custGeom>
                <a:avLst/>
                <a:gdLst>
                  <a:gd name="T0" fmla="*/ 22 w 22"/>
                  <a:gd name="T1" fmla="*/ 0 h 52"/>
                  <a:gd name="T2" fmla="*/ 22 w 22"/>
                  <a:gd name="T3" fmla="*/ 52 h 52"/>
                  <a:gd name="T4" fmla="*/ 11 w 22"/>
                  <a:gd name="T5" fmla="*/ 52 h 52"/>
                  <a:gd name="T6" fmla="*/ 11 w 22"/>
                  <a:gd name="T7" fmla="*/ 13 h 52"/>
                  <a:gd name="T8" fmla="*/ 9 w 22"/>
                  <a:gd name="T9" fmla="*/ 14 h 52"/>
                  <a:gd name="T10" fmla="*/ 6 w 22"/>
                  <a:gd name="T11" fmla="*/ 16 h 52"/>
                  <a:gd name="T12" fmla="*/ 3 w 22"/>
                  <a:gd name="T13" fmla="*/ 17 h 52"/>
                  <a:gd name="T14" fmla="*/ 0 w 22"/>
                  <a:gd name="T15" fmla="*/ 17 h 52"/>
                  <a:gd name="T16" fmla="*/ 0 w 22"/>
                  <a:gd name="T17" fmla="*/ 8 h 52"/>
                  <a:gd name="T18" fmla="*/ 8 w 22"/>
                  <a:gd name="T19" fmla="*/ 5 h 52"/>
                  <a:gd name="T20" fmla="*/ 15 w 22"/>
                  <a:gd name="T21" fmla="*/ 0 h 52"/>
                  <a:gd name="T22" fmla="*/ 22 w 22"/>
                  <a:gd name="T23"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52">
                    <a:moveTo>
                      <a:pt x="22" y="0"/>
                    </a:moveTo>
                    <a:cubicBezTo>
                      <a:pt x="22" y="52"/>
                      <a:pt x="22" y="52"/>
                      <a:pt x="22" y="52"/>
                    </a:cubicBezTo>
                    <a:cubicBezTo>
                      <a:pt x="11" y="52"/>
                      <a:pt x="11" y="52"/>
                      <a:pt x="11" y="52"/>
                    </a:cubicBezTo>
                    <a:cubicBezTo>
                      <a:pt x="11" y="13"/>
                      <a:pt x="11" y="13"/>
                      <a:pt x="11" y="13"/>
                    </a:cubicBezTo>
                    <a:cubicBezTo>
                      <a:pt x="10" y="13"/>
                      <a:pt x="10" y="14"/>
                      <a:pt x="9" y="14"/>
                    </a:cubicBezTo>
                    <a:cubicBezTo>
                      <a:pt x="8" y="15"/>
                      <a:pt x="7" y="15"/>
                      <a:pt x="6" y="16"/>
                    </a:cubicBezTo>
                    <a:cubicBezTo>
                      <a:pt x="5" y="16"/>
                      <a:pt x="4" y="16"/>
                      <a:pt x="3" y="17"/>
                    </a:cubicBezTo>
                    <a:cubicBezTo>
                      <a:pt x="2" y="17"/>
                      <a:pt x="1" y="17"/>
                      <a:pt x="0" y="17"/>
                    </a:cubicBezTo>
                    <a:cubicBezTo>
                      <a:pt x="0" y="8"/>
                      <a:pt x="0" y="8"/>
                      <a:pt x="0" y="8"/>
                    </a:cubicBezTo>
                    <a:cubicBezTo>
                      <a:pt x="3" y="7"/>
                      <a:pt x="6" y="6"/>
                      <a:pt x="8" y="5"/>
                    </a:cubicBezTo>
                    <a:cubicBezTo>
                      <a:pt x="11" y="3"/>
                      <a:pt x="13" y="2"/>
                      <a:pt x="15" y="0"/>
                    </a:cubicBezTo>
                    <a:lnTo>
                      <a:pt x="2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1110264" rtl="0" eaLnBrk="1" latinLnBrk="0" hangingPunct="1">
                  <a:defRPr sz="2200" kern="1200">
                    <a:solidFill>
                      <a:schemeClr val="tx1"/>
                    </a:solidFill>
                    <a:latin typeface="+mn-lt"/>
                    <a:ea typeface="+mn-ea"/>
                    <a:cs typeface="+mn-cs"/>
                  </a:defRPr>
                </a:lvl1pPr>
                <a:lvl2pPr marL="555132" algn="l" defTabSz="1110264" rtl="0" eaLnBrk="1" latinLnBrk="0" hangingPunct="1">
                  <a:defRPr sz="2200" kern="1200">
                    <a:solidFill>
                      <a:schemeClr val="tx1"/>
                    </a:solidFill>
                    <a:latin typeface="+mn-lt"/>
                    <a:ea typeface="+mn-ea"/>
                    <a:cs typeface="+mn-cs"/>
                  </a:defRPr>
                </a:lvl2pPr>
                <a:lvl3pPr marL="1110264" algn="l" defTabSz="1110264" rtl="0" eaLnBrk="1" latinLnBrk="0" hangingPunct="1">
                  <a:defRPr sz="2200" kern="1200">
                    <a:solidFill>
                      <a:schemeClr val="tx1"/>
                    </a:solidFill>
                    <a:latin typeface="+mn-lt"/>
                    <a:ea typeface="+mn-ea"/>
                    <a:cs typeface="+mn-cs"/>
                  </a:defRPr>
                </a:lvl3pPr>
                <a:lvl4pPr marL="1665397" algn="l" defTabSz="1110264" rtl="0" eaLnBrk="1" latinLnBrk="0" hangingPunct="1">
                  <a:defRPr sz="2200" kern="1200">
                    <a:solidFill>
                      <a:schemeClr val="tx1"/>
                    </a:solidFill>
                    <a:latin typeface="+mn-lt"/>
                    <a:ea typeface="+mn-ea"/>
                    <a:cs typeface="+mn-cs"/>
                  </a:defRPr>
                </a:lvl4pPr>
                <a:lvl5pPr marL="2220529" algn="l" defTabSz="1110264" rtl="0" eaLnBrk="1" latinLnBrk="0" hangingPunct="1">
                  <a:defRPr sz="2200" kern="1200">
                    <a:solidFill>
                      <a:schemeClr val="tx1"/>
                    </a:solidFill>
                    <a:latin typeface="+mn-lt"/>
                    <a:ea typeface="+mn-ea"/>
                    <a:cs typeface="+mn-cs"/>
                  </a:defRPr>
                </a:lvl5pPr>
                <a:lvl6pPr marL="2775661" algn="l" defTabSz="1110264" rtl="0" eaLnBrk="1" latinLnBrk="0" hangingPunct="1">
                  <a:defRPr sz="2200" kern="1200">
                    <a:solidFill>
                      <a:schemeClr val="tx1"/>
                    </a:solidFill>
                    <a:latin typeface="+mn-lt"/>
                    <a:ea typeface="+mn-ea"/>
                    <a:cs typeface="+mn-cs"/>
                  </a:defRPr>
                </a:lvl6pPr>
                <a:lvl7pPr marL="3330793" algn="l" defTabSz="1110264" rtl="0" eaLnBrk="1" latinLnBrk="0" hangingPunct="1">
                  <a:defRPr sz="2200" kern="1200">
                    <a:solidFill>
                      <a:schemeClr val="tx1"/>
                    </a:solidFill>
                    <a:latin typeface="+mn-lt"/>
                    <a:ea typeface="+mn-ea"/>
                    <a:cs typeface="+mn-cs"/>
                  </a:defRPr>
                </a:lvl7pPr>
                <a:lvl8pPr marL="3885926" algn="l" defTabSz="1110264" rtl="0" eaLnBrk="1" latinLnBrk="0" hangingPunct="1">
                  <a:defRPr sz="2200" kern="1200">
                    <a:solidFill>
                      <a:schemeClr val="tx1"/>
                    </a:solidFill>
                    <a:latin typeface="+mn-lt"/>
                    <a:ea typeface="+mn-ea"/>
                    <a:cs typeface="+mn-cs"/>
                  </a:defRPr>
                </a:lvl8pPr>
                <a:lvl9pPr marL="4441058" algn="l" defTabSz="1110264" rtl="0" eaLnBrk="1" latinLnBrk="0" hangingPunct="1">
                  <a:defRPr sz="2200" kern="1200">
                    <a:solidFill>
                      <a:schemeClr val="tx1"/>
                    </a:solidFill>
                    <a:latin typeface="+mn-lt"/>
                    <a:ea typeface="+mn-ea"/>
                    <a:cs typeface="+mn-cs"/>
                  </a:defRPr>
                </a:lvl9pPr>
              </a:lstStyle>
              <a:p>
                <a:pPr defTabSz="914400"/>
                <a:endParaRPr lang="en-US" sz="1800" dirty="0">
                  <a:solidFill>
                    <a:srgbClr val="000000"/>
                  </a:solidFill>
                  <a:latin typeface="Segoe UI" panose="020B0502040204020203" pitchFamily="34" charset="0"/>
                  <a:cs typeface="Segoe UI" panose="020B0502040204020203" pitchFamily="34" charset="0"/>
                </a:endParaRPr>
              </a:p>
            </p:txBody>
          </p:sp>
          <p:sp>
            <p:nvSpPr>
              <p:cNvPr id="14" name="Freeform 53"/>
              <p:cNvSpPr>
                <a:spLocks noEditPoints="1"/>
              </p:cNvSpPr>
              <p:nvPr/>
            </p:nvSpPr>
            <p:spPr bwMode="auto">
              <a:xfrm>
                <a:off x="7564967" y="5165724"/>
                <a:ext cx="96838" cy="134938"/>
              </a:xfrm>
              <a:custGeom>
                <a:avLst/>
                <a:gdLst>
                  <a:gd name="T0" fmla="*/ 18 w 37"/>
                  <a:gd name="T1" fmla="*/ 52 h 52"/>
                  <a:gd name="T2" fmla="*/ 0 w 37"/>
                  <a:gd name="T3" fmla="*/ 27 h 52"/>
                  <a:gd name="T4" fmla="*/ 5 w 37"/>
                  <a:gd name="T5" fmla="*/ 6 h 52"/>
                  <a:gd name="T6" fmla="*/ 19 w 37"/>
                  <a:gd name="T7" fmla="*/ 0 h 52"/>
                  <a:gd name="T8" fmla="*/ 37 w 37"/>
                  <a:gd name="T9" fmla="*/ 26 h 52"/>
                  <a:gd name="T10" fmla="*/ 32 w 37"/>
                  <a:gd name="T11" fmla="*/ 45 h 52"/>
                  <a:gd name="T12" fmla="*/ 18 w 37"/>
                  <a:gd name="T13" fmla="*/ 52 h 52"/>
                  <a:gd name="T14" fmla="*/ 19 w 37"/>
                  <a:gd name="T15" fmla="*/ 8 h 52"/>
                  <a:gd name="T16" fmla="*/ 11 w 37"/>
                  <a:gd name="T17" fmla="*/ 26 h 52"/>
                  <a:gd name="T18" fmla="*/ 19 w 37"/>
                  <a:gd name="T19" fmla="*/ 44 h 52"/>
                  <a:gd name="T20" fmla="*/ 25 w 37"/>
                  <a:gd name="T21" fmla="*/ 26 h 52"/>
                  <a:gd name="T22" fmla="*/ 19 w 37"/>
                  <a:gd name="T23" fmla="*/ 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2">
                    <a:moveTo>
                      <a:pt x="18" y="52"/>
                    </a:moveTo>
                    <a:cubicBezTo>
                      <a:pt x="6" y="52"/>
                      <a:pt x="0" y="44"/>
                      <a:pt x="0" y="27"/>
                    </a:cubicBezTo>
                    <a:cubicBezTo>
                      <a:pt x="0" y="18"/>
                      <a:pt x="2" y="11"/>
                      <a:pt x="5" y="6"/>
                    </a:cubicBezTo>
                    <a:cubicBezTo>
                      <a:pt x="8" y="2"/>
                      <a:pt x="13" y="0"/>
                      <a:pt x="19" y="0"/>
                    </a:cubicBezTo>
                    <a:cubicBezTo>
                      <a:pt x="31" y="0"/>
                      <a:pt x="37" y="8"/>
                      <a:pt x="37" y="26"/>
                    </a:cubicBezTo>
                    <a:cubicBezTo>
                      <a:pt x="37" y="34"/>
                      <a:pt x="35" y="41"/>
                      <a:pt x="32" y="45"/>
                    </a:cubicBezTo>
                    <a:cubicBezTo>
                      <a:pt x="29" y="50"/>
                      <a:pt x="24" y="52"/>
                      <a:pt x="18" y="52"/>
                    </a:cubicBezTo>
                    <a:close/>
                    <a:moveTo>
                      <a:pt x="19" y="8"/>
                    </a:moveTo>
                    <a:cubicBezTo>
                      <a:pt x="14" y="8"/>
                      <a:pt x="11" y="14"/>
                      <a:pt x="11" y="26"/>
                    </a:cubicBezTo>
                    <a:cubicBezTo>
                      <a:pt x="11" y="38"/>
                      <a:pt x="14" y="44"/>
                      <a:pt x="19" y="44"/>
                    </a:cubicBezTo>
                    <a:cubicBezTo>
                      <a:pt x="23" y="44"/>
                      <a:pt x="25" y="38"/>
                      <a:pt x="25" y="26"/>
                    </a:cubicBezTo>
                    <a:cubicBezTo>
                      <a:pt x="25" y="14"/>
                      <a:pt x="23" y="8"/>
                      <a:pt x="19" y="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1110264" rtl="0" eaLnBrk="1" latinLnBrk="0" hangingPunct="1">
                  <a:defRPr sz="2200" kern="1200">
                    <a:solidFill>
                      <a:schemeClr val="tx1"/>
                    </a:solidFill>
                    <a:latin typeface="+mn-lt"/>
                    <a:ea typeface="+mn-ea"/>
                    <a:cs typeface="+mn-cs"/>
                  </a:defRPr>
                </a:lvl1pPr>
                <a:lvl2pPr marL="555132" algn="l" defTabSz="1110264" rtl="0" eaLnBrk="1" latinLnBrk="0" hangingPunct="1">
                  <a:defRPr sz="2200" kern="1200">
                    <a:solidFill>
                      <a:schemeClr val="tx1"/>
                    </a:solidFill>
                    <a:latin typeface="+mn-lt"/>
                    <a:ea typeface="+mn-ea"/>
                    <a:cs typeface="+mn-cs"/>
                  </a:defRPr>
                </a:lvl2pPr>
                <a:lvl3pPr marL="1110264" algn="l" defTabSz="1110264" rtl="0" eaLnBrk="1" latinLnBrk="0" hangingPunct="1">
                  <a:defRPr sz="2200" kern="1200">
                    <a:solidFill>
                      <a:schemeClr val="tx1"/>
                    </a:solidFill>
                    <a:latin typeface="+mn-lt"/>
                    <a:ea typeface="+mn-ea"/>
                    <a:cs typeface="+mn-cs"/>
                  </a:defRPr>
                </a:lvl3pPr>
                <a:lvl4pPr marL="1665397" algn="l" defTabSz="1110264" rtl="0" eaLnBrk="1" latinLnBrk="0" hangingPunct="1">
                  <a:defRPr sz="2200" kern="1200">
                    <a:solidFill>
                      <a:schemeClr val="tx1"/>
                    </a:solidFill>
                    <a:latin typeface="+mn-lt"/>
                    <a:ea typeface="+mn-ea"/>
                    <a:cs typeface="+mn-cs"/>
                  </a:defRPr>
                </a:lvl4pPr>
                <a:lvl5pPr marL="2220529" algn="l" defTabSz="1110264" rtl="0" eaLnBrk="1" latinLnBrk="0" hangingPunct="1">
                  <a:defRPr sz="2200" kern="1200">
                    <a:solidFill>
                      <a:schemeClr val="tx1"/>
                    </a:solidFill>
                    <a:latin typeface="+mn-lt"/>
                    <a:ea typeface="+mn-ea"/>
                    <a:cs typeface="+mn-cs"/>
                  </a:defRPr>
                </a:lvl5pPr>
                <a:lvl6pPr marL="2775661" algn="l" defTabSz="1110264" rtl="0" eaLnBrk="1" latinLnBrk="0" hangingPunct="1">
                  <a:defRPr sz="2200" kern="1200">
                    <a:solidFill>
                      <a:schemeClr val="tx1"/>
                    </a:solidFill>
                    <a:latin typeface="+mn-lt"/>
                    <a:ea typeface="+mn-ea"/>
                    <a:cs typeface="+mn-cs"/>
                  </a:defRPr>
                </a:lvl6pPr>
                <a:lvl7pPr marL="3330793" algn="l" defTabSz="1110264" rtl="0" eaLnBrk="1" latinLnBrk="0" hangingPunct="1">
                  <a:defRPr sz="2200" kern="1200">
                    <a:solidFill>
                      <a:schemeClr val="tx1"/>
                    </a:solidFill>
                    <a:latin typeface="+mn-lt"/>
                    <a:ea typeface="+mn-ea"/>
                    <a:cs typeface="+mn-cs"/>
                  </a:defRPr>
                </a:lvl7pPr>
                <a:lvl8pPr marL="3885926" algn="l" defTabSz="1110264" rtl="0" eaLnBrk="1" latinLnBrk="0" hangingPunct="1">
                  <a:defRPr sz="2200" kern="1200">
                    <a:solidFill>
                      <a:schemeClr val="tx1"/>
                    </a:solidFill>
                    <a:latin typeface="+mn-lt"/>
                    <a:ea typeface="+mn-ea"/>
                    <a:cs typeface="+mn-cs"/>
                  </a:defRPr>
                </a:lvl8pPr>
                <a:lvl9pPr marL="4441058" algn="l" defTabSz="1110264" rtl="0" eaLnBrk="1" latinLnBrk="0" hangingPunct="1">
                  <a:defRPr sz="2200" kern="1200">
                    <a:solidFill>
                      <a:schemeClr val="tx1"/>
                    </a:solidFill>
                    <a:latin typeface="+mn-lt"/>
                    <a:ea typeface="+mn-ea"/>
                    <a:cs typeface="+mn-cs"/>
                  </a:defRPr>
                </a:lvl9pPr>
              </a:lstStyle>
              <a:p>
                <a:pPr defTabSz="914400"/>
                <a:endParaRPr lang="en-US" sz="1800" dirty="0">
                  <a:solidFill>
                    <a:srgbClr val="000000"/>
                  </a:solidFill>
                  <a:latin typeface="Segoe UI" panose="020B0502040204020203" pitchFamily="34" charset="0"/>
                  <a:cs typeface="Segoe UI" panose="020B0502040204020203" pitchFamily="34" charset="0"/>
                </a:endParaRPr>
              </a:p>
            </p:txBody>
          </p:sp>
          <p:sp>
            <p:nvSpPr>
              <p:cNvPr id="15" name="Freeform 54"/>
              <p:cNvSpPr>
                <a:spLocks/>
              </p:cNvSpPr>
              <p:nvPr/>
            </p:nvSpPr>
            <p:spPr bwMode="auto">
              <a:xfrm>
                <a:off x="7687205" y="5164137"/>
                <a:ext cx="57150" cy="133350"/>
              </a:xfrm>
              <a:custGeom>
                <a:avLst/>
                <a:gdLst>
                  <a:gd name="T0" fmla="*/ 22 w 22"/>
                  <a:gd name="T1" fmla="*/ 0 h 52"/>
                  <a:gd name="T2" fmla="*/ 22 w 22"/>
                  <a:gd name="T3" fmla="*/ 52 h 52"/>
                  <a:gd name="T4" fmla="*/ 11 w 22"/>
                  <a:gd name="T5" fmla="*/ 52 h 52"/>
                  <a:gd name="T6" fmla="*/ 11 w 22"/>
                  <a:gd name="T7" fmla="*/ 13 h 52"/>
                  <a:gd name="T8" fmla="*/ 9 w 22"/>
                  <a:gd name="T9" fmla="*/ 14 h 52"/>
                  <a:gd name="T10" fmla="*/ 6 w 22"/>
                  <a:gd name="T11" fmla="*/ 16 h 52"/>
                  <a:gd name="T12" fmla="*/ 3 w 22"/>
                  <a:gd name="T13" fmla="*/ 17 h 52"/>
                  <a:gd name="T14" fmla="*/ 0 w 22"/>
                  <a:gd name="T15" fmla="*/ 17 h 52"/>
                  <a:gd name="T16" fmla="*/ 0 w 22"/>
                  <a:gd name="T17" fmla="*/ 8 h 52"/>
                  <a:gd name="T18" fmla="*/ 8 w 22"/>
                  <a:gd name="T19" fmla="*/ 5 h 52"/>
                  <a:gd name="T20" fmla="*/ 15 w 22"/>
                  <a:gd name="T21" fmla="*/ 0 h 52"/>
                  <a:gd name="T22" fmla="*/ 22 w 22"/>
                  <a:gd name="T23"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52">
                    <a:moveTo>
                      <a:pt x="22" y="0"/>
                    </a:moveTo>
                    <a:cubicBezTo>
                      <a:pt x="22" y="52"/>
                      <a:pt x="22" y="52"/>
                      <a:pt x="22" y="52"/>
                    </a:cubicBezTo>
                    <a:cubicBezTo>
                      <a:pt x="11" y="52"/>
                      <a:pt x="11" y="52"/>
                      <a:pt x="11" y="52"/>
                    </a:cubicBezTo>
                    <a:cubicBezTo>
                      <a:pt x="11" y="13"/>
                      <a:pt x="11" y="13"/>
                      <a:pt x="11" y="13"/>
                    </a:cubicBezTo>
                    <a:cubicBezTo>
                      <a:pt x="10" y="13"/>
                      <a:pt x="9" y="14"/>
                      <a:pt x="9" y="14"/>
                    </a:cubicBezTo>
                    <a:cubicBezTo>
                      <a:pt x="8" y="15"/>
                      <a:pt x="7" y="15"/>
                      <a:pt x="6" y="16"/>
                    </a:cubicBezTo>
                    <a:cubicBezTo>
                      <a:pt x="5" y="16"/>
                      <a:pt x="4" y="16"/>
                      <a:pt x="3" y="17"/>
                    </a:cubicBezTo>
                    <a:cubicBezTo>
                      <a:pt x="2" y="17"/>
                      <a:pt x="1" y="17"/>
                      <a:pt x="0" y="17"/>
                    </a:cubicBezTo>
                    <a:cubicBezTo>
                      <a:pt x="0" y="8"/>
                      <a:pt x="0" y="8"/>
                      <a:pt x="0" y="8"/>
                    </a:cubicBezTo>
                    <a:cubicBezTo>
                      <a:pt x="3" y="7"/>
                      <a:pt x="6" y="6"/>
                      <a:pt x="8" y="5"/>
                    </a:cubicBezTo>
                    <a:cubicBezTo>
                      <a:pt x="11" y="3"/>
                      <a:pt x="13" y="2"/>
                      <a:pt x="15" y="0"/>
                    </a:cubicBezTo>
                    <a:lnTo>
                      <a:pt x="2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1110264" rtl="0" eaLnBrk="1" latinLnBrk="0" hangingPunct="1">
                  <a:defRPr sz="2200" kern="1200">
                    <a:solidFill>
                      <a:schemeClr val="tx1"/>
                    </a:solidFill>
                    <a:latin typeface="+mn-lt"/>
                    <a:ea typeface="+mn-ea"/>
                    <a:cs typeface="+mn-cs"/>
                  </a:defRPr>
                </a:lvl1pPr>
                <a:lvl2pPr marL="555132" algn="l" defTabSz="1110264" rtl="0" eaLnBrk="1" latinLnBrk="0" hangingPunct="1">
                  <a:defRPr sz="2200" kern="1200">
                    <a:solidFill>
                      <a:schemeClr val="tx1"/>
                    </a:solidFill>
                    <a:latin typeface="+mn-lt"/>
                    <a:ea typeface="+mn-ea"/>
                    <a:cs typeface="+mn-cs"/>
                  </a:defRPr>
                </a:lvl2pPr>
                <a:lvl3pPr marL="1110264" algn="l" defTabSz="1110264" rtl="0" eaLnBrk="1" latinLnBrk="0" hangingPunct="1">
                  <a:defRPr sz="2200" kern="1200">
                    <a:solidFill>
                      <a:schemeClr val="tx1"/>
                    </a:solidFill>
                    <a:latin typeface="+mn-lt"/>
                    <a:ea typeface="+mn-ea"/>
                    <a:cs typeface="+mn-cs"/>
                  </a:defRPr>
                </a:lvl3pPr>
                <a:lvl4pPr marL="1665397" algn="l" defTabSz="1110264" rtl="0" eaLnBrk="1" latinLnBrk="0" hangingPunct="1">
                  <a:defRPr sz="2200" kern="1200">
                    <a:solidFill>
                      <a:schemeClr val="tx1"/>
                    </a:solidFill>
                    <a:latin typeface="+mn-lt"/>
                    <a:ea typeface="+mn-ea"/>
                    <a:cs typeface="+mn-cs"/>
                  </a:defRPr>
                </a:lvl4pPr>
                <a:lvl5pPr marL="2220529" algn="l" defTabSz="1110264" rtl="0" eaLnBrk="1" latinLnBrk="0" hangingPunct="1">
                  <a:defRPr sz="2200" kern="1200">
                    <a:solidFill>
                      <a:schemeClr val="tx1"/>
                    </a:solidFill>
                    <a:latin typeface="+mn-lt"/>
                    <a:ea typeface="+mn-ea"/>
                    <a:cs typeface="+mn-cs"/>
                  </a:defRPr>
                </a:lvl5pPr>
                <a:lvl6pPr marL="2775661" algn="l" defTabSz="1110264" rtl="0" eaLnBrk="1" latinLnBrk="0" hangingPunct="1">
                  <a:defRPr sz="2200" kern="1200">
                    <a:solidFill>
                      <a:schemeClr val="tx1"/>
                    </a:solidFill>
                    <a:latin typeface="+mn-lt"/>
                    <a:ea typeface="+mn-ea"/>
                    <a:cs typeface="+mn-cs"/>
                  </a:defRPr>
                </a:lvl6pPr>
                <a:lvl7pPr marL="3330793" algn="l" defTabSz="1110264" rtl="0" eaLnBrk="1" latinLnBrk="0" hangingPunct="1">
                  <a:defRPr sz="2200" kern="1200">
                    <a:solidFill>
                      <a:schemeClr val="tx1"/>
                    </a:solidFill>
                    <a:latin typeface="+mn-lt"/>
                    <a:ea typeface="+mn-ea"/>
                    <a:cs typeface="+mn-cs"/>
                  </a:defRPr>
                </a:lvl7pPr>
                <a:lvl8pPr marL="3885926" algn="l" defTabSz="1110264" rtl="0" eaLnBrk="1" latinLnBrk="0" hangingPunct="1">
                  <a:defRPr sz="2200" kern="1200">
                    <a:solidFill>
                      <a:schemeClr val="tx1"/>
                    </a:solidFill>
                    <a:latin typeface="+mn-lt"/>
                    <a:ea typeface="+mn-ea"/>
                    <a:cs typeface="+mn-cs"/>
                  </a:defRPr>
                </a:lvl8pPr>
                <a:lvl9pPr marL="4441058" algn="l" defTabSz="1110264" rtl="0" eaLnBrk="1" latinLnBrk="0" hangingPunct="1">
                  <a:defRPr sz="2200" kern="1200">
                    <a:solidFill>
                      <a:schemeClr val="tx1"/>
                    </a:solidFill>
                    <a:latin typeface="+mn-lt"/>
                    <a:ea typeface="+mn-ea"/>
                    <a:cs typeface="+mn-cs"/>
                  </a:defRPr>
                </a:lvl9pPr>
              </a:lstStyle>
              <a:p>
                <a:pPr defTabSz="914400"/>
                <a:endParaRPr lang="en-US" sz="1800" dirty="0">
                  <a:solidFill>
                    <a:srgbClr val="000000"/>
                  </a:solidFill>
                  <a:latin typeface="Segoe UI" panose="020B0502040204020203" pitchFamily="34" charset="0"/>
                  <a:cs typeface="Segoe UI" panose="020B0502040204020203" pitchFamily="34" charset="0"/>
                </a:endParaRPr>
              </a:p>
            </p:txBody>
          </p:sp>
          <p:sp>
            <p:nvSpPr>
              <p:cNvPr id="16" name="Freeform 55"/>
              <p:cNvSpPr>
                <a:spLocks noEditPoints="1"/>
              </p:cNvSpPr>
              <p:nvPr/>
            </p:nvSpPr>
            <p:spPr bwMode="auto">
              <a:xfrm>
                <a:off x="7449080" y="5351462"/>
                <a:ext cx="95250" cy="138113"/>
              </a:xfrm>
              <a:custGeom>
                <a:avLst/>
                <a:gdLst>
                  <a:gd name="T0" fmla="*/ 18 w 37"/>
                  <a:gd name="T1" fmla="*/ 53 h 53"/>
                  <a:gd name="T2" fmla="*/ 0 w 37"/>
                  <a:gd name="T3" fmla="*/ 27 h 53"/>
                  <a:gd name="T4" fmla="*/ 5 w 37"/>
                  <a:gd name="T5" fmla="*/ 7 h 53"/>
                  <a:gd name="T6" fmla="*/ 19 w 37"/>
                  <a:gd name="T7" fmla="*/ 0 h 53"/>
                  <a:gd name="T8" fmla="*/ 37 w 37"/>
                  <a:gd name="T9" fmla="*/ 26 h 53"/>
                  <a:gd name="T10" fmla="*/ 32 w 37"/>
                  <a:gd name="T11" fmla="*/ 46 h 53"/>
                  <a:gd name="T12" fmla="*/ 18 w 37"/>
                  <a:gd name="T13" fmla="*/ 53 h 53"/>
                  <a:gd name="T14" fmla="*/ 19 w 37"/>
                  <a:gd name="T15" fmla="*/ 9 h 53"/>
                  <a:gd name="T16" fmla="*/ 11 w 37"/>
                  <a:gd name="T17" fmla="*/ 27 h 53"/>
                  <a:gd name="T18" fmla="*/ 19 w 37"/>
                  <a:gd name="T19" fmla="*/ 44 h 53"/>
                  <a:gd name="T20" fmla="*/ 25 w 37"/>
                  <a:gd name="T21" fmla="*/ 27 h 53"/>
                  <a:gd name="T22" fmla="*/ 19 w 37"/>
                  <a:gd name="T23" fmla="*/ 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3">
                    <a:moveTo>
                      <a:pt x="18" y="53"/>
                    </a:moveTo>
                    <a:cubicBezTo>
                      <a:pt x="6" y="53"/>
                      <a:pt x="0" y="45"/>
                      <a:pt x="0" y="27"/>
                    </a:cubicBezTo>
                    <a:cubicBezTo>
                      <a:pt x="0" y="19"/>
                      <a:pt x="2" y="12"/>
                      <a:pt x="5" y="7"/>
                    </a:cubicBezTo>
                    <a:cubicBezTo>
                      <a:pt x="8" y="3"/>
                      <a:pt x="13" y="0"/>
                      <a:pt x="19" y="0"/>
                    </a:cubicBezTo>
                    <a:cubicBezTo>
                      <a:pt x="31" y="0"/>
                      <a:pt x="37" y="9"/>
                      <a:pt x="37" y="26"/>
                    </a:cubicBezTo>
                    <a:cubicBezTo>
                      <a:pt x="37" y="35"/>
                      <a:pt x="35" y="42"/>
                      <a:pt x="32" y="46"/>
                    </a:cubicBezTo>
                    <a:cubicBezTo>
                      <a:pt x="29" y="51"/>
                      <a:pt x="24" y="53"/>
                      <a:pt x="18" y="53"/>
                    </a:cubicBezTo>
                    <a:close/>
                    <a:moveTo>
                      <a:pt x="19" y="9"/>
                    </a:moveTo>
                    <a:cubicBezTo>
                      <a:pt x="14" y="9"/>
                      <a:pt x="11" y="15"/>
                      <a:pt x="11" y="27"/>
                    </a:cubicBezTo>
                    <a:cubicBezTo>
                      <a:pt x="11" y="39"/>
                      <a:pt x="14" y="44"/>
                      <a:pt x="19" y="44"/>
                    </a:cubicBezTo>
                    <a:cubicBezTo>
                      <a:pt x="23" y="44"/>
                      <a:pt x="25" y="39"/>
                      <a:pt x="25" y="27"/>
                    </a:cubicBezTo>
                    <a:cubicBezTo>
                      <a:pt x="25" y="15"/>
                      <a:pt x="23" y="9"/>
                      <a:pt x="19" y="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1110264" rtl="0" eaLnBrk="1" latinLnBrk="0" hangingPunct="1">
                  <a:defRPr sz="2200" kern="1200">
                    <a:solidFill>
                      <a:schemeClr val="tx1"/>
                    </a:solidFill>
                    <a:latin typeface="+mn-lt"/>
                    <a:ea typeface="+mn-ea"/>
                    <a:cs typeface="+mn-cs"/>
                  </a:defRPr>
                </a:lvl1pPr>
                <a:lvl2pPr marL="555132" algn="l" defTabSz="1110264" rtl="0" eaLnBrk="1" latinLnBrk="0" hangingPunct="1">
                  <a:defRPr sz="2200" kern="1200">
                    <a:solidFill>
                      <a:schemeClr val="tx1"/>
                    </a:solidFill>
                    <a:latin typeface="+mn-lt"/>
                    <a:ea typeface="+mn-ea"/>
                    <a:cs typeface="+mn-cs"/>
                  </a:defRPr>
                </a:lvl2pPr>
                <a:lvl3pPr marL="1110264" algn="l" defTabSz="1110264" rtl="0" eaLnBrk="1" latinLnBrk="0" hangingPunct="1">
                  <a:defRPr sz="2200" kern="1200">
                    <a:solidFill>
                      <a:schemeClr val="tx1"/>
                    </a:solidFill>
                    <a:latin typeface="+mn-lt"/>
                    <a:ea typeface="+mn-ea"/>
                    <a:cs typeface="+mn-cs"/>
                  </a:defRPr>
                </a:lvl3pPr>
                <a:lvl4pPr marL="1665397" algn="l" defTabSz="1110264" rtl="0" eaLnBrk="1" latinLnBrk="0" hangingPunct="1">
                  <a:defRPr sz="2200" kern="1200">
                    <a:solidFill>
                      <a:schemeClr val="tx1"/>
                    </a:solidFill>
                    <a:latin typeface="+mn-lt"/>
                    <a:ea typeface="+mn-ea"/>
                    <a:cs typeface="+mn-cs"/>
                  </a:defRPr>
                </a:lvl4pPr>
                <a:lvl5pPr marL="2220529" algn="l" defTabSz="1110264" rtl="0" eaLnBrk="1" latinLnBrk="0" hangingPunct="1">
                  <a:defRPr sz="2200" kern="1200">
                    <a:solidFill>
                      <a:schemeClr val="tx1"/>
                    </a:solidFill>
                    <a:latin typeface="+mn-lt"/>
                    <a:ea typeface="+mn-ea"/>
                    <a:cs typeface="+mn-cs"/>
                  </a:defRPr>
                </a:lvl5pPr>
                <a:lvl6pPr marL="2775661" algn="l" defTabSz="1110264" rtl="0" eaLnBrk="1" latinLnBrk="0" hangingPunct="1">
                  <a:defRPr sz="2200" kern="1200">
                    <a:solidFill>
                      <a:schemeClr val="tx1"/>
                    </a:solidFill>
                    <a:latin typeface="+mn-lt"/>
                    <a:ea typeface="+mn-ea"/>
                    <a:cs typeface="+mn-cs"/>
                  </a:defRPr>
                </a:lvl6pPr>
                <a:lvl7pPr marL="3330793" algn="l" defTabSz="1110264" rtl="0" eaLnBrk="1" latinLnBrk="0" hangingPunct="1">
                  <a:defRPr sz="2200" kern="1200">
                    <a:solidFill>
                      <a:schemeClr val="tx1"/>
                    </a:solidFill>
                    <a:latin typeface="+mn-lt"/>
                    <a:ea typeface="+mn-ea"/>
                    <a:cs typeface="+mn-cs"/>
                  </a:defRPr>
                </a:lvl7pPr>
                <a:lvl8pPr marL="3885926" algn="l" defTabSz="1110264" rtl="0" eaLnBrk="1" latinLnBrk="0" hangingPunct="1">
                  <a:defRPr sz="2200" kern="1200">
                    <a:solidFill>
                      <a:schemeClr val="tx1"/>
                    </a:solidFill>
                    <a:latin typeface="+mn-lt"/>
                    <a:ea typeface="+mn-ea"/>
                    <a:cs typeface="+mn-cs"/>
                  </a:defRPr>
                </a:lvl8pPr>
                <a:lvl9pPr marL="4441058" algn="l" defTabSz="1110264" rtl="0" eaLnBrk="1" latinLnBrk="0" hangingPunct="1">
                  <a:defRPr sz="2200" kern="1200">
                    <a:solidFill>
                      <a:schemeClr val="tx1"/>
                    </a:solidFill>
                    <a:latin typeface="+mn-lt"/>
                    <a:ea typeface="+mn-ea"/>
                    <a:cs typeface="+mn-cs"/>
                  </a:defRPr>
                </a:lvl9pPr>
              </a:lstStyle>
              <a:p>
                <a:pPr defTabSz="914400"/>
                <a:endParaRPr lang="en-US" sz="1800" dirty="0">
                  <a:solidFill>
                    <a:srgbClr val="000000"/>
                  </a:solidFill>
                  <a:latin typeface="Segoe UI" panose="020B0502040204020203" pitchFamily="34" charset="0"/>
                  <a:cs typeface="Segoe UI" panose="020B0502040204020203" pitchFamily="34" charset="0"/>
                </a:endParaRPr>
              </a:p>
            </p:txBody>
          </p:sp>
          <p:sp>
            <p:nvSpPr>
              <p:cNvPr id="17" name="Freeform 56"/>
              <p:cNvSpPr>
                <a:spLocks/>
              </p:cNvSpPr>
              <p:nvPr/>
            </p:nvSpPr>
            <p:spPr bwMode="auto">
              <a:xfrm>
                <a:off x="7554119" y="5351462"/>
                <a:ext cx="55563" cy="134938"/>
              </a:xfrm>
              <a:custGeom>
                <a:avLst/>
                <a:gdLst>
                  <a:gd name="T0" fmla="*/ 22 w 22"/>
                  <a:gd name="T1" fmla="*/ 0 h 52"/>
                  <a:gd name="T2" fmla="*/ 22 w 22"/>
                  <a:gd name="T3" fmla="*/ 52 h 52"/>
                  <a:gd name="T4" fmla="*/ 11 w 22"/>
                  <a:gd name="T5" fmla="*/ 52 h 52"/>
                  <a:gd name="T6" fmla="*/ 11 w 22"/>
                  <a:gd name="T7" fmla="*/ 13 h 52"/>
                  <a:gd name="T8" fmla="*/ 9 w 22"/>
                  <a:gd name="T9" fmla="*/ 14 h 52"/>
                  <a:gd name="T10" fmla="*/ 6 w 22"/>
                  <a:gd name="T11" fmla="*/ 16 h 52"/>
                  <a:gd name="T12" fmla="*/ 3 w 22"/>
                  <a:gd name="T13" fmla="*/ 17 h 52"/>
                  <a:gd name="T14" fmla="*/ 0 w 22"/>
                  <a:gd name="T15" fmla="*/ 17 h 52"/>
                  <a:gd name="T16" fmla="*/ 0 w 22"/>
                  <a:gd name="T17" fmla="*/ 8 h 52"/>
                  <a:gd name="T18" fmla="*/ 8 w 22"/>
                  <a:gd name="T19" fmla="*/ 4 h 52"/>
                  <a:gd name="T20" fmla="*/ 15 w 22"/>
                  <a:gd name="T21" fmla="*/ 0 h 52"/>
                  <a:gd name="T22" fmla="*/ 22 w 22"/>
                  <a:gd name="T23"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52">
                    <a:moveTo>
                      <a:pt x="22" y="0"/>
                    </a:moveTo>
                    <a:cubicBezTo>
                      <a:pt x="22" y="52"/>
                      <a:pt x="22" y="52"/>
                      <a:pt x="22" y="52"/>
                    </a:cubicBezTo>
                    <a:cubicBezTo>
                      <a:pt x="11" y="52"/>
                      <a:pt x="11" y="52"/>
                      <a:pt x="11" y="52"/>
                    </a:cubicBezTo>
                    <a:cubicBezTo>
                      <a:pt x="11" y="13"/>
                      <a:pt x="11" y="13"/>
                      <a:pt x="11" y="13"/>
                    </a:cubicBezTo>
                    <a:cubicBezTo>
                      <a:pt x="10" y="13"/>
                      <a:pt x="10" y="14"/>
                      <a:pt x="9" y="14"/>
                    </a:cubicBezTo>
                    <a:cubicBezTo>
                      <a:pt x="8" y="15"/>
                      <a:pt x="7" y="15"/>
                      <a:pt x="6" y="16"/>
                    </a:cubicBezTo>
                    <a:cubicBezTo>
                      <a:pt x="5" y="16"/>
                      <a:pt x="4" y="16"/>
                      <a:pt x="3" y="17"/>
                    </a:cubicBezTo>
                    <a:cubicBezTo>
                      <a:pt x="2" y="17"/>
                      <a:pt x="1" y="17"/>
                      <a:pt x="0" y="17"/>
                    </a:cubicBezTo>
                    <a:cubicBezTo>
                      <a:pt x="0" y="8"/>
                      <a:pt x="0" y="8"/>
                      <a:pt x="0" y="8"/>
                    </a:cubicBezTo>
                    <a:cubicBezTo>
                      <a:pt x="3" y="7"/>
                      <a:pt x="6" y="6"/>
                      <a:pt x="8" y="4"/>
                    </a:cubicBezTo>
                    <a:cubicBezTo>
                      <a:pt x="11" y="3"/>
                      <a:pt x="13" y="2"/>
                      <a:pt x="15" y="0"/>
                    </a:cubicBezTo>
                    <a:lnTo>
                      <a:pt x="2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1110264" rtl="0" eaLnBrk="1" latinLnBrk="0" hangingPunct="1">
                  <a:defRPr sz="2200" kern="1200">
                    <a:solidFill>
                      <a:schemeClr val="tx1"/>
                    </a:solidFill>
                    <a:latin typeface="+mn-lt"/>
                    <a:ea typeface="+mn-ea"/>
                    <a:cs typeface="+mn-cs"/>
                  </a:defRPr>
                </a:lvl1pPr>
                <a:lvl2pPr marL="555132" algn="l" defTabSz="1110264" rtl="0" eaLnBrk="1" latinLnBrk="0" hangingPunct="1">
                  <a:defRPr sz="2200" kern="1200">
                    <a:solidFill>
                      <a:schemeClr val="tx1"/>
                    </a:solidFill>
                    <a:latin typeface="+mn-lt"/>
                    <a:ea typeface="+mn-ea"/>
                    <a:cs typeface="+mn-cs"/>
                  </a:defRPr>
                </a:lvl2pPr>
                <a:lvl3pPr marL="1110264" algn="l" defTabSz="1110264" rtl="0" eaLnBrk="1" latinLnBrk="0" hangingPunct="1">
                  <a:defRPr sz="2200" kern="1200">
                    <a:solidFill>
                      <a:schemeClr val="tx1"/>
                    </a:solidFill>
                    <a:latin typeface="+mn-lt"/>
                    <a:ea typeface="+mn-ea"/>
                    <a:cs typeface="+mn-cs"/>
                  </a:defRPr>
                </a:lvl3pPr>
                <a:lvl4pPr marL="1665397" algn="l" defTabSz="1110264" rtl="0" eaLnBrk="1" latinLnBrk="0" hangingPunct="1">
                  <a:defRPr sz="2200" kern="1200">
                    <a:solidFill>
                      <a:schemeClr val="tx1"/>
                    </a:solidFill>
                    <a:latin typeface="+mn-lt"/>
                    <a:ea typeface="+mn-ea"/>
                    <a:cs typeface="+mn-cs"/>
                  </a:defRPr>
                </a:lvl4pPr>
                <a:lvl5pPr marL="2220529" algn="l" defTabSz="1110264" rtl="0" eaLnBrk="1" latinLnBrk="0" hangingPunct="1">
                  <a:defRPr sz="2200" kern="1200">
                    <a:solidFill>
                      <a:schemeClr val="tx1"/>
                    </a:solidFill>
                    <a:latin typeface="+mn-lt"/>
                    <a:ea typeface="+mn-ea"/>
                    <a:cs typeface="+mn-cs"/>
                  </a:defRPr>
                </a:lvl5pPr>
                <a:lvl6pPr marL="2775661" algn="l" defTabSz="1110264" rtl="0" eaLnBrk="1" latinLnBrk="0" hangingPunct="1">
                  <a:defRPr sz="2200" kern="1200">
                    <a:solidFill>
                      <a:schemeClr val="tx1"/>
                    </a:solidFill>
                    <a:latin typeface="+mn-lt"/>
                    <a:ea typeface="+mn-ea"/>
                    <a:cs typeface="+mn-cs"/>
                  </a:defRPr>
                </a:lvl6pPr>
                <a:lvl7pPr marL="3330793" algn="l" defTabSz="1110264" rtl="0" eaLnBrk="1" latinLnBrk="0" hangingPunct="1">
                  <a:defRPr sz="2200" kern="1200">
                    <a:solidFill>
                      <a:schemeClr val="tx1"/>
                    </a:solidFill>
                    <a:latin typeface="+mn-lt"/>
                    <a:ea typeface="+mn-ea"/>
                    <a:cs typeface="+mn-cs"/>
                  </a:defRPr>
                </a:lvl7pPr>
                <a:lvl8pPr marL="3885926" algn="l" defTabSz="1110264" rtl="0" eaLnBrk="1" latinLnBrk="0" hangingPunct="1">
                  <a:defRPr sz="2200" kern="1200">
                    <a:solidFill>
                      <a:schemeClr val="tx1"/>
                    </a:solidFill>
                    <a:latin typeface="+mn-lt"/>
                    <a:ea typeface="+mn-ea"/>
                    <a:cs typeface="+mn-cs"/>
                  </a:defRPr>
                </a:lvl8pPr>
                <a:lvl9pPr marL="4441058" algn="l" defTabSz="1110264" rtl="0" eaLnBrk="1" latinLnBrk="0" hangingPunct="1">
                  <a:defRPr sz="2200" kern="1200">
                    <a:solidFill>
                      <a:schemeClr val="tx1"/>
                    </a:solidFill>
                    <a:latin typeface="+mn-lt"/>
                    <a:ea typeface="+mn-ea"/>
                    <a:cs typeface="+mn-cs"/>
                  </a:defRPr>
                </a:lvl9pPr>
              </a:lstStyle>
              <a:p>
                <a:pPr defTabSz="914400"/>
                <a:endParaRPr lang="en-US" sz="1800" dirty="0">
                  <a:solidFill>
                    <a:srgbClr val="000000"/>
                  </a:solidFill>
                  <a:latin typeface="Segoe UI" panose="020B0502040204020203" pitchFamily="34" charset="0"/>
                  <a:cs typeface="Segoe UI" panose="020B0502040204020203" pitchFamily="34" charset="0"/>
                </a:endParaRPr>
              </a:p>
            </p:txBody>
          </p:sp>
          <p:sp>
            <p:nvSpPr>
              <p:cNvPr id="18" name="Freeform 57"/>
              <p:cNvSpPr>
                <a:spLocks noEditPoints="1"/>
              </p:cNvSpPr>
              <p:nvPr/>
            </p:nvSpPr>
            <p:spPr bwMode="auto">
              <a:xfrm>
                <a:off x="7649369" y="5351462"/>
                <a:ext cx="95250" cy="138113"/>
              </a:xfrm>
              <a:custGeom>
                <a:avLst/>
                <a:gdLst>
                  <a:gd name="T0" fmla="*/ 18 w 37"/>
                  <a:gd name="T1" fmla="*/ 53 h 53"/>
                  <a:gd name="T2" fmla="*/ 0 w 37"/>
                  <a:gd name="T3" fmla="*/ 27 h 53"/>
                  <a:gd name="T4" fmla="*/ 5 w 37"/>
                  <a:gd name="T5" fmla="*/ 7 h 53"/>
                  <a:gd name="T6" fmla="*/ 19 w 37"/>
                  <a:gd name="T7" fmla="*/ 0 h 53"/>
                  <a:gd name="T8" fmla="*/ 37 w 37"/>
                  <a:gd name="T9" fmla="*/ 26 h 53"/>
                  <a:gd name="T10" fmla="*/ 32 w 37"/>
                  <a:gd name="T11" fmla="*/ 46 h 53"/>
                  <a:gd name="T12" fmla="*/ 18 w 37"/>
                  <a:gd name="T13" fmla="*/ 53 h 53"/>
                  <a:gd name="T14" fmla="*/ 19 w 37"/>
                  <a:gd name="T15" fmla="*/ 9 h 53"/>
                  <a:gd name="T16" fmla="*/ 11 w 37"/>
                  <a:gd name="T17" fmla="*/ 27 h 53"/>
                  <a:gd name="T18" fmla="*/ 18 w 37"/>
                  <a:gd name="T19" fmla="*/ 44 h 53"/>
                  <a:gd name="T20" fmla="*/ 25 w 37"/>
                  <a:gd name="T21" fmla="*/ 27 h 53"/>
                  <a:gd name="T22" fmla="*/ 19 w 37"/>
                  <a:gd name="T23" fmla="*/ 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3">
                    <a:moveTo>
                      <a:pt x="18" y="53"/>
                    </a:moveTo>
                    <a:cubicBezTo>
                      <a:pt x="6" y="53"/>
                      <a:pt x="0" y="45"/>
                      <a:pt x="0" y="27"/>
                    </a:cubicBezTo>
                    <a:cubicBezTo>
                      <a:pt x="0" y="19"/>
                      <a:pt x="1" y="12"/>
                      <a:pt x="5" y="7"/>
                    </a:cubicBezTo>
                    <a:cubicBezTo>
                      <a:pt x="8" y="3"/>
                      <a:pt x="13" y="0"/>
                      <a:pt x="19" y="0"/>
                    </a:cubicBezTo>
                    <a:cubicBezTo>
                      <a:pt x="31" y="0"/>
                      <a:pt x="37" y="9"/>
                      <a:pt x="37" y="26"/>
                    </a:cubicBezTo>
                    <a:cubicBezTo>
                      <a:pt x="37" y="35"/>
                      <a:pt x="35" y="42"/>
                      <a:pt x="32" y="46"/>
                    </a:cubicBezTo>
                    <a:cubicBezTo>
                      <a:pt x="29" y="51"/>
                      <a:pt x="24" y="53"/>
                      <a:pt x="18" y="53"/>
                    </a:cubicBezTo>
                    <a:close/>
                    <a:moveTo>
                      <a:pt x="19" y="9"/>
                    </a:moveTo>
                    <a:cubicBezTo>
                      <a:pt x="14" y="9"/>
                      <a:pt x="11" y="15"/>
                      <a:pt x="11" y="27"/>
                    </a:cubicBezTo>
                    <a:cubicBezTo>
                      <a:pt x="11" y="39"/>
                      <a:pt x="14" y="44"/>
                      <a:pt x="18" y="44"/>
                    </a:cubicBezTo>
                    <a:cubicBezTo>
                      <a:pt x="23" y="44"/>
                      <a:pt x="25" y="39"/>
                      <a:pt x="25" y="27"/>
                    </a:cubicBezTo>
                    <a:cubicBezTo>
                      <a:pt x="25" y="15"/>
                      <a:pt x="23" y="9"/>
                      <a:pt x="19" y="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1110264" rtl="0" eaLnBrk="1" latinLnBrk="0" hangingPunct="1">
                  <a:defRPr sz="2200" kern="1200">
                    <a:solidFill>
                      <a:schemeClr val="tx1"/>
                    </a:solidFill>
                    <a:latin typeface="+mn-lt"/>
                    <a:ea typeface="+mn-ea"/>
                    <a:cs typeface="+mn-cs"/>
                  </a:defRPr>
                </a:lvl1pPr>
                <a:lvl2pPr marL="555132" algn="l" defTabSz="1110264" rtl="0" eaLnBrk="1" latinLnBrk="0" hangingPunct="1">
                  <a:defRPr sz="2200" kern="1200">
                    <a:solidFill>
                      <a:schemeClr val="tx1"/>
                    </a:solidFill>
                    <a:latin typeface="+mn-lt"/>
                    <a:ea typeface="+mn-ea"/>
                    <a:cs typeface="+mn-cs"/>
                  </a:defRPr>
                </a:lvl2pPr>
                <a:lvl3pPr marL="1110264" algn="l" defTabSz="1110264" rtl="0" eaLnBrk="1" latinLnBrk="0" hangingPunct="1">
                  <a:defRPr sz="2200" kern="1200">
                    <a:solidFill>
                      <a:schemeClr val="tx1"/>
                    </a:solidFill>
                    <a:latin typeface="+mn-lt"/>
                    <a:ea typeface="+mn-ea"/>
                    <a:cs typeface="+mn-cs"/>
                  </a:defRPr>
                </a:lvl3pPr>
                <a:lvl4pPr marL="1665397" algn="l" defTabSz="1110264" rtl="0" eaLnBrk="1" latinLnBrk="0" hangingPunct="1">
                  <a:defRPr sz="2200" kern="1200">
                    <a:solidFill>
                      <a:schemeClr val="tx1"/>
                    </a:solidFill>
                    <a:latin typeface="+mn-lt"/>
                    <a:ea typeface="+mn-ea"/>
                    <a:cs typeface="+mn-cs"/>
                  </a:defRPr>
                </a:lvl4pPr>
                <a:lvl5pPr marL="2220529" algn="l" defTabSz="1110264" rtl="0" eaLnBrk="1" latinLnBrk="0" hangingPunct="1">
                  <a:defRPr sz="2200" kern="1200">
                    <a:solidFill>
                      <a:schemeClr val="tx1"/>
                    </a:solidFill>
                    <a:latin typeface="+mn-lt"/>
                    <a:ea typeface="+mn-ea"/>
                    <a:cs typeface="+mn-cs"/>
                  </a:defRPr>
                </a:lvl5pPr>
                <a:lvl6pPr marL="2775661" algn="l" defTabSz="1110264" rtl="0" eaLnBrk="1" latinLnBrk="0" hangingPunct="1">
                  <a:defRPr sz="2200" kern="1200">
                    <a:solidFill>
                      <a:schemeClr val="tx1"/>
                    </a:solidFill>
                    <a:latin typeface="+mn-lt"/>
                    <a:ea typeface="+mn-ea"/>
                    <a:cs typeface="+mn-cs"/>
                  </a:defRPr>
                </a:lvl6pPr>
                <a:lvl7pPr marL="3330793" algn="l" defTabSz="1110264" rtl="0" eaLnBrk="1" latinLnBrk="0" hangingPunct="1">
                  <a:defRPr sz="2200" kern="1200">
                    <a:solidFill>
                      <a:schemeClr val="tx1"/>
                    </a:solidFill>
                    <a:latin typeface="+mn-lt"/>
                    <a:ea typeface="+mn-ea"/>
                    <a:cs typeface="+mn-cs"/>
                  </a:defRPr>
                </a:lvl7pPr>
                <a:lvl8pPr marL="3885926" algn="l" defTabSz="1110264" rtl="0" eaLnBrk="1" latinLnBrk="0" hangingPunct="1">
                  <a:defRPr sz="2200" kern="1200">
                    <a:solidFill>
                      <a:schemeClr val="tx1"/>
                    </a:solidFill>
                    <a:latin typeface="+mn-lt"/>
                    <a:ea typeface="+mn-ea"/>
                    <a:cs typeface="+mn-cs"/>
                  </a:defRPr>
                </a:lvl8pPr>
                <a:lvl9pPr marL="4441058" algn="l" defTabSz="1110264" rtl="0" eaLnBrk="1" latinLnBrk="0" hangingPunct="1">
                  <a:defRPr sz="2200" kern="1200">
                    <a:solidFill>
                      <a:schemeClr val="tx1"/>
                    </a:solidFill>
                    <a:latin typeface="+mn-lt"/>
                    <a:ea typeface="+mn-ea"/>
                    <a:cs typeface="+mn-cs"/>
                  </a:defRPr>
                </a:lvl9pPr>
              </a:lstStyle>
              <a:p>
                <a:pPr defTabSz="914400"/>
                <a:endParaRPr lang="en-US" sz="1800" dirty="0">
                  <a:solidFill>
                    <a:srgbClr val="000000"/>
                  </a:solidFill>
                  <a:latin typeface="Segoe UI" panose="020B0502040204020203" pitchFamily="34" charset="0"/>
                  <a:cs typeface="Segoe UI" panose="020B0502040204020203" pitchFamily="34" charset="0"/>
                </a:endParaRPr>
              </a:p>
            </p:txBody>
          </p:sp>
          <p:sp>
            <p:nvSpPr>
              <p:cNvPr id="19" name="Freeform 58"/>
              <p:cNvSpPr>
                <a:spLocks noEditPoints="1"/>
              </p:cNvSpPr>
              <p:nvPr/>
            </p:nvSpPr>
            <p:spPr bwMode="auto">
              <a:xfrm>
                <a:off x="7423944" y="5540374"/>
                <a:ext cx="95250" cy="138113"/>
              </a:xfrm>
              <a:custGeom>
                <a:avLst/>
                <a:gdLst>
                  <a:gd name="T0" fmla="*/ 18 w 37"/>
                  <a:gd name="T1" fmla="*/ 53 h 53"/>
                  <a:gd name="T2" fmla="*/ 0 w 37"/>
                  <a:gd name="T3" fmla="*/ 27 h 53"/>
                  <a:gd name="T4" fmla="*/ 5 w 37"/>
                  <a:gd name="T5" fmla="*/ 7 h 53"/>
                  <a:gd name="T6" fmla="*/ 19 w 37"/>
                  <a:gd name="T7" fmla="*/ 0 h 53"/>
                  <a:gd name="T8" fmla="*/ 37 w 37"/>
                  <a:gd name="T9" fmla="*/ 26 h 53"/>
                  <a:gd name="T10" fmla="*/ 32 w 37"/>
                  <a:gd name="T11" fmla="*/ 46 h 53"/>
                  <a:gd name="T12" fmla="*/ 18 w 37"/>
                  <a:gd name="T13" fmla="*/ 53 h 53"/>
                  <a:gd name="T14" fmla="*/ 19 w 37"/>
                  <a:gd name="T15" fmla="*/ 9 h 53"/>
                  <a:gd name="T16" fmla="*/ 11 w 37"/>
                  <a:gd name="T17" fmla="*/ 27 h 53"/>
                  <a:gd name="T18" fmla="*/ 19 w 37"/>
                  <a:gd name="T19" fmla="*/ 44 h 53"/>
                  <a:gd name="T20" fmla="*/ 25 w 37"/>
                  <a:gd name="T21" fmla="*/ 26 h 53"/>
                  <a:gd name="T22" fmla="*/ 19 w 37"/>
                  <a:gd name="T23" fmla="*/ 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3">
                    <a:moveTo>
                      <a:pt x="18" y="53"/>
                    </a:moveTo>
                    <a:cubicBezTo>
                      <a:pt x="6" y="53"/>
                      <a:pt x="0" y="44"/>
                      <a:pt x="0" y="27"/>
                    </a:cubicBezTo>
                    <a:cubicBezTo>
                      <a:pt x="0" y="18"/>
                      <a:pt x="2" y="12"/>
                      <a:pt x="5" y="7"/>
                    </a:cubicBezTo>
                    <a:cubicBezTo>
                      <a:pt x="8" y="2"/>
                      <a:pt x="13" y="0"/>
                      <a:pt x="19" y="0"/>
                    </a:cubicBezTo>
                    <a:cubicBezTo>
                      <a:pt x="31" y="0"/>
                      <a:pt x="37" y="9"/>
                      <a:pt x="37" y="26"/>
                    </a:cubicBezTo>
                    <a:cubicBezTo>
                      <a:pt x="37" y="35"/>
                      <a:pt x="35" y="41"/>
                      <a:pt x="32" y="46"/>
                    </a:cubicBezTo>
                    <a:cubicBezTo>
                      <a:pt x="29" y="51"/>
                      <a:pt x="24" y="53"/>
                      <a:pt x="18" y="53"/>
                    </a:cubicBezTo>
                    <a:close/>
                    <a:moveTo>
                      <a:pt x="19" y="9"/>
                    </a:moveTo>
                    <a:cubicBezTo>
                      <a:pt x="14" y="9"/>
                      <a:pt x="11" y="15"/>
                      <a:pt x="11" y="27"/>
                    </a:cubicBezTo>
                    <a:cubicBezTo>
                      <a:pt x="11" y="39"/>
                      <a:pt x="14" y="44"/>
                      <a:pt x="19" y="44"/>
                    </a:cubicBezTo>
                    <a:cubicBezTo>
                      <a:pt x="23" y="44"/>
                      <a:pt x="25" y="38"/>
                      <a:pt x="25" y="26"/>
                    </a:cubicBezTo>
                    <a:cubicBezTo>
                      <a:pt x="25" y="15"/>
                      <a:pt x="23" y="9"/>
                      <a:pt x="19" y="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1110264" rtl="0" eaLnBrk="1" latinLnBrk="0" hangingPunct="1">
                  <a:defRPr sz="2200" kern="1200">
                    <a:solidFill>
                      <a:schemeClr val="tx1"/>
                    </a:solidFill>
                    <a:latin typeface="+mn-lt"/>
                    <a:ea typeface="+mn-ea"/>
                    <a:cs typeface="+mn-cs"/>
                  </a:defRPr>
                </a:lvl1pPr>
                <a:lvl2pPr marL="555132" algn="l" defTabSz="1110264" rtl="0" eaLnBrk="1" latinLnBrk="0" hangingPunct="1">
                  <a:defRPr sz="2200" kern="1200">
                    <a:solidFill>
                      <a:schemeClr val="tx1"/>
                    </a:solidFill>
                    <a:latin typeface="+mn-lt"/>
                    <a:ea typeface="+mn-ea"/>
                    <a:cs typeface="+mn-cs"/>
                  </a:defRPr>
                </a:lvl2pPr>
                <a:lvl3pPr marL="1110264" algn="l" defTabSz="1110264" rtl="0" eaLnBrk="1" latinLnBrk="0" hangingPunct="1">
                  <a:defRPr sz="2200" kern="1200">
                    <a:solidFill>
                      <a:schemeClr val="tx1"/>
                    </a:solidFill>
                    <a:latin typeface="+mn-lt"/>
                    <a:ea typeface="+mn-ea"/>
                    <a:cs typeface="+mn-cs"/>
                  </a:defRPr>
                </a:lvl3pPr>
                <a:lvl4pPr marL="1665397" algn="l" defTabSz="1110264" rtl="0" eaLnBrk="1" latinLnBrk="0" hangingPunct="1">
                  <a:defRPr sz="2200" kern="1200">
                    <a:solidFill>
                      <a:schemeClr val="tx1"/>
                    </a:solidFill>
                    <a:latin typeface="+mn-lt"/>
                    <a:ea typeface="+mn-ea"/>
                    <a:cs typeface="+mn-cs"/>
                  </a:defRPr>
                </a:lvl4pPr>
                <a:lvl5pPr marL="2220529" algn="l" defTabSz="1110264" rtl="0" eaLnBrk="1" latinLnBrk="0" hangingPunct="1">
                  <a:defRPr sz="2200" kern="1200">
                    <a:solidFill>
                      <a:schemeClr val="tx1"/>
                    </a:solidFill>
                    <a:latin typeface="+mn-lt"/>
                    <a:ea typeface="+mn-ea"/>
                    <a:cs typeface="+mn-cs"/>
                  </a:defRPr>
                </a:lvl5pPr>
                <a:lvl6pPr marL="2775661" algn="l" defTabSz="1110264" rtl="0" eaLnBrk="1" latinLnBrk="0" hangingPunct="1">
                  <a:defRPr sz="2200" kern="1200">
                    <a:solidFill>
                      <a:schemeClr val="tx1"/>
                    </a:solidFill>
                    <a:latin typeface="+mn-lt"/>
                    <a:ea typeface="+mn-ea"/>
                    <a:cs typeface="+mn-cs"/>
                  </a:defRPr>
                </a:lvl6pPr>
                <a:lvl7pPr marL="3330793" algn="l" defTabSz="1110264" rtl="0" eaLnBrk="1" latinLnBrk="0" hangingPunct="1">
                  <a:defRPr sz="2200" kern="1200">
                    <a:solidFill>
                      <a:schemeClr val="tx1"/>
                    </a:solidFill>
                    <a:latin typeface="+mn-lt"/>
                    <a:ea typeface="+mn-ea"/>
                    <a:cs typeface="+mn-cs"/>
                  </a:defRPr>
                </a:lvl7pPr>
                <a:lvl8pPr marL="3885926" algn="l" defTabSz="1110264" rtl="0" eaLnBrk="1" latinLnBrk="0" hangingPunct="1">
                  <a:defRPr sz="2200" kern="1200">
                    <a:solidFill>
                      <a:schemeClr val="tx1"/>
                    </a:solidFill>
                    <a:latin typeface="+mn-lt"/>
                    <a:ea typeface="+mn-ea"/>
                    <a:cs typeface="+mn-cs"/>
                  </a:defRPr>
                </a:lvl8pPr>
                <a:lvl9pPr marL="4441058" algn="l" defTabSz="1110264" rtl="0" eaLnBrk="1" latinLnBrk="0" hangingPunct="1">
                  <a:defRPr sz="2200" kern="1200">
                    <a:solidFill>
                      <a:schemeClr val="tx1"/>
                    </a:solidFill>
                    <a:latin typeface="+mn-lt"/>
                    <a:ea typeface="+mn-ea"/>
                    <a:cs typeface="+mn-cs"/>
                  </a:defRPr>
                </a:lvl9pPr>
              </a:lstStyle>
              <a:p>
                <a:pPr defTabSz="914400"/>
                <a:endParaRPr lang="en-US" sz="1800" dirty="0">
                  <a:solidFill>
                    <a:srgbClr val="000000"/>
                  </a:solidFill>
                  <a:latin typeface="Segoe UI" panose="020B0502040204020203" pitchFamily="34" charset="0"/>
                  <a:cs typeface="Segoe UI" panose="020B0502040204020203" pitchFamily="34" charset="0"/>
                </a:endParaRPr>
              </a:p>
            </p:txBody>
          </p:sp>
          <p:sp>
            <p:nvSpPr>
              <p:cNvPr id="20" name="Freeform 59"/>
              <p:cNvSpPr>
                <a:spLocks noEditPoints="1"/>
              </p:cNvSpPr>
              <p:nvPr/>
            </p:nvSpPr>
            <p:spPr bwMode="auto">
              <a:xfrm>
                <a:off x="7539831" y="5540374"/>
                <a:ext cx="96838" cy="138113"/>
              </a:xfrm>
              <a:custGeom>
                <a:avLst/>
                <a:gdLst>
                  <a:gd name="T0" fmla="*/ 18 w 37"/>
                  <a:gd name="T1" fmla="*/ 53 h 53"/>
                  <a:gd name="T2" fmla="*/ 0 w 37"/>
                  <a:gd name="T3" fmla="*/ 27 h 53"/>
                  <a:gd name="T4" fmla="*/ 5 w 37"/>
                  <a:gd name="T5" fmla="*/ 7 h 53"/>
                  <a:gd name="T6" fmla="*/ 19 w 37"/>
                  <a:gd name="T7" fmla="*/ 0 h 53"/>
                  <a:gd name="T8" fmla="*/ 37 w 37"/>
                  <a:gd name="T9" fmla="*/ 26 h 53"/>
                  <a:gd name="T10" fmla="*/ 32 w 37"/>
                  <a:gd name="T11" fmla="*/ 46 h 53"/>
                  <a:gd name="T12" fmla="*/ 18 w 37"/>
                  <a:gd name="T13" fmla="*/ 53 h 53"/>
                  <a:gd name="T14" fmla="*/ 19 w 37"/>
                  <a:gd name="T15" fmla="*/ 9 h 53"/>
                  <a:gd name="T16" fmla="*/ 11 w 37"/>
                  <a:gd name="T17" fmla="*/ 27 h 53"/>
                  <a:gd name="T18" fmla="*/ 19 w 37"/>
                  <a:gd name="T19" fmla="*/ 44 h 53"/>
                  <a:gd name="T20" fmla="*/ 25 w 37"/>
                  <a:gd name="T21" fmla="*/ 26 h 53"/>
                  <a:gd name="T22" fmla="*/ 19 w 37"/>
                  <a:gd name="T23" fmla="*/ 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3">
                    <a:moveTo>
                      <a:pt x="18" y="53"/>
                    </a:moveTo>
                    <a:cubicBezTo>
                      <a:pt x="6" y="53"/>
                      <a:pt x="0" y="44"/>
                      <a:pt x="0" y="27"/>
                    </a:cubicBezTo>
                    <a:cubicBezTo>
                      <a:pt x="0" y="18"/>
                      <a:pt x="2" y="12"/>
                      <a:pt x="5" y="7"/>
                    </a:cubicBezTo>
                    <a:cubicBezTo>
                      <a:pt x="8" y="2"/>
                      <a:pt x="13" y="0"/>
                      <a:pt x="19" y="0"/>
                    </a:cubicBezTo>
                    <a:cubicBezTo>
                      <a:pt x="31" y="0"/>
                      <a:pt x="37" y="9"/>
                      <a:pt x="37" y="26"/>
                    </a:cubicBezTo>
                    <a:cubicBezTo>
                      <a:pt x="37" y="35"/>
                      <a:pt x="35" y="41"/>
                      <a:pt x="32" y="46"/>
                    </a:cubicBezTo>
                    <a:cubicBezTo>
                      <a:pt x="29" y="51"/>
                      <a:pt x="24" y="53"/>
                      <a:pt x="18" y="53"/>
                    </a:cubicBezTo>
                    <a:close/>
                    <a:moveTo>
                      <a:pt x="19" y="9"/>
                    </a:moveTo>
                    <a:cubicBezTo>
                      <a:pt x="14" y="9"/>
                      <a:pt x="11" y="15"/>
                      <a:pt x="11" y="27"/>
                    </a:cubicBezTo>
                    <a:cubicBezTo>
                      <a:pt x="11" y="39"/>
                      <a:pt x="14" y="44"/>
                      <a:pt x="19" y="44"/>
                    </a:cubicBezTo>
                    <a:cubicBezTo>
                      <a:pt x="23" y="44"/>
                      <a:pt x="25" y="38"/>
                      <a:pt x="25" y="26"/>
                    </a:cubicBezTo>
                    <a:cubicBezTo>
                      <a:pt x="25" y="15"/>
                      <a:pt x="23" y="9"/>
                      <a:pt x="19" y="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1110264" rtl="0" eaLnBrk="1" latinLnBrk="0" hangingPunct="1">
                  <a:defRPr sz="2200" kern="1200">
                    <a:solidFill>
                      <a:schemeClr val="tx1"/>
                    </a:solidFill>
                    <a:latin typeface="+mn-lt"/>
                    <a:ea typeface="+mn-ea"/>
                    <a:cs typeface="+mn-cs"/>
                  </a:defRPr>
                </a:lvl1pPr>
                <a:lvl2pPr marL="555132" algn="l" defTabSz="1110264" rtl="0" eaLnBrk="1" latinLnBrk="0" hangingPunct="1">
                  <a:defRPr sz="2200" kern="1200">
                    <a:solidFill>
                      <a:schemeClr val="tx1"/>
                    </a:solidFill>
                    <a:latin typeface="+mn-lt"/>
                    <a:ea typeface="+mn-ea"/>
                    <a:cs typeface="+mn-cs"/>
                  </a:defRPr>
                </a:lvl2pPr>
                <a:lvl3pPr marL="1110264" algn="l" defTabSz="1110264" rtl="0" eaLnBrk="1" latinLnBrk="0" hangingPunct="1">
                  <a:defRPr sz="2200" kern="1200">
                    <a:solidFill>
                      <a:schemeClr val="tx1"/>
                    </a:solidFill>
                    <a:latin typeface="+mn-lt"/>
                    <a:ea typeface="+mn-ea"/>
                    <a:cs typeface="+mn-cs"/>
                  </a:defRPr>
                </a:lvl3pPr>
                <a:lvl4pPr marL="1665397" algn="l" defTabSz="1110264" rtl="0" eaLnBrk="1" latinLnBrk="0" hangingPunct="1">
                  <a:defRPr sz="2200" kern="1200">
                    <a:solidFill>
                      <a:schemeClr val="tx1"/>
                    </a:solidFill>
                    <a:latin typeface="+mn-lt"/>
                    <a:ea typeface="+mn-ea"/>
                    <a:cs typeface="+mn-cs"/>
                  </a:defRPr>
                </a:lvl4pPr>
                <a:lvl5pPr marL="2220529" algn="l" defTabSz="1110264" rtl="0" eaLnBrk="1" latinLnBrk="0" hangingPunct="1">
                  <a:defRPr sz="2200" kern="1200">
                    <a:solidFill>
                      <a:schemeClr val="tx1"/>
                    </a:solidFill>
                    <a:latin typeface="+mn-lt"/>
                    <a:ea typeface="+mn-ea"/>
                    <a:cs typeface="+mn-cs"/>
                  </a:defRPr>
                </a:lvl5pPr>
                <a:lvl6pPr marL="2775661" algn="l" defTabSz="1110264" rtl="0" eaLnBrk="1" latinLnBrk="0" hangingPunct="1">
                  <a:defRPr sz="2200" kern="1200">
                    <a:solidFill>
                      <a:schemeClr val="tx1"/>
                    </a:solidFill>
                    <a:latin typeface="+mn-lt"/>
                    <a:ea typeface="+mn-ea"/>
                    <a:cs typeface="+mn-cs"/>
                  </a:defRPr>
                </a:lvl6pPr>
                <a:lvl7pPr marL="3330793" algn="l" defTabSz="1110264" rtl="0" eaLnBrk="1" latinLnBrk="0" hangingPunct="1">
                  <a:defRPr sz="2200" kern="1200">
                    <a:solidFill>
                      <a:schemeClr val="tx1"/>
                    </a:solidFill>
                    <a:latin typeface="+mn-lt"/>
                    <a:ea typeface="+mn-ea"/>
                    <a:cs typeface="+mn-cs"/>
                  </a:defRPr>
                </a:lvl7pPr>
                <a:lvl8pPr marL="3885926" algn="l" defTabSz="1110264" rtl="0" eaLnBrk="1" latinLnBrk="0" hangingPunct="1">
                  <a:defRPr sz="2200" kern="1200">
                    <a:solidFill>
                      <a:schemeClr val="tx1"/>
                    </a:solidFill>
                    <a:latin typeface="+mn-lt"/>
                    <a:ea typeface="+mn-ea"/>
                    <a:cs typeface="+mn-cs"/>
                  </a:defRPr>
                </a:lvl8pPr>
                <a:lvl9pPr marL="4441058" algn="l" defTabSz="1110264" rtl="0" eaLnBrk="1" latinLnBrk="0" hangingPunct="1">
                  <a:defRPr sz="2200" kern="1200">
                    <a:solidFill>
                      <a:schemeClr val="tx1"/>
                    </a:solidFill>
                    <a:latin typeface="+mn-lt"/>
                    <a:ea typeface="+mn-ea"/>
                    <a:cs typeface="+mn-cs"/>
                  </a:defRPr>
                </a:lvl9pPr>
              </a:lstStyle>
              <a:p>
                <a:pPr defTabSz="914400"/>
                <a:endParaRPr lang="en-US" sz="1800" dirty="0">
                  <a:solidFill>
                    <a:srgbClr val="000000"/>
                  </a:solidFill>
                  <a:latin typeface="Segoe UI" panose="020B0502040204020203" pitchFamily="34" charset="0"/>
                  <a:cs typeface="Segoe UI" panose="020B0502040204020203" pitchFamily="34" charset="0"/>
                </a:endParaRPr>
              </a:p>
            </p:txBody>
          </p:sp>
          <p:sp>
            <p:nvSpPr>
              <p:cNvPr id="21" name="Freeform 60"/>
              <p:cNvSpPr>
                <a:spLocks/>
              </p:cNvSpPr>
              <p:nvPr/>
            </p:nvSpPr>
            <p:spPr bwMode="auto">
              <a:xfrm>
                <a:off x="7662069" y="5540374"/>
                <a:ext cx="57150" cy="134938"/>
              </a:xfrm>
              <a:custGeom>
                <a:avLst/>
                <a:gdLst>
                  <a:gd name="T0" fmla="*/ 22 w 22"/>
                  <a:gd name="T1" fmla="*/ 0 h 52"/>
                  <a:gd name="T2" fmla="*/ 22 w 22"/>
                  <a:gd name="T3" fmla="*/ 52 h 52"/>
                  <a:gd name="T4" fmla="*/ 11 w 22"/>
                  <a:gd name="T5" fmla="*/ 52 h 52"/>
                  <a:gd name="T6" fmla="*/ 11 w 22"/>
                  <a:gd name="T7" fmla="*/ 13 h 52"/>
                  <a:gd name="T8" fmla="*/ 9 w 22"/>
                  <a:gd name="T9" fmla="*/ 14 h 52"/>
                  <a:gd name="T10" fmla="*/ 6 w 22"/>
                  <a:gd name="T11" fmla="*/ 15 h 52"/>
                  <a:gd name="T12" fmla="*/ 3 w 22"/>
                  <a:gd name="T13" fmla="*/ 16 h 52"/>
                  <a:gd name="T14" fmla="*/ 0 w 22"/>
                  <a:gd name="T15" fmla="*/ 17 h 52"/>
                  <a:gd name="T16" fmla="*/ 0 w 22"/>
                  <a:gd name="T17" fmla="*/ 7 h 52"/>
                  <a:gd name="T18" fmla="*/ 8 w 22"/>
                  <a:gd name="T19" fmla="*/ 4 h 52"/>
                  <a:gd name="T20" fmla="*/ 15 w 22"/>
                  <a:gd name="T21" fmla="*/ 0 h 52"/>
                  <a:gd name="T22" fmla="*/ 22 w 22"/>
                  <a:gd name="T23"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52">
                    <a:moveTo>
                      <a:pt x="22" y="0"/>
                    </a:moveTo>
                    <a:cubicBezTo>
                      <a:pt x="22" y="52"/>
                      <a:pt x="22" y="52"/>
                      <a:pt x="22" y="52"/>
                    </a:cubicBezTo>
                    <a:cubicBezTo>
                      <a:pt x="11" y="52"/>
                      <a:pt x="11" y="52"/>
                      <a:pt x="11" y="52"/>
                    </a:cubicBezTo>
                    <a:cubicBezTo>
                      <a:pt x="11" y="13"/>
                      <a:pt x="11" y="13"/>
                      <a:pt x="11" y="13"/>
                    </a:cubicBezTo>
                    <a:cubicBezTo>
                      <a:pt x="10" y="13"/>
                      <a:pt x="9" y="14"/>
                      <a:pt x="9" y="14"/>
                    </a:cubicBezTo>
                    <a:cubicBezTo>
                      <a:pt x="8" y="15"/>
                      <a:pt x="7" y="15"/>
                      <a:pt x="6" y="15"/>
                    </a:cubicBezTo>
                    <a:cubicBezTo>
                      <a:pt x="5" y="16"/>
                      <a:pt x="4" y="16"/>
                      <a:pt x="3" y="16"/>
                    </a:cubicBezTo>
                    <a:cubicBezTo>
                      <a:pt x="2" y="17"/>
                      <a:pt x="1" y="17"/>
                      <a:pt x="0" y="17"/>
                    </a:cubicBezTo>
                    <a:cubicBezTo>
                      <a:pt x="0" y="7"/>
                      <a:pt x="0" y="7"/>
                      <a:pt x="0" y="7"/>
                    </a:cubicBezTo>
                    <a:cubicBezTo>
                      <a:pt x="3" y="7"/>
                      <a:pt x="6" y="6"/>
                      <a:pt x="8" y="4"/>
                    </a:cubicBezTo>
                    <a:cubicBezTo>
                      <a:pt x="11" y="3"/>
                      <a:pt x="13" y="1"/>
                      <a:pt x="15" y="0"/>
                    </a:cubicBezTo>
                    <a:lnTo>
                      <a:pt x="2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1110264" rtl="0" eaLnBrk="1" latinLnBrk="0" hangingPunct="1">
                  <a:defRPr sz="2200" kern="1200">
                    <a:solidFill>
                      <a:schemeClr val="tx1"/>
                    </a:solidFill>
                    <a:latin typeface="+mn-lt"/>
                    <a:ea typeface="+mn-ea"/>
                    <a:cs typeface="+mn-cs"/>
                  </a:defRPr>
                </a:lvl1pPr>
                <a:lvl2pPr marL="555132" algn="l" defTabSz="1110264" rtl="0" eaLnBrk="1" latinLnBrk="0" hangingPunct="1">
                  <a:defRPr sz="2200" kern="1200">
                    <a:solidFill>
                      <a:schemeClr val="tx1"/>
                    </a:solidFill>
                    <a:latin typeface="+mn-lt"/>
                    <a:ea typeface="+mn-ea"/>
                    <a:cs typeface="+mn-cs"/>
                  </a:defRPr>
                </a:lvl2pPr>
                <a:lvl3pPr marL="1110264" algn="l" defTabSz="1110264" rtl="0" eaLnBrk="1" latinLnBrk="0" hangingPunct="1">
                  <a:defRPr sz="2200" kern="1200">
                    <a:solidFill>
                      <a:schemeClr val="tx1"/>
                    </a:solidFill>
                    <a:latin typeface="+mn-lt"/>
                    <a:ea typeface="+mn-ea"/>
                    <a:cs typeface="+mn-cs"/>
                  </a:defRPr>
                </a:lvl3pPr>
                <a:lvl4pPr marL="1665397" algn="l" defTabSz="1110264" rtl="0" eaLnBrk="1" latinLnBrk="0" hangingPunct="1">
                  <a:defRPr sz="2200" kern="1200">
                    <a:solidFill>
                      <a:schemeClr val="tx1"/>
                    </a:solidFill>
                    <a:latin typeface="+mn-lt"/>
                    <a:ea typeface="+mn-ea"/>
                    <a:cs typeface="+mn-cs"/>
                  </a:defRPr>
                </a:lvl4pPr>
                <a:lvl5pPr marL="2220529" algn="l" defTabSz="1110264" rtl="0" eaLnBrk="1" latinLnBrk="0" hangingPunct="1">
                  <a:defRPr sz="2200" kern="1200">
                    <a:solidFill>
                      <a:schemeClr val="tx1"/>
                    </a:solidFill>
                    <a:latin typeface="+mn-lt"/>
                    <a:ea typeface="+mn-ea"/>
                    <a:cs typeface="+mn-cs"/>
                  </a:defRPr>
                </a:lvl5pPr>
                <a:lvl6pPr marL="2775661" algn="l" defTabSz="1110264" rtl="0" eaLnBrk="1" latinLnBrk="0" hangingPunct="1">
                  <a:defRPr sz="2200" kern="1200">
                    <a:solidFill>
                      <a:schemeClr val="tx1"/>
                    </a:solidFill>
                    <a:latin typeface="+mn-lt"/>
                    <a:ea typeface="+mn-ea"/>
                    <a:cs typeface="+mn-cs"/>
                  </a:defRPr>
                </a:lvl6pPr>
                <a:lvl7pPr marL="3330793" algn="l" defTabSz="1110264" rtl="0" eaLnBrk="1" latinLnBrk="0" hangingPunct="1">
                  <a:defRPr sz="2200" kern="1200">
                    <a:solidFill>
                      <a:schemeClr val="tx1"/>
                    </a:solidFill>
                    <a:latin typeface="+mn-lt"/>
                    <a:ea typeface="+mn-ea"/>
                    <a:cs typeface="+mn-cs"/>
                  </a:defRPr>
                </a:lvl7pPr>
                <a:lvl8pPr marL="3885926" algn="l" defTabSz="1110264" rtl="0" eaLnBrk="1" latinLnBrk="0" hangingPunct="1">
                  <a:defRPr sz="2200" kern="1200">
                    <a:solidFill>
                      <a:schemeClr val="tx1"/>
                    </a:solidFill>
                    <a:latin typeface="+mn-lt"/>
                    <a:ea typeface="+mn-ea"/>
                    <a:cs typeface="+mn-cs"/>
                  </a:defRPr>
                </a:lvl8pPr>
                <a:lvl9pPr marL="4441058" algn="l" defTabSz="1110264" rtl="0" eaLnBrk="1" latinLnBrk="0" hangingPunct="1">
                  <a:defRPr sz="2200" kern="1200">
                    <a:solidFill>
                      <a:schemeClr val="tx1"/>
                    </a:solidFill>
                    <a:latin typeface="+mn-lt"/>
                    <a:ea typeface="+mn-ea"/>
                    <a:cs typeface="+mn-cs"/>
                  </a:defRPr>
                </a:lvl9pPr>
              </a:lstStyle>
              <a:p>
                <a:pPr defTabSz="914400"/>
                <a:endParaRPr lang="en-US" sz="1800" dirty="0">
                  <a:solidFill>
                    <a:srgbClr val="000000"/>
                  </a:solidFill>
                  <a:latin typeface="Segoe UI" panose="020B0502040204020203" pitchFamily="34" charset="0"/>
                  <a:cs typeface="Segoe UI" panose="020B0502040204020203" pitchFamily="34" charset="0"/>
                </a:endParaRPr>
              </a:p>
            </p:txBody>
          </p:sp>
          <p:sp>
            <p:nvSpPr>
              <p:cNvPr id="22" name="Freeform 61"/>
              <p:cNvSpPr>
                <a:spLocks/>
              </p:cNvSpPr>
              <p:nvPr/>
            </p:nvSpPr>
            <p:spPr bwMode="auto">
              <a:xfrm>
                <a:off x="7914217" y="5164137"/>
                <a:ext cx="57150" cy="133350"/>
              </a:xfrm>
              <a:custGeom>
                <a:avLst/>
                <a:gdLst>
                  <a:gd name="T0" fmla="*/ 22 w 22"/>
                  <a:gd name="T1" fmla="*/ 0 h 52"/>
                  <a:gd name="T2" fmla="*/ 22 w 22"/>
                  <a:gd name="T3" fmla="*/ 52 h 52"/>
                  <a:gd name="T4" fmla="*/ 11 w 22"/>
                  <a:gd name="T5" fmla="*/ 52 h 52"/>
                  <a:gd name="T6" fmla="*/ 11 w 22"/>
                  <a:gd name="T7" fmla="*/ 13 h 52"/>
                  <a:gd name="T8" fmla="*/ 9 w 22"/>
                  <a:gd name="T9" fmla="*/ 14 h 52"/>
                  <a:gd name="T10" fmla="*/ 6 w 22"/>
                  <a:gd name="T11" fmla="*/ 16 h 52"/>
                  <a:gd name="T12" fmla="*/ 3 w 22"/>
                  <a:gd name="T13" fmla="*/ 17 h 52"/>
                  <a:gd name="T14" fmla="*/ 0 w 22"/>
                  <a:gd name="T15" fmla="*/ 17 h 52"/>
                  <a:gd name="T16" fmla="*/ 0 w 22"/>
                  <a:gd name="T17" fmla="*/ 8 h 52"/>
                  <a:gd name="T18" fmla="*/ 8 w 22"/>
                  <a:gd name="T19" fmla="*/ 5 h 52"/>
                  <a:gd name="T20" fmla="*/ 15 w 22"/>
                  <a:gd name="T21" fmla="*/ 0 h 52"/>
                  <a:gd name="T22" fmla="*/ 22 w 22"/>
                  <a:gd name="T23"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52">
                    <a:moveTo>
                      <a:pt x="22" y="0"/>
                    </a:moveTo>
                    <a:cubicBezTo>
                      <a:pt x="22" y="52"/>
                      <a:pt x="22" y="52"/>
                      <a:pt x="22" y="52"/>
                    </a:cubicBezTo>
                    <a:cubicBezTo>
                      <a:pt x="11" y="52"/>
                      <a:pt x="11" y="52"/>
                      <a:pt x="11" y="52"/>
                    </a:cubicBezTo>
                    <a:cubicBezTo>
                      <a:pt x="11" y="13"/>
                      <a:pt x="11" y="13"/>
                      <a:pt x="11" y="13"/>
                    </a:cubicBezTo>
                    <a:cubicBezTo>
                      <a:pt x="10" y="13"/>
                      <a:pt x="10" y="14"/>
                      <a:pt x="9" y="14"/>
                    </a:cubicBezTo>
                    <a:cubicBezTo>
                      <a:pt x="8" y="15"/>
                      <a:pt x="7" y="15"/>
                      <a:pt x="6" y="16"/>
                    </a:cubicBezTo>
                    <a:cubicBezTo>
                      <a:pt x="5" y="16"/>
                      <a:pt x="4" y="16"/>
                      <a:pt x="3" y="17"/>
                    </a:cubicBezTo>
                    <a:cubicBezTo>
                      <a:pt x="2" y="17"/>
                      <a:pt x="1" y="17"/>
                      <a:pt x="0" y="17"/>
                    </a:cubicBezTo>
                    <a:cubicBezTo>
                      <a:pt x="0" y="8"/>
                      <a:pt x="0" y="8"/>
                      <a:pt x="0" y="8"/>
                    </a:cubicBezTo>
                    <a:cubicBezTo>
                      <a:pt x="3" y="7"/>
                      <a:pt x="6" y="6"/>
                      <a:pt x="8" y="5"/>
                    </a:cubicBezTo>
                    <a:cubicBezTo>
                      <a:pt x="11" y="3"/>
                      <a:pt x="13" y="2"/>
                      <a:pt x="15" y="0"/>
                    </a:cubicBezTo>
                    <a:lnTo>
                      <a:pt x="2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1110264" rtl="0" eaLnBrk="1" latinLnBrk="0" hangingPunct="1">
                  <a:defRPr sz="2200" kern="1200">
                    <a:solidFill>
                      <a:schemeClr val="tx1"/>
                    </a:solidFill>
                    <a:latin typeface="+mn-lt"/>
                    <a:ea typeface="+mn-ea"/>
                    <a:cs typeface="+mn-cs"/>
                  </a:defRPr>
                </a:lvl1pPr>
                <a:lvl2pPr marL="555132" algn="l" defTabSz="1110264" rtl="0" eaLnBrk="1" latinLnBrk="0" hangingPunct="1">
                  <a:defRPr sz="2200" kern="1200">
                    <a:solidFill>
                      <a:schemeClr val="tx1"/>
                    </a:solidFill>
                    <a:latin typeface="+mn-lt"/>
                    <a:ea typeface="+mn-ea"/>
                    <a:cs typeface="+mn-cs"/>
                  </a:defRPr>
                </a:lvl2pPr>
                <a:lvl3pPr marL="1110264" algn="l" defTabSz="1110264" rtl="0" eaLnBrk="1" latinLnBrk="0" hangingPunct="1">
                  <a:defRPr sz="2200" kern="1200">
                    <a:solidFill>
                      <a:schemeClr val="tx1"/>
                    </a:solidFill>
                    <a:latin typeface="+mn-lt"/>
                    <a:ea typeface="+mn-ea"/>
                    <a:cs typeface="+mn-cs"/>
                  </a:defRPr>
                </a:lvl3pPr>
                <a:lvl4pPr marL="1665397" algn="l" defTabSz="1110264" rtl="0" eaLnBrk="1" latinLnBrk="0" hangingPunct="1">
                  <a:defRPr sz="2200" kern="1200">
                    <a:solidFill>
                      <a:schemeClr val="tx1"/>
                    </a:solidFill>
                    <a:latin typeface="+mn-lt"/>
                    <a:ea typeface="+mn-ea"/>
                    <a:cs typeface="+mn-cs"/>
                  </a:defRPr>
                </a:lvl4pPr>
                <a:lvl5pPr marL="2220529" algn="l" defTabSz="1110264" rtl="0" eaLnBrk="1" latinLnBrk="0" hangingPunct="1">
                  <a:defRPr sz="2200" kern="1200">
                    <a:solidFill>
                      <a:schemeClr val="tx1"/>
                    </a:solidFill>
                    <a:latin typeface="+mn-lt"/>
                    <a:ea typeface="+mn-ea"/>
                    <a:cs typeface="+mn-cs"/>
                  </a:defRPr>
                </a:lvl5pPr>
                <a:lvl6pPr marL="2775661" algn="l" defTabSz="1110264" rtl="0" eaLnBrk="1" latinLnBrk="0" hangingPunct="1">
                  <a:defRPr sz="2200" kern="1200">
                    <a:solidFill>
                      <a:schemeClr val="tx1"/>
                    </a:solidFill>
                    <a:latin typeface="+mn-lt"/>
                    <a:ea typeface="+mn-ea"/>
                    <a:cs typeface="+mn-cs"/>
                  </a:defRPr>
                </a:lvl6pPr>
                <a:lvl7pPr marL="3330793" algn="l" defTabSz="1110264" rtl="0" eaLnBrk="1" latinLnBrk="0" hangingPunct="1">
                  <a:defRPr sz="2200" kern="1200">
                    <a:solidFill>
                      <a:schemeClr val="tx1"/>
                    </a:solidFill>
                    <a:latin typeface="+mn-lt"/>
                    <a:ea typeface="+mn-ea"/>
                    <a:cs typeface="+mn-cs"/>
                  </a:defRPr>
                </a:lvl7pPr>
                <a:lvl8pPr marL="3885926" algn="l" defTabSz="1110264" rtl="0" eaLnBrk="1" latinLnBrk="0" hangingPunct="1">
                  <a:defRPr sz="2200" kern="1200">
                    <a:solidFill>
                      <a:schemeClr val="tx1"/>
                    </a:solidFill>
                    <a:latin typeface="+mn-lt"/>
                    <a:ea typeface="+mn-ea"/>
                    <a:cs typeface="+mn-cs"/>
                  </a:defRPr>
                </a:lvl8pPr>
                <a:lvl9pPr marL="4441058" algn="l" defTabSz="1110264" rtl="0" eaLnBrk="1" latinLnBrk="0" hangingPunct="1">
                  <a:defRPr sz="2200" kern="1200">
                    <a:solidFill>
                      <a:schemeClr val="tx1"/>
                    </a:solidFill>
                    <a:latin typeface="+mn-lt"/>
                    <a:ea typeface="+mn-ea"/>
                    <a:cs typeface="+mn-cs"/>
                  </a:defRPr>
                </a:lvl9pPr>
              </a:lstStyle>
              <a:p>
                <a:pPr defTabSz="914400"/>
                <a:endParaRPr lang="en-US" sz="1800" dirty="0">
                  <a:solidFill>
                    <a:srgbClr val="000000"/>
                  </a:solidFill>
                  <a:latin typeface="Segoe UI" panose="020B0502040204020203" pitchFamily="34" charset="0"/>
                  <a:cs typeface="Segoe UI" panose="020B0502040204020203" pitchFamily="34" charset="0"/>
                </a:endParaRPr>
              </a:p>
            </p:txBody>
          </p:sp>
          <p:sp>
            <p:nvSpPr>
              <p:cNvPr id="23" name="Freeform 62"/>
              <p:cNvSpPr>
                <a:spLocks noEditPoints="1"/>
              </p:cNvSpPr>
              <p:nvPr/>
            </p:nvSpPr>
            <p:spPr bwMode="auto">
              <a:xfrm>
                <a:off x="7876381" y="5351462"/>
                <a:ext cx="95250" cy="138113"/>
              </a:xfrm>
              <a:custGeom>
                <a:avLst/>
                <a:gdLst>
                  <a:gd name="T0" fmla="*/ 18 w 37"/>
                  <a:gd name="T1" fmla="*/ 53 h 53"/>
                  <a:gd name="T2" fmla="*/ 0 w 37"/>
                  <a:gd name="T3" fmla="*/ 27 h 53"/>
                  <a:gd name="T4" fmla="*/ 5 w 37"/>
                  <a:gd name="T5" fmla="*/ 7 h 53"/>
                  <a:gd name="T6" fmla="*/ 19 w 37"/>
                  <a:gd name="T7" fmla="*/ 0 h 53"/>
                  <a:gd name="T8" fmla="*/ 37 w 37"/>
                  <a:gd name="T9" fmla="*/ 26 h 53"/>
                  <a:gd name="T10" fmla="*/ 32 w 37"/>
                  <a:gd name="T11" fmla="*/ 46 h 53"/>
                  <a:gd name="T12" fmla="*/ 18 w 37"/>
                  <a:gd name="T13" fmla="*/ 53 h 53"/>
                  <a:gd name="T14" fmla="*/ 19 w 37"/>
                  <a:gd name="T15" fmla="*/ 9 h 53"/>
                  <a:gd name="T16" fmla="*/ 11 w 37"/>
                  <a:gd name="T17" fmla="*/ 27 h 53"/>
                  <a:gd name="T18" fmla="*/ 19 w 37"/>
                  <a:gd name="T19" fmla="*/ 44 h 53"/>
                  <a:gd name="T20" fmla="*/ 26 w 37"/>
                  <a:gd name="T21" fmla="*/ 27 h 53"/>
                  <a:gd name="T22" fmla="*/ 19 w 37"/>
                  <a:gd name="T23" fmla="*/ 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3">
                    <a:moveTo>
                      <a:pt x="18" y="53"/>
                    </a:moveTo>
                    <a:cubicBezTo>
                      <a:pt x="6" y="53"/>
                      <a:pt x="0" y="45"/>
                      <a:pt x="0" y="27"/>
                    </a:cubicBezTo>
                    <a:cubicBezTo>
                      <a:pt x="0" y="19"/>
                      <a:pt x="2" y="12"/>
                      <a:pt x="5" y="7"/>
                    </a:cubicBezTo>
                    <a:cubicBezTo>
                      <a:pt x="8" y="3"/>
                      <a:pt x="13" y="0"/>
                      <a:pt x="19" y="0"/>
                    </a:cubicBezTo>
                    <a:cubicBezTo>
                      <a:pt x="31" y="0"/>
                      <a:pt x="37" y="9"/>
                      <a:pt x="37" y="26"/>
                    </a:cubicBezTo>
                    <a:cubicBezTo>
                      <a:pt x="37" y="35"/>
                      <a:pt x="35" y="42"/>
                      <a:pt x="32" y="46"/>
                    </a:cubicBezTo>
                    <a:cubicBezTo>
                      <a:pt x="29" y="51"/>
                      <a:pt x="24" y="53"/>
                      <a:pt x="18" y="53"/>
                    </a:cubicBezTo>
                    <a:close/>
                    <a:moveTo>
                      <a:pt x="19" y="9"/>
                    </a:moveTo>
                    <a:cubicBezTo>
                      <a:pt x="14" y="9"/>
                      <a:pt x="11" y="15"/>
                      <a:pt x="11" y="27"/>
                    </a:cubicBezTo>
                    <a:cubicBezTo>
                      <a:pt x="11" y="39"/>
                      <a:pt x="14" y="44"/>
                      <a:pt x="19" y="44"/>
                    </a:cubicBezTo>
                    <a:cubicBezTo>
                      <a:pt x="23" y="44"/>
                      <a:pt x="26" y="39"/>
                      <a:pt x="26" y="27"/>
                    </a:cubicBezTo>
                    <a:cubicBezTo>
                      <a:pt x="26" y="15"/>
                      <a:pt x="23" y="9"/>
                      <a:pt x="19" y="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1110264" rtl="0" eaLnBrk="1" latinLnBrk="0" hangingPunct="1">
                  <a:defRPr sz="2200" kern="1200">
                    <a:solidFill>
                      <a:schemeClr val="tx1"/>
                    </a:solidFill>
                    <a:latin typeface="+mn-lt"/>
                    <a:ea typeface="+mn-ea"/>
                    <a:cs typeface="+mn-cs"/>
                  </a:defRPr>
                </a:lvl1pPr>
                <a:lvl2pPr marL="555132" algn="l" defTabSz="1110264" rtl="0" eaLnBrk="1" latinLnBrk="0" hangingPunct="1">
                  <a:defRPr sz="2200" kern="1200">
                    <a:solidFill>
                      <a:schemeClr val="tx1"/>
                    </a:solidFill>
                    <a:latin typeface="+mn-lt"/>
                    <a:ea typeface="+mn-ea"/>
                    <a:cs typeface="+mn-cs"/>
                  </a:defRPr>
                </a:lvl2pPr>
                <a:lvl3pPr marL="1110264" algn="l" defTabSz="1110264" rtl="0" eaLnBrk="1" latinLnBrk="0" hangingPunct="1">
                  <a:defRPr sz="2200" kern="1200">
                    <a:solidFill>
                      <a:schemeClr val="tx1"/>
                    </a:solidFill>
                    <a:latin typeface="+mn-lt"/>
                    <a:ea typeface="+mn-ea"/>
                    <a:cs typeface="+mn-cs"/>
                  </a:defRPr>
                </a:lvl3pPr>
                <a:lvl4pPr marL="1665397" algn="l" defTabSz="1110264" rtl="0" eaLnBrk="1" latinLnBrk="0" hangingPunct="1">
                  <a:defRPr sz="2200" kern="1200">
                    <a:solidFill>
                      <a:schemeClr val="tx1"/>
                    </a:solidFill>
                    <a:latin typeface="+mn-lt"/>
                    <a:ea typeface="+mn-ea"/>
                    <a:cs typeface="+mn-cs"/>
                  </a:defRPr>
                </a:lvl4pPr>
                <a:lvl5pPr marL="2220529" algn="l" defTabSz="1110264" rtl="0" eaLnBrk="1" latinLnBrk="0" hangingPunct="1">
                  <a:defRPr sz="2200" kern="1200">
                    <a:solidFill>
                      <a:schemeClr val="tx1"/>
                    </a:solidFill>
                    <a:latin typeface="+mn-lt"/>
                    <a:ea typeface="+mn-ea"/>
                    <a:cs typeface="+mn-cs"/>
                  </a:defRPr>
                </a:lvl5pPr>
                <a:lvl6pPr marL="2775661" algn="l" defTabSz="1110264" rtl="0" eaLnBrk="1" latinLnBrk="0" hangingPunct="1">
                  <a:defRPr sz="2200" kern="1200">
                    <a:solidFill>
                      <a:schemeClr val="tx1"/>
                    </a:solidFill>
                    <a:latin typeface="+mn-lt"/>
                    <a:ea typeface="+mn-ea"/>
                    <a:cs typeface="+mn-cs"/>
                  </a:defRPr>
                </a:lvl6pPr>
                <a:lvl7pPr marL="3330793" algn="l" defTabSz="1110264" rtl="0" eaLnBrk="1" latinLnBrk="0" hangingPunct="1">
                  <a:defRPr sz="2200" kern="1200">
                    <a:solidFill>
                      <a:schemeClr val="tx1"/>
                    </a:solidFill>
                    <a:latin typeface="+mn-lt"/>
                    <a:ea typeface="+mn-ea"/>
                    <a:cs typeface="+mn-cs"/>
                  </a:defRPr>
                </a:lvl7pPr>
                <a:lvl8pPr marL="3885926" algn="l" defTabSz="1110264" rtl="0" eaLnBrk="1" latinLnBrk="0" hangingPunct="1">
                  <a:defRPr sz="2200" kern="1200">
                    <a:solidFill>
                      <a:schemeClr val="tx1"/>
                    </a:solidFill>
                    <a:latin typeface="+mn-lt"/>
                    <a:ea typeface="+mn-ea"/>
                    <a:cs typeface="+mn-cs"/>
                  </a:defRPr>
                </a:lvl8pPr>
                <a:lvl9pPr marL="4441058" algn="l" defTabSz="1110264" rtl="0" eaLnBrk="1" latinLnBrk="0" hangingPunct="1">
                  <a:defRPr sz="2200" kern="1200">
                    <a:solidFill>
                      <a:schemeClr val="tx1"/>
                    </a:solidFill>
                    <a:latin typeface="+mn-lt"/>
                    <a:ea typeface="+mn-ea"/>
                    <a:cs typeface="+mn-cs"/>
                  </a:defRPr>
                </a:lvl9pPr>
              </a:lstStyle>
              <a:p>
                <a:pPr defTabSz="914400"/>
                <a:endParaRPr lang="en-US" sz="1800" dirty="0">
                  <a:solidFill>
                    <a:srgbClr val="000000"/>
                  </a:solidFill>
                  <a:latin typeface="Segoe UI" panose="020B0502040204020203" pitchFamily="34" charset="0"/>
                  <a:cs typeface="Segoe UI" panose="020B0502040204020203" pitchFamily="34" charset="0"/>
                </a:endParaRPr>
              </a:p>
            </p:txBody>
          </p:sp>
          <p:sp>
            <p:nvSpPr>
              <p:cNvPr id="24" name="Freeform 63"/>
              <p:cNvSpPr>
                <a:spLocks noEditPoints="1"/>
              </p:cNvSpPr>
              <p:nvPr/>
            </p:nvSpPr>
            <p:spPr bwMode="auto">
              <a:xfrm>
                <a:off x="7876381" y="5540374"/>
                <a:ext cx="95250" cy="138113"/>
              </a:xfrm>
              <a:custGeom>
                <a:avLst/>
                <a:gdLst>
                  <a:gd name="T0" fmla="*/ 18 w 37"/>
                  <a:gd name="T1" fmla="*/ 53 h 53"/>
                  <a:gd name="T2" fmla="*/ 0 w 37"/>
                  <a:gd name="T3" fmla="*/ 27 h 53"/>
                  <a:gd name="T4" fmla="*/ 5 w 37"/>
                  <a:gd name="T5" fmla="*/ 7 h 53"/>
                  <a:gd name="T6" fmla="*/ 19 w 37"/>
                  <a:gd name="T7" fmla="*/ 0 h 53"/>
                  <a:gd name="T8" fmla="*/ 37 w 37"/>
                  <a:gd name="T9" fmla="*/ 26 h 53"/>
                  <a:gd name="T10" fmla="*/ 32 w 37"/>
                  <a:gd name="T11" fmla="*/ 46 h 53"/>
                  <a:gd name="T12" fmla="*/ 18 w 37"/>
                  <a:gd name="T13" fmla="*/ 53 h 53"/>
                  <a:gd name="T14" fmla="*/ 19 w 37"/>
                  <a:gd name="T15" fmla="*/ 9 h 53"/>
                  <a:gd name="T16" fmla="*/ 11 w 37"/>
                  <a:gd name="T17" fmla="*/ 27 h 53"/>
                  <a:gd name="T18" fmla="*/ 19 w 37"/>
                  <a:gd name="T19" fmla="*/ 44 h 53"/>
                  <a:gd name="T20" fmla="*/ 26 w 37"/>
                  <a:gd name="T21" fmla="*/ 26 h 53"/>
                  <a:gd name="T22" fmla="*/ 19 w 37"/>
                  <a:gd name="T23" fmla="*/ 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3">
                    <a:moveTo>
                      <a:pt x="18" y="53"/>
                    </a:moveTo>
                    <a:cubicBezTo>
                      <a:pt x="6" y="53"/>
                      <a:pt x="0" y="44"/>
                      <a:pt x="0" y="27"/>
                    </a:cubicBezTo>
                    <a:cubicBezTo>
                      <a:pt x="0" y="18"/>
                      <a:pt x="2" y="12"/>
                      <a:pt x="5" y="7"/>
                    </a:cubicBezTo>
                    <a:cubicBezTo>
                      <a:pt x="8" y="2"/>
                      <a:pt x="13" y="0"/>
                      <a:pt x="19" y="0"/>
                    </a:cubicBezTo>
                    <a:cubicBezTo>
                      <a:pt x="31" y="0"/>
                      <a:pt x="37" y="9"/>
                      <a:pt x="37" y="26"/>
                    </a:cubicBezTo>
                    <a:cubicBezTo>
                      <a:pt x="37" y="35"/>
                      <a:pt x="35" y="41"/>
                      <a:pt x="32" y="46"/>
                    </a:cubicBezTo>
                    <a:cubicBezTo>
                      <a:pt x="29" y="51"/>
                      <a:pt x="24" y="53"/>
                      <a:pt x="18" y="53"/>
                    </a:cubicBezTo>
                    <a:close/>
                    <a:moveTo>
                      <a:pt x="19" y="9"/>
                    </a:moveTo>
                    <a:cubicBezTo>
                      <a:pt x="14" y="9"/>
                      <a:pt x="11" y="15"/>
                      <a:pt x="11" y="27"/>
                    </a:cubicBezTo>
                    <a:cubicBezTo>
                      <a:pt x="11" y="39"/>
                      <a:pt x="14" y="44"/>
                      <a:pt x="19" y="44"/>
                    </a:cubicBezTo>
                    <a:cubicBezTo>
                      <a:pt x="23" y="44"/>
                      <a:pt x="26" y="38"/>
                      <a:pt x="26" y="26"/>
                    </a:cubicBezTo>
                    <a:cubicBezTo>
                      <a:pt x="26" y="15"/>
                      <a:pt x="23" y="9"/>
                      <a:pt x="19" y="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1110264" rtl="0" eaLnBrk="1" latinLnBrk="0" hangingPunct="1">
                  <a:defRPr sz="2200" kern="1200">
                    <a:solidFill>
                      <a:schemeClr val="tx1"/>
                    </a:solidFill>
                    <a:latin typeface="+mn-lt"/>
                    <a:ea typeface="+mn-ea"/>
                    <a:cs typeface="+mn-cs"/>
                  </a:defRPr>
                </a:lvl1pPr>
                <a:lvl2pPr marL="555132" algn="l" defTabSz="1110264" rtl="0" eaLnBrk="1" latinLnBrk="0" hangingPunct="1">
                  <a:defRPr sz="2200" kern="1200">
                    <a:solidFill>
                      <a:schemeClr val="tx1"/>
                    </a:solidFill>
                    <a:latin typeface="+mn-lt"/>
                    <a:ea typeface="+mn-ea"/>
                    <a:cs typeface="+mn-cs"/>
                  </a:defRPr>
                </a:lvl2pPr>
                <a:lvl3pPr marL="1110264" algn="l" defTabSz="1110264" rtl="0" eaLnBrk="1" latinLnBrk="0" hangingPunct="1">
                  <a:defRPr sz="2200" kern="1200">
                    <a:solidFill>
                      <a:schemeClr val="tx1"/>
                    </a:solidFill>
                    <a:latin typeface="+mn-lt"/>
                    <a:ea typeface="+mn-ea"/>
                    <a:cs typeface="+mn-cs"/>
                  </a:defRPr>
                </a:lvl3pPr>
                <a:lvl4pPr marL="1665397" algn="l" defTabSz="1110264" rtl="0" eaLnBrk="1" latinLnBrk="0" hangingPunct="1">
                  <a:defRPr sz="2200" kern="1200">
                    <a:solidFill>
                      <a:schemeClr val="tx1"/>
                    </a:solidFill>
                    <a:latin typeface="+mn-lt"/>
                    <a:ea typeface="+mn-ea"/>
                    <a:cs typeface="+mn-cs"/>
                  </a:defRPr>
                </a:lvl4pPr>
                <a:lvl5pPr marL="2220529" algn="l" defTabSz="1110264" rtl="0" eaLnBrk="1" latinLnBrk="0" hangingPunct="1">
                  <a:defRPr sz="2200" kern="1200">
                    <a:solidFill>
                      <a:schemeClr val="tx1"/>
                    </a:solidFill>
                    <a:latin typeface="+mn-lt"/>
                    <a:ea typeface="+mn-ea"/>
                    <a:cs typeface="+mn-cs"/>
                  </a:defRPr>
                </a:lvl5pPr>
                <a:lvl6pPr marL="2775661" algn="l" defTabSz="1110264" rtl="0" eaLnBrk="1" latinLnBrk="0" hangingPunct="1">
                  <a:defRPr sz="2200" kern="1200">
                    <a:solidFill>
                      <a:schemeClr val="tx1"/>
                    </a:solidFill>
                    <a:latin typeface="+mn-lt"/>
                    <a:ea typeface="+mn-ea"/>
                    <a:cs typeface="+mn-cs"/>
                  </a:defRPr>
                </a:lvl6pPr>
                <a:lvl7pPr marL="3330793" algn="l" defTabSz="1110264" rtl="0" eaLnBrk="1" latinLnBrk="0" hangingPunct="1">
                  <a:defRPr sz="2200" kern="1200">
                    <a:solidFill>
                      <a:schemeClr val="tx1"/>
                    </a:solidFill>
                    <a:latin typeface="+mn-lt"/>
                    <a:ea typeface="+mn-ea"/>
                    <a:cs typeface="+mn-cs"/>
                  </a:defRPr>
                </a:lvl7pPr>
                <a:lvl8pPr marL="3885926" algn="l" defTabSz="1110264" rtl="0" eaLnBrk="1" latinLnBrk="0" hangingPunct="1">
                  <a:defRPr sz="2200" kern="1200">
                    <a:solidFill>
                      <a:schemeClr val="tx1"/>
                    </a:solidFill>
                    <a:latin typeface="+mn-lt"/>
                    <a:ea typeface="+mn-ea"/>
                    <a:cs typeface="+mn-cs"/>
                  </a:defRPr>
                </a:lvl8pPr>
                <a:lvl9pPr marL="4441058" algn="l" defTabSz="1110264" rtl="0" eaLnBrk="1" latinLnBrk="0" hangingPunct="1">
                  <a:defRPr sz="2200" kern="1200">
                    <a:solidFill>
                      <a:schemeClr val="tx1"/>
                    </a:solidFill>
                    <a:latin typeface="+mn-lt"/>
                    <a:ea typeface="+mn-ea"/>
                    <a:cs typeface="+mn-cs"/>
                  </a:defRPr>
                </a:lvl9pPr>
              </a:lstStyle>
              <a:p>
                <a:pPr defTabSz="914400"/>
                <a:endParaRPr lang="en-US" sz="1800" dirty="0">
                  <a:solidFill>
                    <a:srgbClr val="000000"/>
                  </a:solidFill>
                  <a:latin typeface="Segoe UI" panose="020B0502040204020203" pitchFamily="34" charset="0"/>
                  <a:cs typeface="Segoe UI" panose="020B0502040204020203" pitchFamily="34" charset="0"/>
                </a:endParaRPr>
              </a:p>
            </p:txBody>
          </p:sp>
          <p:sp>
            <p:nvSpPr>
              <p:cNvPr id="25" name="Freeform 64"/>
              <p:cNvSpPr>
                <a:spLocks noEditPoints="1"/>
              </p:cNvSpPr>
              <p:nvPr/>
            </p:nvSpPr>
            <p:spPr bwMode="auto">
              <a:xfrm>
                <a:off x="7785630" y="5165724"/>
                <a:ext cx="95250" cy="134938"/>
              </a:xfrm>
              <a:custGeom>
                <a:avLst/>
                <a:gdLst>
                  <a:gd name="T0" fmla="*/ 18 w 37"/>
                  <a:gd name="T1" fmla="*/ 52 h 52"/>
                  <a:gd name="T2" fmla="*/ 0 w 37"/>
                  <a:gd name="T3" fmla="*/ 27 h 52"/>
                  <a:gd name="T4" fmla="*/ 5 w 37"/>
                  <a:gd name="T5" fmla="*/ 6 h 52"/>
                  <a:gd name="T6" fmla="*/ 19 w 37"/>
                  <a:gd name="T7" fmla="*/ 0 h 52"/>
                  <a:gd name="T8" fmla="*/ 37 w 37"/>
                  <a:gd name="T9" fmla="*/ 26 h 52"/>
                  <a:gd name="T10" fmla="*/ 32 w 37"/>
                  <a:gd name="T11" fmla="*/ 45 h 52"/>
                  <a:gd name="T12" fmla="*/ 18 w 37"/>
                  <a:gd name="T13" fmla="*/ 52 h 52"/>
                  <a:gd name="T14" fmla="*/ 19 w 37"/>
                  <a:gd name="T15" fmla="*/ 8 h 52"/>
                  <a:gd name="T16" fmla="*/ 11 w 37"/>
                  <a:gd name="T17" fmla="*/ 26 h 52"/>
                  <a:gd name="T18" fmla="*/ 19 w 37"/>
                  <a:gd name="T19" fmla="*/ 44 h 52"/>
                  <a:gd name="T20" fmla="*/ 26 w 37"/>
                  <a:gd name="T21" fmla="*/ 26 h 52"/>
                  <a:gd name="T22" fmla="*/ 19 w 37"/>
                  <a:gd name="T23" fmla="*/ 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2">
                    <a:moveTo>
                      <a:pt x="18" y="52"/>
                    </a:moveTo>
                    <a:cubicBezTo>
                      <a:pt x="6" y="52"/>
                      <a:pt x="0" y="44"/>
                      <a:pt x="0" y="27"/>
                    </a:cubicBezTo>
                    <a:cubicBezTo>
                      <a:pt x="0" y="18"/>
                      <a:pt x="2" y="11"/>
                      <a:pt x="5" y="6"/>
                    </a:cubicBezTo>
                    <a:cubicBezTo>
                      <a:pt x="8" y="2"/>
                      <a:pt x="13" y="0"/>
                      <a:pt x="19" y="0"/>
                    </a:cubicBezTo>
                    <a:cubicBezTo>
                      <a:pt x="31" y="0"/>
                      <a:pt x="37" y="8"/>
                      <a:pt x="37" y="26"/>
                    </a:cubicBezTo>
                    <a:cubicBezTo>
                      <a:pt x="37" y="34"/>
                      <a:pt x="35" y="41"/>
                      <a:pt x="32" y="45"/>
                    </a:cubicBezTo>
                    <a:cubicBezTo>
                      <a:pt x="29" y="50"/>
                      <a:pt x="24" y="52"/>
                      <a:pt x="18" y="52"/>
                    </a:cubicBezTo>
                    <a:close/>
                    <a:moveTo>
                      <a:pt x="19" y="8"/>
                    </a:moveTo>
                    <a:cubicBezTo>
                      <a:pt x="14" y="8"/>
                      <a:pt x="11" y="14"/>
                      <a:pt x="11" y="26"/>
                    </a:cubicBezTo>
                    <a:cubicBezTo>
                      <a:pt x="11" y="38"/>
                      <a:pt x="14" y="44"/>
                      <a:pt x="19" y="44"/>
                    </a:cubicBezTo>
                    <a:cubicBezTo>
                      <a:pt x="23" y="44"/>
                      <a:pt x="26" y="38"/>
                      <a:pt x="26" y="26"/>
                    </a:cubicBezTo>
                    <a:cubicBezTo>
                      <a:pt x="26" y="14"/>
                      <a:pt x="23" y="8"/>
                      <a:pt x="19" y="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1110264" rtl="0" eaLnBrk="1" latinLnBrk="0" hangingPunct="1">
                  <a:defRPr sz="2200" kern="1200">
                    <a:solidFill>
                      <a:schemeClr val="tx1"/>
                    </a:solidFill>
                    <a:latin typeface="+mn-lt"/>
                    <a:ea typeface="+mn-ea"/>
                    <a:cs typeface="+mn-cs"/>
                  </a:defRPr>
                </a:lvl1pPr>
                <a:lvl2pPr marL="555132" algn="l" defTabSz="1110264" rtl="0" eaLnBrk="1" latinLnBrk="0" hangingPunct="1">
                  <a:defRPr sz="2200" kern="1200">
                    <a:solidFill>
                      <a:schemeClr val="tx1"/>
                    </a:solidFill>
                    <a:latin typeface="+mn-lt"/>
                    <a:ea typeface="+mn-ea"/>
                    <a:cs typeface="+mn-cs"/>
                  </a:defRPr>
                </a:lvl2pPr>
                <a:lvl3pPr marL="1110264" algn="l" defTabSz="1110264" rtl="0" eaLnBrk="1" latinLnBrk="0" hangingPunct="1">
                  <a:defRPr sz="2200" kern="1200">
                    <a:solidFill>
                      <a:schemeClr val="tx1"/>
                    </a:solidFill>
                    <a:latin typeface="+mn-lt"/>
                    <a:ea typeface="+mn-ea"/>
                    <a:cs typeface="+mn-cs"/>
                  </a:defRPr>
                </a:lvl3pPr>
                <a:lvl4pPr marL="1665397" algn="l" defTabSz="1110264" rtl="0" eaLnBrk="1" latinLnBrk="0" hangingPunct="1">
                  <a:defRPr sz="2200" kern="1200">
                    <a:solidFill>
                      <a:schemeClr val="tx1"/>
                    </a:solidFill>
                    <a:latin typeface="+mn-lt"/>
                    <a:ea typeface="+mn-ea"/>
                    <a:cs typeface="+mn-cs"/>
                  </a:defRPr>
                </a:lvl4pPr>
                <a:lvl5pPr marL="2220529" algn="l" defTabSz="1110264" rtl="0" eaLnBrk="1" latinLnBrk="0" hangingPunct="1">
                  <a:defRPr sz="2200" kern="1200">
                    <a:solidFill>
                      <a:schemeClr val="tx1"/>
                    </a:solidFill>
                    <a:latin typeface="+mn-lt"/>
                    <a:ea typeface="+mn-ea"/>
                    <a:cs typeface="+mn-cs"/>
                  </a:defRPr>
                </a:lvl5pPr>
                <a:lvl6pPr marL="2775661" algn="l" defTabSz="1110264" rtl="0" eaLnBrk="1" latinLnBrk="0" hangingPunct="1">
                  <a:defRPr sz="2200" kern="1200">
                    <a:solidFill>
                      <a:schemeClr val="tx1"/>
                    </a:solidFill>
                    <a:latin typeface="+mn-lt"/>
                    <a:ea typeface="+mn-ea"/>
                    <a:cs typeface="+mn-cs"/>
                  </a:defRPr>
                </a:lvl6pPr>
                <a:lvl7pPr marL="3330793" algn="l" defTabSz="1110264" rtl="0" eaLnBrk="1" latinLnBrk="0" hangingPunct="1">
                  <a:defRPr sz="2200" kern="1200">
                    <a:solidFill>
                      <a:schemeClr val="tx1"/>
                    </a:solidFill>
                    <a:latin typeface="+mn-lt"/>
                    <a:ea typeface="+mn-ea"/>
                    <a:cs typeface="+mn-cs"/>
                  </a:defRPr>
                </a:lvl7pPr>
                <a:lvl8pPr marL="3885926" algn="l" defTabSz="1110264" rtl="0" eaLnBrk="1" latinLnBrk="0" hangingPunct="1">
                  <a:defRPr sz="2200" kern="1200">
                    <a:solidFill>
                      <a:schemeClr val="tx1"/>
                    </a:solidFill>
                    <a:latin typeface="+mn-lt"/>
                    <a:ea typeface="+mn-ea"/>
                    <a:cs typeface="+mn-cs"/>
                  </a:defRPr>
                </a:lvl8pPr>
                <a:lvl9pPr marL="4441058" algn="l" defTabSz="1110264" rtl="0" eaLnBrk="1" latinLnBrk="0" hangingPunct="1">
                  <a:defRPr sz="2200" kern="1200">
                    <a:solidFill>
                      <a:schemeClr val="tx1"/>
                    </a:solidFill>
                    <a:latin typeface="+mn-lt"/>
                    <a:ea typeface="+mn-ea"/>
                    <a:cs typeface="+mn-cs"/>
                  </a:defRPr>
                </a:lvl9pPr>
              </a:lstStyle>
              <a:p>
                <a:pPr defTabSz="914400"/>
                <a:endParaRPr lang="en-US" sz="1800" dirty="0">
                  <a:solidFill>
                    <a:srgbClr val="000000"/>
                  </a:solidFill>
                  <a:latin typeface="Segoe UI" panose="020B0502040204020203" pitchFamily="34" charset="0"/>
                  <a:cs typeface="Segoe UI" panose="020B0502040204020203" pitchFamily="34" charset="0"/>
                </a:endParaRPr>
              </a:p>
            </p:txBody>
          </p:sp>
          <p:sp>
            <p:nvSpPr>
              <p:cNvPr id="26" name="Freeform 65"/>
              <p:cNvSpPr>
                <a:spLocks/>
              </p:cNvSpPr>
              <p:nvPr/>
            </p:nvSpPr>
            <p:spPr bwMode="auto">
              <a:xfrm>
                <a:off x="7773194" y="5351462"/>
                <a:ext cx="57150" cy="134938"/>
              </a:xfrm>
              <a:custGeom>
                <a:avLst/>
                <a:gdLst>
                  <a:gd name="T0" fmla="*/ 22 w 22"/>
                  <a:gd name="T1" fmla="*/ 0 h 52"/>
                  <a:gd name="T2" fmla="*/ 22 w 22"/>
                  <a:gd name="T3" fmla="*/ 52 h 52"/>
                  <a:gd name="T4" fmla="*/ 11 w 22"/>
                  <a:gd name="T5" fmla="*/ 52 h 52"/>
                  <a:gd name="T6" fmla="*/ 11 w 22"/>
                  <a:gd name="T7" fmla="*/ 13 h 52"/>
                  <a:gd name="T8" fmla="*/ 9 w 22"/>
                  <a:gd name="T9" fmla="*/ 14 h 52"/>
                  <a:gd name="T10" fmla="*/ 6 w 22"/>
                  <a:gd name="T11" fmla="*/ 16 h 52"/>
                  <a:gd name="T12" fmla="*/ 3 w 22"/>
                  <a:gd name="T13" fmla="*/ 17 h 52"/>
                  <a:gd name="T14" fmla="*/ 0 w 22"/>
                  <a:gd name="T15" fmla="*/ 17 h 52"/>
                  <a:gd name="T16" fmla="*/ 0 w 22"/>
                  <a:gd name="T17" fmla="*/ 8 h 52"/>
                  <a:gd name="T18" fmla="*/ 8 w 22"/>
                  <a:gd name="T19" fmla="*/ 4 h 52"/>
                  <a:gd name="T20" fmla="*/ 15 w 22"/>
                  <a:gd name="T21" fmla="*/ 0 h 52"/>
                  <a:gd name="T22" fmla="*/ 22 w 22"/>
                  <a:gd name="T23"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52">
                    <a:moveTo>
                      <a:pt x="22" y="0"/>
                    </a:moveTo>
                    <a:cubicBezTo>
                      <a:pt x="22" y="52"/>
                      <a:pt x="22" y="52"/>
                      <a:pt x="22" y="52"/>
                    </a:cubicBezTo>
                    <a:cubicBezTo>
                      <a:pt x="11" y="52"/>
                      <a:pt x="11" y="52"/>
                      <a:pt x="11" y="52"/>
                    </a:cubicBezTo>
                    <a:cubicBezTo>
                      <a:pt x="11" y="13"/>
                      <a:pt x="11" y="13"/>
                      <a:pt x="11" y="13"/>
                    </a:cubicBezTo>
                    <a:cubicBezTo>
                      <a:pt x="10" y="13"/>
                      <a:pt x="10" y="14"/>
                      <a:pt x="9" y="14"/>
                    </a:cubicBezTo>
                    <a:cubicBezTo>
                      <a:pt x="8" y="15"/>
                      <a:pt x="7" y="15"/>
                      <a:pt x="6" y="16"/>
                    </a:cubicBezTo>
                    <a:cubicBezTo>
                      <a:pt x="5" y="16"/>
                      <a:pt x="4" y="16"/>
                      <a:pt x="3" y="17"/>
                    </a:cubicBezTo>
                    <a:cubicBezTo>
                      <a:pt x="2" y="17"/>
                      <a:pt x="1" y="17"/>
                      <a:pt x="0" y="17"/>
                    </a:cubicBezTo>
                    <a:cubicBezTo>
                      <a:pt x="0" y="8"/>
                      <a:pt x="0" y="8"/>
                      <a:pt x="0" y="8"/>
                    </a:cubicBezTo>
                    <a:cubicBezTo>
                      <a:pt x="3" y="7"/>
                      <a:pt x="6" y="6"/>
                      <a:pt x="8" y="4"/>
                    </a:cubicBezTo>
                    <a:cubicBezTo>
                      <a:pt x="11" y="3"/>
                      <a:pt x="13" y="2"/>
                      <a:pt x="15" y="0"/>
                    </a:cubicBezTo>
                    <a:lnTo>
                      <a:pt x="2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1110264" rtl="0" eaLnBrk="1" latinLnBrk="0" hangingPunct="1">
                  <a:defRPr sz="2200" kern="1200">
                    <a:solidFill>
                      <a:schemeClr val="tx1"/>
                    </a:solidFill>
                    <a:latin typeface="+mn-lt"/>
                    <a:ea typeface="+mn-ea"/>
                    <a:cs typeface="+mn-cs"/>
                  </a:defRPr>
                </a:lvl1pPr>
                <a:lvl2pPr marL="555132" algn="l" defTabSz="1110264" rtl="0" eaLnBrk="1" latinLnBrk="0" hangingPunct="1">
                  <a:defRPr sz="2200" kern="1200">
                    <a:solidFill>
                      <a:schemeClr val="tx1"/>
                    </a:solidFill>
                    <a:latin typeface="+mn-lt"/>
                    <a:ea typeface="+mn-ea"/>
                    <a:cs typeface="+mn-cs"/>
                  </a:defRPr>
                </a:lvl2pPr>
                <a:lvl3pPr marL="1110264" algn="l" defTabSz="1110264" rtl="0" eaLnBrk="1" latinLnBrk="0" hangingPunct="1">
                  <a:defRPr sz="2200" kern="1200">
                    <a:solidFill>
                      <a:schemeClr val="tx1"/>
                    </a:solidFill>
                    <a:latin typeface="+mn-lt"/>
                    <a:ea typeface="+mn-ea"/>
                    <a:cs typeface="+mn-cs"/>
                  </a:defRPr>
                </a:lvl3pPr>
                <a:lvl4pPr marL="1665397" algn="l" defTabSz="1110264" rtl="0" eaLnBrk="1" latinLnBrk="0" hangingPunct="1">
                  <a:defRPr sz="2200" kern="1200">
                    <a:solidFill>
                      <a:schemeClr val="tx1"/>
                    </a:solidFill>
                    <a:latin typeface="+mn-lt"/>
                    <a:ea typeface="+mn-ea"/>
                    <a:cs typeface="+mn-cs"/>
                  </a:defRPr>
                </a:lvl4pPr>
                <a:lvl5pPr marL="2220529" algn="l" defTabSz="1110264" rtl="0" eaLnBrk="1" latinLnBrk="0" hangingPunct="1">
                  <a:defRPr sz="2200" kern="1200">
                    <a:solidFill>
                      <a:schemeClr val="tx1"/>
                    </a:solidFill>
                    <a:latin typeface="+mn-lt"/>
                    <a:ea typeface="+mn-ea"/>
                    <a:cs typeface="+mn-cs"/>
                  </a:defRPr>
                </a:lvl5pPr>
                <a:lvl6pPr marL="2775661" algn="l" defTabSz="1110264" rtl="0" eaLnBrk="1" latinLnBrk="0" hangingPunct="1">
                  <a:defRPr sz="2200" kern="1200">
                    <a:solidFill>
                      <a:schemeClr val="tx1"/>
                    </a:solidFill>
                    <a:latin typeface="+mn-lt"/>
                    <a:ea typeface="+mn-ea"/>
                    <a:cs typeface="+mn-cs"/>
                  </a:defRPr>
                </a:lvl6pPr>
                <a:lvl7pPr marL="3330793" algn="l" defTabSz="1110264" rtl="0" eaLnBrk="1" latinLnBrk="0" hangingPunct="1">
                  <a:defRPr sz="2200" kern="1200">
                    <a:solidFill>
                      <a:schemeClr val="tx1"/>
                    </a:solidFill>
                    <a:latin typeface="+mn-lt"/>
                    <a:ea typeface="+mn-ea"/>
                    <a:cs typeface="+mn-cs"/>
                  </a:defRPr>
                </a:lvl7pPr>
                <a:lvl8pPr marL="3885926" algn="l" defTabSz="1110264" rtl="0" eaLnBrk="1" latinLnBrk="0" hangingPunct="1">
                  <a:defRPr sz="2200" kern="1200">
                    <a:solidFill>
                      <a:schemeClr val="tx1"/>
                    </a:solidFill>
                    <a:latin typeface="+mn-lt"/>
                    <a:ea typeface="+mn-ea"/>
                    <a:cs typeface="+mn-cs"/>
                  </a:defRPr>
                </a:lvl8pPr>
                <a:lvl9pPr marL="4441058" algn="l" defTabSz="1110264" rtl="0" eaLnBrk="1" latinLnBrk="0" hangingPunct="1">
                  <a:defRPr sz="2200" kern="1200">
                    <a:solidFill>
                      <a:schemeClr val="tx1"/>
                    </a:solidFill>
                    <a:latin typeface="+mn-lt"/>
                    <a:ea typeface="+mn-ea"/>
                    <a:cs typeface="+mn-cs"/>
                  </a:defRPr>
                </a:lvl9pPr>
              </a:lstStyle>
              <a:p>
                <a:pPr defTabSz="914400"/>
                <a:endParaRPr lang="en-US" sz="1800" dirty="0">
                  <a:solidFill>
                    <a:srgbClr val="000000"/>
                  </a:solidFill>
                  <a:latin typeface="Segoe UI" panose="020B0502040204020203" pitchFamily="34" charset="0"/>
                  <a:cs typeface="Segoe UI" panose="020B0502040204020203" pitchFamily="34" charset="0"/>
                </a:endParaRPr>
              </a:p>
            </p:txBody>
          </p:sp>
          <p:sp>
            <p:nvSpPr>
              <p:cNvPr id="27" name="Freeform 66"/>
              <p:cNvSpPr>
                <a:spLocks noEditPoints="1"/>
              </p:cNvSpPr>
              <p:nvPr/>
            </p:nvSpPr>
            <p:spPr bwMode="auto">
              <a:xfrm>
                <a:off x="7760494" y="5540374"/>
                <a:ext cx="95250" cy="138113"/>
              </a:xfrm>
              <a:custGeom>
                <a:avLst/>
                <a:gdLst>
                  <a:gd name="T0" fmla="*/ 18 w 37"/>
                  <a:gd name="T1" fmla="*/ 53 h 53"/>
                  <a:gd name="T2" fmla="*/ 0 w 37"/>
                  <a:gd name="T3" fmla="*/ 27 h 53"/>
                  <a:gd name="T4" fmla="*/ 5 w 37"/>
                  <a:gd name="T5" fmla="*/ 7 h 53"/>
                  <a:gd name="T6" fmla="*/ 19 w 37"/>
                  <a:gd name="T7" fmla="*/ 0 h 53"/>
                  <a:gd name="T8" fmla="*/ 37 w 37"/>
                  <a:gd name="T9" fmla="*/ 26 h 53"/>
                  <a:gd name="T10" fmla="*/ 32 w 37"/>
                  <a:gd name="T11" fmla="*/ 46 h 53"/>
                  <a:gd name="T12" fmla="*/ 18 w 37"/>
                  <a:gd name="T13" fmla="*/ 53 h 53"/>
                  <a:gd name="T14" fmla="*/ 19 w 37"/>
                  <a:gd name="T15" fmla="*/ 9 h 53"/>
                  <a:gd name="T16" fmla="*/ 11 w 37"/>
                  <a:gd name="T17" fmla="*/ 27 h 53"/>
                  <a:gd name="T18" fmla="*/ 19 w 37"/>
                  <a:gd name="T19" fmla="*/ 44 h 53"/>
                  <a:gd name="T20" fmla="*/ 26 w 37"/>
                  <a:gd name="T21" fmla="*/ 26 h 53"/>
                  <a:gd name="T22" fmla="*/ 19 w 37"/>
                  <a:gd name="T23" fmla="*/ 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3">
                    <a:moveTo>
                      <a:pt x="18" y="53"/>
                    </a:moveTo>
                    <a:cubicBezTo>
                      <a:pt x="6" y="53"/>
                      <a:pt x="0" y="44"/>
                      <a:pt x="0" y="27"/>
                    </a:cubicBezTo>
                    <a:cubicBezTo>
                      <a:pt x="0" y="18"/>
                      <a:pt x="2" y="12"/>
                      <a:pt x="5" y="7"/>
                    </a:cubicBezTo>
                    <a:cubicBezTo>
                      <a:pt x="8" y="2"/>
                      <a:pt x="13" y="0"/>
                      <a:pt x="19" y="0"/>
                    </a:cubicBezTo>
                    <a:cubicBezTo>
                      <a:pt x="31" y="0"/>
                      <a:pt x="37" y="9"/>
                      <a:pt x="37" y="26"/>
                    </a:cubicBezTo>
                    <a:cubicBezTo>
                      <a:pt x="37" y="35"/>
                      <a:pt x="35" y="41"/>
                      <a:pt x="32" y="46"/>
                    </a:cubicBezTo>
                    <a:cubicBezTo>
                      <a:pt x="29" y="51"/>
                      <a:pt x="24" y="53"/>
                      <a:pt x="18" y="53"/>
                    </a:cubicBezTo>
                    <a:close/>
                    <a:moveTo>
                      <a:pt x="19" y="9"/>
                    </a:moveTo>
                    <a:cubicBezTo>
                      <a:pt x="14" y="9"/>
                      <a:pt x="11" y="15"/>
                      <a:pt x="11" y="27"/>
                    </a:cubicBezTo>
                    <a:cubicBezTo>
                      <a:pt x="11" y="39"/>
                      <a:pt x="14" y="44"/>
                      <a:pt x="19" y="44"/>
                    </a:cubicBezTo>
                    <a:cubicBezTo>
                      <a:pt x="23" y="44"/>
                      <a:pt x="26" y="38"/>
                      <a:pt x="26" y="26"/>
                    </a:cubicBezTo>
                    <a:cubicBezTo>
                      <a:pt x="26" y="15"/>
                      <a:pt x="23" y="9"/>
                      <a:pt x="19" y="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1110264" rtl="0" eaLnBrk="1" latinLnBrk="0" hangingPunct="1">
                  <a:defRPr sz="2200" kern="1200">
                    <a:solidFill>
                      <a:schemeClr val="tx1"/>
                    </a:solidFill>
                    <a:latin typeface="+mn-lt"/>
                    <a:ea typeface="+mn-ea"/>
                    <a:cs typeface="+mn-cs"/>
                  </a:defRPr>
                </a:lvl1pPr>
                <a:lvl2pPr marL="555132" algn="l" defTabSz="1110264" rtl="0" eaLnBrk="1" latinLnBrk="0" hangingPunct="1">
                  <a:defRPr sz="2200" kern="1200">
                    <a:solidFill>
                      <a:schemeClr val="tx1"/>
                    </a:solidFill>
                    <a:latin typeface="+mn-lt"/>
                    <a:ea typeface="+mn-ea"/>
                    <a:cs typeface="+mn-cs"/>
                  </a:defRPr>
                </a:lvl2pPr>
                <a:lvl3pPr marL="1110264" algn="l" defTabSz="1110264" rtl="0" eaLnBrk="1" latinLnBrk="0" hangingPunct="1">
                  <a:defRPr sz="2200" kern="1200">
                    <a:solidFill>
                      <a:schemeClr val="tx1"/>
                    </a:solidFill>
                    <a:latin typeface="+mn-lt"/>
                    <a:ea typeface="+mn-ea"/>
                    <a:cs typeface="+mn-cs"/>
                  </a:defRPr>
                </a:lvl3pPr>
                <a:lvl4pPr marL="1665397" algn="l" defTabSz="1110264" rtl="0" eaLnBrk="1" latinLnBrk="0" hangingPunct="1">
                  <a:defRPr sz="2200" kern="1200">
                    <a:solidFill>
                      <a:schemeClr val="tx1"/>
                    </a:solidFill>
                    <a:latin typeface="+mn-lt"/>
                    <a:ea typeface="+mn-ea"/>
                    <a:cs typeface="+mn-cs"/>
                  </a:defRPr>
                </a:lvl4pPr>
                <a:lvl5pPr marL="2220529" algn="l" defTabSz="1110264" rtl="0" eaLnBrk="1" latinLnBrk="0" hangingPunct="1">
                  <a:defRPr sz="2200" kern="1200">
                    <a:solidFill>
                      <a:schemeClr val="tx1"/>
                    </a:solidFill>
                    <a:latin typeface="+mn-lt"/>
                    <a:ea typeface="+mn-ea"/>
                    <a:cs typeface="+mn-cs"/>
                  </a:defRPr>
                </a:lvl5pPr>
                <a:lvl6pPr marL="2775661" algn="l" defTabSz="1110264" rtl="0" eaLnBrk="1" latinLnBrk="0" hangingPunct="1">
                  <a:defRPr sz="2200" kern="1200">
                    <a:solidFill>
                      <a:schemeClr val="tx1"/>
                    </a:solidFill>
                    <a:latin typeface="+mn-lt"/>
                    <a:ea typeface="+mn-ea"/>
                    <a:cs typeface="+mn-cs"/>
                  </a:defRPr>
                </a:lvl6pPr>
                <a:lvl7pPr marL="3330793" algn="l" defTabSz="1110264" rtl="0" eaLnBrk="1" latinLnBrk="0" hangingPunct="1">
                  <a:defRPr sz="2200" kern="1200">
                    <a:solidFill>
                      <a:schemeClr val="tx1"/>
                    </a:solidFill>
                    <a:latin typeface="+mn-lt"/>
                    <a:ea typeface="+mn-ea"/>
                    <a:cs typeface="+mn-cs"/>
                  </a:defRPr>
                </a:lvl7pPr>
                <a:lvl8pPr marL="3885926" algn="l" defTabSz="1110264" rtl="0" eaLnBrk="1" latinLnBrk="0" hangingPunct="1">
                  <a:defRPr sz="2200" kern="1200">
                    <a:solidFill>
                      <a:schemeClr val="tx1"/>
                    </a:solidFill>
                    <a:latin typeface="+mn-lt"/>
                    <a:ea typeface="+mn-ea"/>
                    <a:cs typeface="+mn-cs"/>
                  </a:defRPr>
                </a:lvl8pPr>
                <a:lvl9pPr marL="4441058" algn="l" defTabSz="1110264" rtl="0" eaLnBrk="1" latinLnBrk="0" hangingPunct="1">
                  <a:defRPr sz="2200" kern="1200">
                    <a:solidFill>
                      <a:schemeClr val="tx1"/>
                    </a:solidFill>
                    <a:latin typeface="+mn-lt"/>
                    <a:ea typeface="+mn-ea"/>
                    <a:cs typeface="+mn-cs"/>
                  </a:defRPr>
                </a:lvl9pPr>
              </a:lstStyle>
              <a:p>
                <a:pPr defTabSz="914400"/>
                <a:endParaRPr lang="en-US" sz="1800" dirty="0">
                  <a:solidFill>
                    <a:srgbClr val="000000"/>
                  </a:solidFill>
                  <a:latin typeface="Segoe UI" panose="020B0502040204020203" pitchFamily="34" charset="0"/>
                  <a:cs typeface="Segoe UI" panose="020B0502040204020203" pitchFamily="34" charset="0"/>
                </a:endParaRPr>
              </a:p>
            </p:txBody>
          </p:sp>
        </p:grpSp>
      </p:grpSp>
    </p:spTree>
    <p:extLst>
      <p:ext uri="{BB962C8B-B14F-4D97-AF65-F5344CB8AC3E}">
        <p14:creationId xmlns:p14="http://schemas.microsoft.com/office/powerpoint/2010/main" val="30119554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4EC335A-B24B-42D7-AB13-7AC1A55B3FFD}"/>
              </a:ext>
            </a:extLst>
          </p:cNvPr>
          <p:cNvPicPr>
            <a:picLocks noChangeAspect="1"/>
          </p:cNvPicPr>
          <p:nvPr/>
        </p:nvPicPr>
        <p:blipFill>
          <a:blip r:embed="rId3"/>
          <a:stretch>
            <a:fillRect/>
          </a:stretch>
        </p:blipFill>
        <p:spPr>
          <a:xfrm>
            <a:off x="0" y="114727"/>
            <a:ext cx="12192000" cy="6628545"/>
          </a:xfrm>
          <a:prstGeom prst="rect">
            <a:avLst/>
          </a:prstGeom>
        </p:spPr>
      </p:pic>
    </p:spTree>
    <p:extLst>
      <p:ext uri="{BB962C8B-B14F-4D97-AF65-F5344CB8AC3E}">
        <p14:creationId xmlns:p14="http://schemas.microsoft.com/office/powerpoint/2010/main" val="140662014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Configuring a web app’s application and authentication settings</a:t>
            </a:r>
          </a:p>
        </p:txBody>
      </p:sp>
      <p:sp>
        <p:nvSpPr>
          <p:cNvPr id="4" name="Content Placeholder 2"/>
          <p:cNvSpPr txBox="1">
            <a:spLocks/>
          </p:cNvSpPr>
          <p:nvPr/>
        </p:nvSpPr>
        <p:spPr>
          <a:xfrm>
            <a:off x="1746041" y="1021215"/>
            <a:ext cx="4886935"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lvl="0"/>
            <a:r>
              <a:rPr lang="en-US" sz="2200" kern="0" dirty="0">
                <a:solidFill>
                  <a:srgbClr val="000000"/>
                </a:solidFill>
              </a:rPr>
              <a:t>Framework versions</a:t>
            </a:r>
          </a:p>
          <a:p>
            <a:pPr lvl="0"/>
            <a:r>
              <a:rPr lang="en-US" sz="2200" kern="0" dirty="0">
                <a:solidFill>
                  <a:srgbClr val="000000"/>
                </a:solidFill>
              </a:rPr>
              <a:t>Platform and Web sockets</a:t>
            </a:r>
          </a:p>
          <a:p>
            <a:pPr lvl="0"/>
            <a:r>
              <a:rPr lang="en-US" sz="2200" kern="0" dirty="0">
                <a:solidFill>
                  <a:srgbClr val="000000"/>
                </a:solidFill>
              </a:rPr>
              <a:t>Always On</a:t>
            </a:r>
          </a:p>
          <a:p>
            <a:pPr lvl="0"/>
            <a:r>
              <a:rPr lang="en-US" sz="2200" kern="0" dirty="0">
                <a:solidFill>
                  <a:srgbClr val="000000"/>
                </a:solidFill>
              </a:rPr>
              <a:t>Managed Pipeline Version</a:t>
            </a:r>
          </a:p>
          <a:p>
            <a:pPr lvl="0"/>
            <a:r>
              <a:rPr lang="en-US" sz="2200" kern="0" dirty="0">
                <a:solidFill>
                  <a:srgbClr val="000000"/>
                </a:solidFill>
              </a:rPr>
              <a:t>ARR Affinity</a:t>
            </a:r>
          </a:p>
          <a:p>
            <a:pPr lvl="0"/>
            <a:r>
              <a:rPr lang="en-US" sz="2200" kern="0" dirty="0">
                <a:solidFill>
                  <a:srgbClr val="000000"/>
                </a:solidFill>
              </a:rPr>
              <a:t>Auto Swap</a:t>
            </a:r>
          </a:p>
          <a:p>
            <a:pPr lvl="0"/>
            <a:r>
              <a:rPr lang="en-US" sz="2200" kern="0" dirty="0">
                <a:solidFill>
                  <a:srgbClr val="000000"/>
                </a:solidFill>
              </a:rPr>
              <a:t>Debugging</a:t>
            </a:r>
          </a:p>
          <a:p>
            <a:pPr lvl="0"/>
            <a:r>
              <a:rPr lang="en-US" sz="2200" kern="0" dirty="0">
                <a:solidFill>
                  <a:srgbClr val="000000"/>
                </a:solidFill>
              </a:rPr>
              <a:t>Certificates, Domain Names, and SSL Bindings</a:t>
            </a:r>
          </a:p>
          <a:p>
            <a:pPr lvl="0"/>
            <a:r>
              <a:rPr lang="en-US" sz="2200" kern="0" dirty="0">
                <a:solidFill>
                  <a:srgbClr val="000000"/>
                </a:solidFill>
              </a:rPr>
              <a:t>App Settings</a:t>
            </a:r>
          </a:p>
          <a:p>
            <a:pPr lvl="0"/>
            <a:r>
              <a:rPr lang="en-US" sz="2200" kern="0" dirty="0">
                <a:solidFill>
                  <a:srgbClr val="000000"/>
                </a:solidFill>
              </a:rPr>
              <a:t>Connection Strings</a:t>
            </a:r>
          </a:p>
          <a:p>
            <a:pPr lvl="0"/>
            <a:r>
              <a:rPr lang="en-US" sz="2200" kern="0" dirty="0">
                <a:solidFill>
                  <a:srgbClr val="000000"/>
                </a:solidFill>
              </a:rPr>
              <a:t>Default Documents</a:t>
            </a:r>
          </a:p>
          <a:p>
            <a:pPr lvl="0"/>
            <a:r>
              <a:rPr lang="en-US" sz="2200" kern="0" dirty="0">
                <a:solidFill>
                  <a:srgbClr val="000000"/>
                </a:solidFill>
              </a:rPr>
              <a:t>Diagnostic logs</a:t>
            </a:r>
          </a:p>
          <a:p>
            <a:pPr lvl="0"/>
            <a:r>
              <a:rPr lang="en-US" sz="2200" kern="0" dirty="0">
                <a:solidFill>
                  <a:srgbClr val="000000"/>
                </a:solidFill>
              </a:rPr>
              <a:t>Authentication and Authorization</a:t>
            </a:r>
          </a:p>
          <a:p>
            <a:pPr lvl="0"/>
            <a:endParaRPr lang="en-US" sz="2200" kern="0" dirty="0">
              <a:solidFill>
                <a:srgbClr val="000000"/>
              </a:solidFill>
            </a:endParaRPr>
          </a:p>
        </p:txBody>
      </p:sp>
      <p:pic>
        <p:nvPicPr>
          <p:cNvPr id="5" name="Picture 4" descr="Screenshot of the General settings. The settings displayed are: .Net Framework version - v4.6, PHP version - 5.4, Java version – off, Python version – off, Platform – 32 Bit, Web sockets – off, Always on – Off, Managed Pipeline Version – Integrated.&#10;&#10;"/>
          <p:cNvPicPr>
            <a:picLocks noChangeAspect="1"/>
          </p:cNvPicPr>
          <p:nvPr/>
        </p:nvPicPr>
        <p:blipFill>
          <a:blip r:embed="rId3"/>
          <a:stretch>
            <a:fillRect/>
          </a:stretch>
        </p:blipFill>
        <p:spPr>
          <a:xfrm>
            <a:off x="6649564" y="1021216"/>
            <a:ext cx="3767123" cy="5539887"/>
          </a:xfrm>
          <a:prstGeom prst="rect">
            <a:avLst/>
          </a:prstGeom>
        </p:spPr>
      </p:pic>
    </p:spTree>
    <p:extLst>
      <p:ext uri="{BB962C8B-B14F-4D97-AF65-F5344CB8AC3E}">
        <p14:creationId xmlns:p14="http://schemas.microsoft.com/office/powerpoint/2010/main" val="181505157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CF0546-109D-43A9-B196-7D692CC91B9C}"/>
              </a:ext>
            </a:extLst>
          </p:cNvPr>
          <p:cNvSpPr>
            <a:spLocks noGrp="1"/>
          </p:cNvSpPr>
          <p:nvPr>
            <p:ph type="title"/>
          </p:nvPr>
        </p:nvSpPr>
        <p:spPr/>
        <p:txBody>
          <a:bodyPr/>
          <a:lstStyle/>
          <a:p>
            <a:r>
              <a:rPr lang="en-US" dirty="0"/>
              <a:t>App Settings and Connection Strings</a:t>
            </a:r>
          </a:p>
        </p:txBody>
      </p:sp>
      <p:sp>
        <p:nvSpPr>
          <p:cNvPr id="4" name="Content Placeholder 2">
            <a:extLst>
              <a:ext uri="{FF2B5EF4-FFF2-40B4-BE49-F238E27FC236}">
                <a16:creationId xmlns:a16="http://schemas.microsoft.com/office/drawing/2014/main" id="{D2AF82F1-9CAF-4C36-9E47-6FA4084BFB1F}"/>
              </a:ext>
            </a:extLst>
          </p:cNvPr>
          <p:cNvSpPr txBox="1">
            <a:spLocks/>
          </p:cNvSpPr>
          <p:nvPr/>
        </p:nvSpPr>
        <p:spPr>
          <a:xfrm>
            <a:off x="1982788" y="1021215"/>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r>
              <a:rPr lang="en-US" sz="2400" kern="0" dirty="0">
                <a:solidFill>
                  <a:srgbClr val="000000"/>
                </a:solidFill>
              </a:rPr>
              <a:t>Application settings and connection strings can be managed in the portal</a:t>
            </a:r>
          </a:p>
          <a:p>
            <a:pPr lvl="1"/>
            <a:r>
              <a:rPr lang="en-US" sz="2000" kern="0" dirty="0">
                <a:solidFill>
                  <a:srgbClr val="000000"/>
                </a:solidFill>
              </a:rPr>
              <a:t>Connection strings are hidden by default</a:t>
            </a:r>
          </a:p>
        </p:txBody>
      </p:sp>
      <p:pic>
        <p:nvPicPr>
          <p:cNvPr id="5" name="Picture 4" descr="The screenshot shows the app settings and connection strings sections in the Azure Web App configuration page.">
            <a:extLst>
              <a:ext uri="{FF2B5EF4-FFF2-40B4-BE49-F238E27FC236}">
                <a16:creationId xmlns:a16="http://schemas.microsoft.com/office/drawing/2014/main" id="{7690777F-55E0-4A6C-AF37-D7F2E90B325B}"/>
              </a:ext>
            </a:extLst>
          </p:cNvPr>
          <p:cNvPicPr>
            <a:picLocks noChangeAspect="1"/>
          </p:cNvPicPr>
          <p:nvPr/>
        </p:nvPicPr>
        <p:blipFill>
          <a:blip r:embed="rId3"/>
          <a:stretch>
            <a:fillRect/>
          </a:stretch>
        </p:blipFill>
        <p:spPr>
          <a:xfrm>
            <a:off x="2757441" y="2510971"/>
            <a:ext cx="6569850" cy="3657600"/>
          </a:xfrm>
          <a:prstGeom prst="rect">
            <a:avLst/>
          </a:prstGeom>
        </p:spPr>
      </p:pic>
    </p:spTree>
    <p:extLst>
      <p:ext uri="{BB962C8B-B14F-4D97-AF65-F5344CB8AC3E}">
        <p14:creationId xmlns:p14="http://schemas.microsoft.com/office/powerpoint/2010/main" val="65853321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C5090D-B5D3-4120-8528-86D78DA1430C}"/>
              </a:ext>
            </a:extLst>
          </p:cNvPr>
          <p:cNvSpPr>
            <a:spLocks noGrp="1"/>
          </p:cNvSpPr>
          <p:nvPr>
            <p:ph type="title"/>
          </p:nvPr>
        </p:nvSpPr>
        <p:spPr/>
        <p:txBody>
          <a:bodyPr/>
          <a:lstStyle/>
          <a:p>
            <a:r>
              <a:rPr lang="en-US" dirty="0"/>
              <a:t>Demonstration: Managing Application Settings</a:t>
            </a:r>
          </a:p>
        </p:txBody>
      </p:sp>
      <p:sp>
        <p:nvSpPr>
          <p:cNvPr id="4" name="Content Placeholder 2">
            <a:extLst>
              <a:ext uri="{FF2B5EF4-FFF2-40B4-BE49-F238E27FC236}">
                <a16:creationId xmlns:a16="http://schemas.microsoft.com/office/drawing/2014/main" id="{4A5EE9B6-0859-4D94-BC48-E775F2DBEE16}"/>
              </a:ext>
            </a:extLst>
          </p:cNvPr>
          <p:cNvSpPr txBox="1">
            <a:spLocks/>
          </p:cNvSpPr>
          <p:nvPr/>
        </p:nvSpPr>
        <p:spPr>
          <a:xfrm>
            <a:off x="1982788" y="1021215"/>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r>
              <a:rPr lang="en-US" kern="0" dirty="0">
                <a:solidFill>
                  <a:srgbClr val="000000"/>
                </a:solidFill>
              </a:rPr>
              <a:t>In this demonstration, you will learn how to:</a:t>
            </a:r>
          </a:p>
          <a:p>
            <a:pPr lvl="1"/>
            <a:r>
              <a:rPr lang="en-US" kern="0" dirty="0">
                <a:solidFill>
                  <a:srgbClr val="000000"/>
                </a:solidFill>
              </a:rPr>
              <a:t>Manage connection strings for a Web App</a:t>
            </a:r>
          </a:p>
          <a:p>
            <a:pPr lvl="1"/>
            <a:r>
              <a:rPr lang="en-US" kern="0" dirty="0">
                <a:solidFill>
                  <a:srgbClr val="000000"/>
                </a:solidFill>
              </a:rPr>
              <a:t>Manage app settings for a Web App</a:t>
            </a:r>
          </a:p>
        </p:txBody>
      </p:sp>
    </p:spTree>
    <p:extLst>
      <p:ext uri="{BB962C8B-B14F-4D97-AF65-F5344CB8AC3E}">
        <p14:creationId xmlns:p14="http://schemas.microsoft.com/office/powerpoint/2010/main" val="334911255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20F499-1E80-4B20-8F27-A0EF79866D19}"/>
              </a:ext>
            </a:extLst>
          </p:cNvPr>
          <p:cNvSpPr>
            <a:spLocks noGrp="1"/>
          </p:cNvSpPr>
          <p:nvPr>
            <p:ph type="title"/>
          </p:nvPr>
        </p:nvSpPr>
        <p:spPr/>
        <p:txBody>
          <a:bodyPr/>
          <a:lstStyle/>
          <a:p>
            <a:r>
              <a:rPr lang="en-US" dirty="0"/>
              <a:t>Deployment Slots</a:t>
            </a:r>
          </a:p>
        </p:txBody>
      </p:sp>
      <p:sp>
        <p:nvSpPr>
          <p:cNvPr id="3" name="Content Placeholder 2">
            <a:extLst>
              <a:ext uri="{FF2B5EF4-FFF2-40B4-BE49-F238E27FC236}">
                <a16:creationId xmlns:a16="http://schemas.microsoft.com/office/drawing/2014/main" id="{E67C3018-2418-4254-B8C3-C3BA70F29454}"/>
              </a:ext>
            </a:extLst>
          </p:cNvPr>
          <p:cNvSpPr>
            <a:spLocks noGrp="1"/>
          </p:cNvSpPr>
          <p:nvPr>
            <p:ph idx="1"/>
          </p:nvPr>
        </p:nvSpPr>
        <p:spPr>
          <a:xfrm>
            <a:off x="1785254" y="1077660"/>
            <a:ext cx="8574837" cy="5147356"/>
          </a:xfrm>
        </p:spPr>
        <p:txBody>
          <a:bodyPr/>
          <a:lstStyle/>
          <a:p>
            <a:r>
              <a:rPr lang="en-US" dirty="0"/>
              <a:t>Deployment Slots are live apps with their own hostnames</a:t>
            </a:r>
          </a:p>
          <a:p>
            <a:pPr lvl="1"/>
            <a:r>
              <a:rPr lang="en-US" dirty="0"/>
              <a:t>Only available for Standard or Premium App Service plans</a:t>
            </a:r>
          </a:p>
          <a:p>
            <a:pPr lvl="1"/>
            <a:r>
              <a:rPr lang="en-US" dirty="0"/>
              <a:t>Number of slots available depend on App Service Plan</a:t>
            </a:r>
          </a:p>
          <a:p>
            <a:r>
              <a:rPr lang="en-US" dirty="0"/>
              <a:t>App content and configurations can be swapped between two deployment slots</a:t>
            </a:r>
          </a:p>
          <a:p>
            <a:pPr lvl="1"/>
            <a:r>
              <a:rPr lang="en-US" dirty="0"/>
              <a:t>Not all settings and configurations are swapped</a:t>
            </a:r>
          </a:p>
          <a:p>
            <a:pPr lvl="1"/>
            <a:r>
              <a:rPr lang="en-US" dirty="0"/>
              <a:t>Some settings can be marked to not swap</a:t>
            </a:r>
          </a:p>
          <a:p>
            <a:r>
              <a:rPr lang="en-US" dirty="0"/>
              <a:t>Testing in Production feature allows you to spread traffic across multiple deployment slots</a:t>
            </a:r>
          </a:p>
        </p:txBody>
      </p:sp>
    </p:spTree>
    <p:extLst>
      <p:ext uri="{BB962C8B-B14F-4D97-AF65-F5344CB8AC3E}">
        <p14:creationId xmlns:p14="http://schemas.microsoft.com/office/powerpoint/2010/main" val="398524588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362C07-1015-4D24-8D91-970D8847F52A}"/>
              </a:ext>
            </a:extLst>
          </p:cNvPr>
          <p:cNvSpPr>
            <a:spLocks noGrp="1"/>
          </p:cNvSpPr>
          <p:nvPr>
            <p:ph type="title"/>
          </p:nvPr>
        </p:nvSpPr>
        <p:spPr/>
        <p:txBody>
          <a:bodyPr/>
          <a:lstStyle/>
          <a:p>
            <a:r>
              <a:rPr lang="en-US" dirty="0"/>
              <a:t>What gets Swapped with a Deployment Slot?</a:t>
            </a:r>
          </a:p>
        </p:txBody>
      </p:sp>
      <p:graphicFrame>
        <p:nvGraphicFramePr>
          <p:cNvPr id="4" name="Content Placeholder 3">
            <a:extLst>
              <a:ext uri="{FF2B5EF4-FFF2-40B4-BE49-F238E27FC236}">
                <a16:creationId xmlns:a16="http://schemas.microsoft.com/office/drawing/2014/main" id="{23013F02-B430-4FD6-95A0-842ECDD25C5B}"/>
              </a:ext>
            </a:extLst>
          </p:cNvPr>
          <p:cNvGraphicFramePr>
            <a:graphicFrameLocks noGrp="1"/>
          </p:cNvGraphicFramePr>
          <p:nvPr>
            <p:ph idx="1"/>
            <p:extLst/>
          </p:nvPr>
        </p:nvGraphicFramePr>
        <p:xfrm>
          <a:off x="2152650" y="2226468"/>
          <a:ext cx="8029576" cy="2727246"/>
        </p:xfrm>
        <a:graphic>
          <a:graphicData uri="http://schemas.openxmlformats.org/drawingml/2006/table">
            <a:tbl>
              <a:tblPr firstRow="1" bandRow="1">
                <a:tableStyleId>{21E4AEA4-8DFA-4A89-87EB-49C32662AFE0}</a:tableStyleId>
              </a:tblPr>
              <a:tblGrid>
                <a:gridCol w="4014788">
                  <a:extLst>
                    <a:ext uri="{9D8B030D-6E8A-4147-A177-3AD203B41FA5}">
                      <a16:colId xmlns:a16="http://schemas.microsoft.com/office/drawing/2014/main" val="205592187"/>
                    </a:ext>
                  </a:extLst>
                </a:gridCol>
                <a:gridCol w="4014788">
                  <a:extLst>
                    <a:ext uri="{9D8B030D-6E8A-4147-A177-3AD203B41FA5}">
                      <a16:colId xmlns:a16="http://schemas.microsoft.com/office/drawing/2014/main" val="2062387511"/>
                    </a:ext>
                  </a:extLst>
                </a:gridCol>
              </a:tblGrid>
              <a:tr h="383302">
                <a:tc>
                  <a:txBody>
                    <a:bodyPr/>
                    <a:lstStyle/>
                    <a:p>
                      <a:r>
                        <a:rPr lang="en-US" sz="1500" dirty="0">
                          <a:latin typeface="Segoe UI" panose="020B0502040204020203" pitchFamily="34" charset="0"/>
                        </a:rPr>
                        <a:t>Swapped</a:t>
                      </a:r>
                    </a:p>
                  </a:txBody>
                  <a:tcPr marL="68580" marR="68580" marT="34290" marB="34290"/>
                </a:tc>
                <a:tc>
                  <a:txBody>
                    <a:bodyPr/>
                    <a:lstStyle/>
                    <a:p>
                      <a:r>
                        <a:rPr lang="en-US" sz="1500" dirty="0">
                          <a:latin typeface="Segoe UI" panose="020B0502040204020203" pitchFamily="34" charset="0"/>
                        </a:rPr>
                        <a:t>Not Swapped</a:t>
                      </a:r>
                    </a:p>
                  </a:txBody>
                  <a:tcPr marL="68580" marR="68580" marT="34290" marB="34290"/>
                </a:tc>
                <a:extLst>
                  <a:ext uri="{0D108BD9-81ED-4DB2-BD59-A6C34878D82A}">
                    <a16:rowId xmlns:a16="http://schemas.microsoft.com/office/drawing/2014/main" val="1054934108"/>
                  </a:ext>
                </a:extLst>
              </a:tr>
              <a:tr h="525780">
                <a:tc>
                  <a:txBody>
                    <a:bodyPr/>
                    <a:lstStyle/>
                    <a:p>
                      <a:r>
                        <a:rPr lang="en-US" sz="1500" dirty="0">
                          <a:latin typeface="Segoe UI" panose="020B0502040204020203" pitchFamily="34" charset="0"/>
                        </a:rPr>
                        <a:t>App Settings – can be configured to not swap</a:t>
                      </a:r>
                    </a:p>
                  </a:txBody>
                  <a:tcPr marL="68580" marR="68580" marT="34290" marB="34290"/>
                </a:tc>
                <a:tc>
                  <a:txBody>
                    <a:bodyPr/>
                    <a:lstStyle/>
                    <a:p>
                      <a:r>
                        <a:rPr lang="en-US" sz="1500" dirty="0">
                          <a:latin typeface="Segoe UI" panose="020B0502040204020203" pitchFamily="34" charset="0"/>
                        </a:rPr>
                        <a:t>Custom Domain Names</a:t>
                      </a:r>
                    </a:p>
                  </a:txBody>
                  <a:tcPr marL="68580" marR="68580" marT="34290" marB="34290"/>
                </a:tc>
                <a:extLst>
                  <a:ext uri="{0D108BD9-81ED-4DB2-BD59-A6C34878D82A}">
                    <a16:rowId xmlns:a16="http://schemas.microsoft.com/office/drawing/2014/main" val="259655956"/>
                  </a:ext>
                </a:extLst>
              </a:tr>
              <a:tr h="525780">
                <a:tc>
                  <a:txBody>
                    <a:bodyPr/>
                    <a:lstStyle/>
                    <a:p>
                      <a:r>
                        <a:rPr lang="en-US" sz="1500" dirty="0">
                          <a:latin typeface="Segoe UI" panose="020B0502040204020203" pitchFamily="34" charset="0"/>
                        </a:rPr>
                        <a:t>Connection Strings – can be configured to not swap</a:t>
                      </a:r>
                    </a:p>
                  </a:txBody>
                  <a:tcPr marL="68580" marR="68580" marT="34290" marB="34290"/>
                </a:tc>
                <a:tc>
                  <a:txBody>
                    <a:bodyPr/>
                    <a:lstStyle/>
                    <a:p>
                      <a:r>
                        <a:rPr lang="en-US" sz="1500" dirty="0">
                          <a:latin typeface="Segoe UI" panose="020B0502040204020203" pitchFamily="34" charset="0"/>
                        </a:rPr>
                        <a:t>SSL certificates and bindings</a:t>
                      </a:r>
                    </a:p>
                  </a:txBody>
                  <a:tcPr marL="68580" marR="68580" marT="34290" marB="34290"/>
                </a:tc>
                <a:extLst>
                  <a:ext uri="{0D108BD9-81ED-4DB2-BD59-A6C34878D82A}">
                    <a16:rowId xmlns:a16="http://schemas.microsoft.com/office/drawing/2014/main" val="2433537931"/>
                  </a:ext>
                </a:extLst>
              </a:tr>
              <a:tr h="525780">
                <a:tc>
                  <a:txBody>
                    <a:bodyPr/>
                    <a:lstStyle/>
                    <a:p>
                      <a:r>
                        <a:rPr lang="en-US" sz="1500" dirty="0">
                          <a:latin typeface="Segoe UI" panose="020B0502040204020203" pitchFamily="34" charset="0"/>
                        </a:rPr>
                        <a:t>General settings</a:t>
                      </a:r>
                    </a:p>
                  </a:txBody>
                  <a:tcPr marL="68580" marR="68580" marT="34290" marB="34290"/>
                </a:tc>
                <a:tc>
                  <a:txBody>
                    <a:bodyPr/>
                    <a:lstStyle/>
                    <a:p>
                      <a:r>
                        <a:rPr lang="en-US" sz="1500" dirty="0">
                          <a:latin typeface="Segoe UI" panose="020B0502040204020203" pitchFamily="34" charset="0"/>
                        </a:rPr>
                        <a:t>Scale settings (only production slots are scalable)</a:t>
                      </a:r>
                    </a:p>
                  </a:txBody>
                  <a:tcPr marL="68580" marR="68580" marT="34290" marB="34290"/>
                </a:tc>
                <a:extLst>
                  <a:ext uri="{0D108BD9-81ED-4DB2-BD59-A6C34878D82A}">
                    <a16:rowId xmlns:a16="http://schemas.microsoft.com/office/drawing/2014/main" val="1498419463"/>
                  </a:ext>
                </a:extLst>
              </a:tr>
              <a:tr h="383302">
                <a:tc>
                  <a:txBody>
                    <a:bodyPr/>
                    <a:lstStyle/>
                    <a:p>
                      <a:r>
                        <a:rPr lang="en-US" sz="1500" dirty="0">
                          <a:latin typeface="Segoe UI" panose="020B0502040204020203" pitchFamily="34" charset="0"/>
                        </a:rPr>
                        <a:t>Handler mappings</a:t>
                      </a:r>
                    </a:p>
                  </a:txBody>
                  <a:tcPr marL="68580" marR="68580" marT="34290" marB="34290"/>
                </a:tc>
                <a:tc>
                  <a:txBody>
                    <a:bodyPr/>
                    <a:lstStyle/>
                    <a:p>
                      <a:r>
                        <a:rPr lang="en-US" sz="1500" dirty="0">
                          <a:latin typeface="Segoe UI" panose="020B0502040204020203" pitchFamily="34" charset="0"/>
                        </a:rPr>
                        <a:t>Publishing endpoints</a:t>
                      </a:r>
                    </a:p>
                  </a:txBody>
                  <a:tcPr marL="68580" marR="68580" marT="34290" marB="34290"/>
                </a:tc>
                <a:extLst>
                  <a:ext uri="{0D108BD9-81ED-4DB2-BD59-A6C34878D82A}">
                    <a16:rowId xmlns:a16="http://schemas.microsoft.com/office/drawing/2014/main" val="820869244"/>
                  </a:ext>
                </a:extLst>
              </a:tr>
              <a:tr h="383302">
                <a:tc>
                  <a:txBody>
                    <a:bodyPr/>
                    <a:lstStyle/>
                    <a:p>
                      <a:r>
                        <a:rPr lang="en-US" sz="1500" dirty="0">
                          <a:latin typeface="Segoe UI" panose="020B0502040204020203" pitchFamily="34" charset="0"/>
                        </a:rPr>
                        <a:t>Diagnostic logs settings</a:t>
                      </a:r>
                    </a:p>
                  </a:txBody>
                  <a:tcPr marL="68580" marR="68580" marT="34290" marB="34290"/>
                </a:tc>
                <a:tc>
                  <a:txBody>
                    <a:bodyPr/>
                    <a:lstStyle/>
                    <a:p>
                      <a:endParaRPr lang="en-US" sz="1500" dirty="0">
                        <a:latin typeface="Segoe UI" panose="020B0502040204020203" pitchFamily="34" charset="0"/>
                      </a:endParaRPr>
                    </a:p>
                  </a:txBody>
                  <a:tcPr marL="68580" marR="68580" marT="34290" marB="34290"/>
                </a:tc>
                <a:extLst>
                  <a:ext uri="{0D108BD9-81ED-4DB2-BD59-A6C34878D82A}">
                    <a16:rowId xmlns:a16="http://schemas.microsoft.com/office/drawing/2014/main" val="2081598700"/>
                  </a:ext>
                </a:extLst>
              </a:tr>
            </a:tbl>
          </a:graphicData>
        </a:graphic>
      </p:graphicFrame>
    </p:spTree>
    <p:extLst>
      <p:ext uri="{BB962C8B-B14F-4D97-AF65-F5344CB8AC3E}">
        <p14:creationId xmlns:p14="http://schemas.microsoft.com/office/powerpoint/2010/main" val="387749314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8F6B872-1D62-4C02-9520-413FEA5BFCA0}"/>
              </a:ext>
            </a:extLst>
          </p:cNvPr>
          <p:cNvSpPr>
            <a:spLocks noGrp="1"/>
          </p:cNvSpPr>
          <p:nvPr>
            <p:ph type="title"/>
          </p:nvPr>
        </p:nvSpPr>
        <p:spPr/>
        <p:txBody>
          <a:bodyPr/>
          <a:lstStyle/>
          <a:p>
            <a:r>
              <a:rPr lang="en-US" dirty="0"/>
              <a:t>Backup Apps </a:t>
            </a:r>
          </a:p>
        </p:txBody>
      </p:sp>
      <p:sp>
        <p:nvSpPr>
          <p:cNvPr id="6" name="Text Placeholder 5">
            <a:extLst>
              <a:ext uri="{FF2B5EF4-FFF2-40B4-BE49-F238E27FC236}">
                <a16:creationId xmlns:a16="http://schemas.microsoft.com/office/drawing/2014/main" id="{9D3638CF-66DD-42FE-AFCA-5449D562034C}"/>
              </a:ext>
            </a:extLst>
          </p:cNvPr>
          <p:cNvSpPr>
            <a:spLocks noGrp="1"/>
          </p:cNvSpPr>
          <p:nvPr>
            <p:ph type="body" idx="1"/>
          </p:nvPr>
        </p:nvSpPr>
        <p:spPr/>
        <p:txBody>
          <a:bodyPr/>
          <a:lstStyle/>
          <a:p>
            <a:pPr marL="0" indent="0">
              <a:buNone/>
            </a:pPr>
            <a:r>
              <a:rPr lang="en-US" dirty="0">
                <a:solidFill>
                  <a:srgbClr val="000000"/>
                </a:solidFill>
              </a:rPr>
              <a:t>App Service can back up the following information to an Azure storage account and container that you have configured your app to use:</a:t>
            </a:r>
          </a:p>
          <a:p>
            <a:pPr marL="0" indent="0">
              <a:buNone/>
            </a:pPr>
            <a:endParaRPr lang="en-US" sz="2000" dirty="0">
              <a:solidFill>
                <a:srgbClr val="000000"/>
              </a:solidFill>
            </a:endParaRPr>
          </a:p>
          <a:p>
            <a:pPr>
              <a:buFont typeface="Courier New" panose="02070309020205020404" pitchFamily="49" charset="0"/>
              <a:buChar char="o"/>
            </a:pPr>
            <a:r>
              <a:rPr lang="en-US" sz="2400" dirty="0">
                <a:solidFill>
                  <a:srgbClr val="000000"/>
                </a:solidFill>
              </a:rPr>
              <a:t>  App configuration</a:t>
            </a:r>
          </a:p>
          <a:p>
            <a:pPr>
              <a:buFont typeface="Courier New" panose="02070309020205020404" pitchFamily="49" charset="0"/>
              <a:buChar char="o"/>
            </a:pPr>
            <a:r>
              <a:rPr lang="en-US" sz="2400" dirty="0">
                <a:solidFill>
                  <a:srgbClr val="000000"/>
                </a:solidFill>
              </a:rPr>
              <a:t>  File content</a:t>
            </a:r>
          </a:p>
          <a:p>
            <a:pPr>
              <a:buFont typeface="Courier New" panose="02070309020205020404" pitchFamily="49" charset="0"/>
              <a:buChar char="o"/>
            </a:pPr>
            <a:r>
              <a:rPr lang="en-US" sz="2400" dirty="0">
                <a:solidFill>
                  <a:srgbClr val="000000"/>
                </a:solidFill>
              </a:rPr>
              <a:t>  Database connected to your app</a:t>
            </a:r>
          </a:p>
        </p:txBody>
      </p:sp>
      <p:sp>
        <p:nvSpPr>
          <p:cNvPr id="7" name="Text Placeholder 6">
            <a:extLst>
              <a:ext uri="{FF2B5EF4-FFF2-40B4-BE49-F238E27FC236}">
                <a16:creationId xmlns:a16="http://schemas.microsoft.com/office/drawing/2014/main" id="{05D9D23C-8DF7-4E74-92E2-EF8ABE1E55B7}"/>
              </a:ext>
            </a:extLst>
          </p:cNvPr>
          <p:cNvSpPr>
            <a:spLocks noGrp="1"/>
          </p:cNvSpPr>
          <p:nvPr>
            <p:ph type="body" sz="quarter" idx="10"/>
          </p:nvPr>
        </p:nvSpPr>
        <p:spPr/>
        <p:txBody>
          <a:bodyPr/>
          <a:lstStyle/>
          <a:p>
            <a:r>
              <a:rPr lang="en-US" dirty="0">
                <a:hlinkClick r:id="rId3"/>
              </a:rPr>
              <a:t>https://docs.microsoft.com/en-us/azure/app-service/web-sites-backup</a:t>
            </a:r>
            <a:endParaRPr lang="en-US" dirty="0"/>
          </a:p>
          <a:p>
            <a:endParaRPr lang="en-US" dirty="0"/>
          </a:p>
        </p:txBody>
      </p:sp>
      <p:pic>
        <p:nvPicPr>
          <p:cNvPr id="2050" name="Picture 2" descr="Backups page">
            <a:extLst>
              <a:ext uri="{FF2B5EF4-FFF2-40B4-BE49-F238E27FC236}">
                <a16:creationId xmlns:a16="http://schemas.microsoft.com/office/drawing/2014/main" id="{FCEEA96B-661E-4D60-9EC4-42BDA79CF4B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70520" y="2026785"/>
            <a:ext cx="241935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751831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Configuring application and site diagnostics</a:t>
            </a:r>
          </a:p>
        </p:txBody>
      </p:sp>
      <p:sp>
        <p:nvSpPr>
          <p:cNvPr id="4" name="Content Placeholder 2"/>
          <p:cNvSpPr txBox="1">
            <a:spLocks/>
          </p:cNvSpPr>
          <p:nvPr/>
        </p:nvSpPr>
        <p:spPr>
          <a:xfrm>
            <a:off x="1982788" y="1021215"/>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lvl="0"/>
            <a:r>
              <a:rPr lang="en-US" kern="0" dirty="0">
                <a:solidFill>
                  <a:srgbClr val="000000"/>
                </a:solidFill>
              </a:rPr>
              <a:t>Configure the following application logging settings:</a:t>
            </a:r>
          </a:p>
          <a:p>
            <a:pPr marL="365760" lvl="1"/>
            <a:r>
              <a:rPr lang="en-US" kern="0" dirty="0">
                <a:solidFill>
                  <a:srgbClr val="000000"/>
                </a:solidFill>
              </a:rPr>
              <a:t>Log storage location</a:t>
            </a:r>
          </a:p>
          <a:p>
            <a:pPr marL="365760" lvl="1"/>
            <a:r>
              <a:rPr lang="en-US" kern="0" dirty="0">
                <a:solidFill>
                  <a:srgbClr val="000000"/>
                </a:solidFill>
              </a:rPr>
              <a:t>Logging level</a:t>
            </a:r>
          </a:p>
          <a:p>
            <a:pPr marL="365760" lvl="1"/>
            <a:r>
              <a:rPr lang="en-US" kern="0" dirty="0">
                <a:solidFill>
                  <a:srgbClr val="000000"/>
                </a:solidFill>
              </a:rPr>
              <a:t>Retention period</a:t>
            </a:r>
          </a:p>
          <a:p>
            <a:pPr lvl="0"/>
            <a:r>
              <a:rPr lang="en-US" kern="0" dirty="0">
                <a:solidFill>
                  <a:srgbClr val="000000"/>
                </a:solidFill>
              </a:rPr>
              <a:t>Configure the following site diagnostics settings:</a:t>
            </a:r>
          </a:p>
          <a:p>
            <a:pPr marL="365760" lvl="1"/>
            <a:r>
              <a:rPr lang="en-US" kern="0" dirty="0">
                <a:solidFill>
                  <a:srgbClr val="000000"/>
                </a:solidFill>
              </a:rPr>
              <a:t>Web server logging</a:t>
            </a:r>
          </a:p>
          <a:p>
            <a:pPr marL="365760" lvl="1"/>
            <a:r>
              <a:rPr lang="en-US" kern="0" dirty="0">
                <a:solidFill>
                  <a:srgbClr val="000000"/>
                </a:solidFill>
              </a:rPr>
              <a:t>Detailed error messages</a:t>
            </a:r>
          </a:p>
          <a:p>
            <a:pPr marL="365760" lvl="1"/>
            <a:r>
              <a:rPr lang="en-US" kern="0" dirty="0">
                <a:solidFill>
                  <a:srgbClr val="000000"/>
                </a:solidFill>
              </a:rPr>
              <a:t>Failed request tracing</a:t>
            </a:r>
          </a:p>
        </p:txBody>
      </p:sp>
    </p:spTree>
    <p:extLst>
      <p:ext uri="{BB962C8B-B14F-4D97-AF65-F5344CB8AC3E}">
        <p14:creationId xmlns:p14="http://schemas.microsoft.com/office/powerpoint/2010/main" val="90141682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Monitoring web apps</a:t>
            </a:r>
          </a:p>
        </p:txBody>
      </p:sp>
      <p:sp>
        <p:nvSpPr>
          <p:cNvPr id="4" name="Content Placeholder 2"/>
          <p:cNvSpPr txBox="1">
            <a:spLocks/>
          </p:cNvSpPr>
          <p:nvPr/>
        </p:nvSpPr>
        <p:spPr>
          <a:xfrm>
            <a:off x="1815830" y="1021215"/>
            <a:ext cx="8657617" cy="5417685"/>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lvl="0"/>
            <a:r>
              <a:rPr lang="en-US" kern="0" dirty="0">
                <a:solidFill>
                  <a:srgbClr val="000000"/>
                </a:solidFill>
              </a:rPr>
              <a:t>Access diagnostic logs by using:</a:t>
            </a:r>
          </a:p>
          <a:p>
            <a:pPr marL="365760" lvl="1"/>
            <a:r>
              <a:rPr lang="en-US" kern="0" dirty="0">
                <a:solidFill>
                  <a:srgbClr val="000000"/>
                </a:solidFill>
              </a:rPr>
              <a:t>FTP</a:t>
            </a:r>
          </a:p>
          <a:p>
            <a:pPr marL="365760" lvl="1"/>
            <a:r>
              <a:rPr lang="en-US" kern="0" dirty="0">
                <a:solidFill>
                  <a:srgbClr val="000000"/>
                </a:solidFill>
              </a:rPr>
              <a:t>Azure PowerShell</a:t>
            </a:r>
          </a:p>
          <a:p>
            <a:pPr marL="365760" lvl="1"/>
            <a:r>
              <a:rPr lang="en-US" kern="0" dirty="0">
                <a:solidFill>
                  <a:srgbClr val="000000"/>
                </a:solidFill>
              </a:rPr>
              <a:t>Azure CLI</a:t>
            </a:r>
          </a:p>
          <a:p>
            <a:pPr lvl="0"/>
            <a:r>
              <a:rPr lang="en-US" kern="0" dirty="0">
                <a:solidFill>
                  <a:srgbClr val="000000"/>
                </a:solidFill>
              </a:rPr>
              <a:t>View logs in Visual Studio by using Application Insights</a:t>
            </a:r>
          </a:p>
          <a:p>
            <a:pPr lvl="0"/>
            <a:r>
              <a:rPr lang="en-US" kern="0" dirty="0">
                <a:solidFill>
                  <a:srgbClr val="000000"/>
                </a:solidFill>
              </a:rPr>
              <a:t>Monitor web apps in the Azure portal by:</a:t>
            </a:r>
          </a:p>
          <a:p>
            <a:pPr marL="365760" lvl="1"/>
            <a:r>
              <a:rPr lang="en-US" kern="0" dirty="0">
                <a:solidFill>
                  <a:srgbClr val="000000"/>
                </a:solidFill>
              </a:rPr>
              <a:t>Adding metrics</a:t>
            </a:r>
          </a:p>
          <a:p>
            <a:pPr marL="365760" lvl="1"/>
            <a:r>
              <a:rPr lang="en-US" kern="0" dirty="0">
                <a:solidFill>
                  <a:srgbClr val="000000"/>
                </a:solidFill>
              </a:rPr>
              <a:t>Configuring alerts:</a:t>
            </a:r>
          </a:p>
          <a:p>
            <a:pPr marL="761047" lvl="2"/>
            <a:r>
              <a:rPr lang="en-US" kern="0" dirty="0">
                <a:solidFill>
                  <a:srgbClr val="000000"/>
                </a:solidFill>
              </a:rPr>
              <a:t>Email notifications</a:t>
            </a:r>
          </a:p>
          <a:p>
            <a:pPr marL="761047" lvl="2"/>
            <a:r>
              <a:rPr lang="en-US" kern="0" dirty="0">
                <a:solidFill>
                  <a:srgbClr val="000000"/>
                </a:solidFill>
              </a:rPr>
              <a:t>Webhooks</a:t>
            </a:r>
          </a:p>
          <a:p>
            <a:pPr marL="761047" lvl="2"/>
            <a:r>
              <a:rPr lang="en-US" kern="0" dirty="0">
                <a:solidFill>
                  <a:srgbClr val="000000"/>
                </a:solidFill>
              </a:rPr>
              <a:t>Logic apps</a:t>
            </a:r>
          </a:p>
        </p:txBody>
      </p:sp>
    </p:spTree>
    <p:extLst>
      <p:ext uri="{BB962C8B-B14F-4D97-AF65-F5344CB8AC3E}">
        <p14:creationId xmlns:p14="http://schemas.microsoft.com/office/powerpoint/2010/main" val="194103132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Configure App Service endpoint monitoring</a:t>
            </a:r>
          </a:p>
        </p:txBody>
      </p:sp>
      <p:pic>
        <p:nvPicPr>
          <p:cNvPr id="9" name="Picture 8">
            <a:extLst>
              <a:ext uri="{FF2B5EF4-FFF2-40B4-BE49-F238E27FC236}">
                <a16:creationId xmlns:a16="http://schemas.microsoft.com/office/drawing/2014/main" id="{8142ABCE-F243-4DF9-9584-53B0EC12D4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33600" y="1028700"/>
            <a:ext cx="7924800" cy="2400300"/>
          </a:xfrm>
          <a:prstGeom prst="rect">
            <a:avLst/>
          </a:prstGeom>
        </p:spPr>
      </p:pic>
    </p:spTree>
    <p:extLst>
      <p:ext uri="{BB962C8B-B14F-4D97-AF65-F5344CB8AC3E}">
        <p14:creationId xmlns:p14="http://schemas.microsoft.com/office/powerpoint/2010/main" val="383112042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Configure Alerts</a:t>
            </a:r>
          </a:p>
        </p:txBody>
      </p:sp>
      <p:pic>
        <p:nvPicPr>
          <p:cNvPr id="4" name="Picture 3">
            <a:extLst>
              <a:ext uri="{FF2B5EF4-FFF2-40B4-BE49-F238E27FC236}">
                <a16:creationId xmlns:a16="http://schemas.microsoft.com/office/drawing/2014/main" id="{691917C3-2DA7-4CDE-BED5-027473B76B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34639" y="740663"/>
            <a:ext cx="1718239" cy="5553307"/>
          </a:xfrm>
          <a:prstGeom prst="rect">
            <a:avLst/>
          </a:prstGeom>
        </p:spPr>
      </p:pic>
      <p:sp>
        <p:nvSpPr>
          <p:cNvPr id="5" name="TextBox 4">
            <a:extLst>
              <a:ext uri="{FF2B5EF4-FFF2-40B4-BE49-F238E27FC236}">
                <a16:creationId xmlns:a16="http://schemas.microsoft.com/office/drawing/2014/main" id="{E6A556AC-D2C2-47E7-B1C6-0EC648034568}"/>
              </a:ext>
            </a:extLst>
          </p:cNvPr>
          <p:cNvSpPr txBox="1"/>
          <p:nvPr/>
        </p:nvSpPr>
        <p:spPr>
          <a:xfrm>
            <a:off x="2089080" y="3609782"/>
            <a:ext cx="5540073" cy="1631216"/>
          </a:xfrm>
          <a:prstGeom prst="rect">
            <a:avLst/>
          </a:prstGeom>
          <a:noFill/>
        </p:spPr>
        <p:txBody>
          <a:bodyPr wrap="square" rtlCol="0">
            <a:spAutoFit/>
          </a:bodyPr>
          <a:lstStyle>
            <a:defPPr>
              <a:defRPr lang="en-US"/>
            </a:defPPr>
            <a:lvl1pPr>
              <a:defRPr sz="2000">
                <a:solidFill>
                  <a:srgbClr val="000000"/>
                </a:solidFill>
                <a:latin typeface="segoe-ui_bold"/>
              </a:defRPr>
            </a:lvl1pPr>
          </a:lstStyle>
          <a:p>
            <a:r>
              <a:rPr lang="en-US" sz="2800" dirty="0">
                <a:latin typeface="Segoe UI" panose="020B0502040204020203" pitchFamily="34" charset="0"/>
                <a:cs typeface="Segoe UI" panose="020B0502040204020203" pitchFamily="34" charset="0"/>
              </a:rPr>
              <a:t>Actions:</a:t>
            </a:r>
          </a:p>
          <a:p>
            <a:pPr marL="342900" indent="-342900">
              <a:buFont typeface="Arial" panose="020B0604020202020204" pitchFamily="34" charset="0"/>
              <a:buChar char="•"/>
            </a:pPr>
            <a:r>
              <a:rPr lang="en-US" sz="2400" dirty="0">
                <a:latin typeface="Segoe UI" panose="020B0502040204020203" pitchFamily="34" charset="0"/>
                <a:cs typeface="Segoe UI" panose="020B0502040204020203" pitchFamily="34" charset="0"/>
              </a:rPr>
              <a:t>send email notifications </a:t>
            </a:r>
          </a:p>
          <a:p>
            <a:pPr marL="342900" indent="-342900">
              <a:buFont typeface="Arial" panose="020B0604020202020204" pitchFamily="34" charset="0"/>
              <a:buChar char="•"/>
            </a:pPr>
            <a:r>
              <a:rPr lang="en-US" sz="2400" dirty="0">
                <a:latin typeface="Segoe UI" panose="020B0502040204020203" pitchFamily="34" charset="0"/>
                <a:cs typeface="Segoe UI" panose="020B0502040204020203" pitchFamily="34" charset="0"/>
              </a:rPr>
              <a:t>call a </a:t>
            </a:r>
            <a:r>
              <a:rPr lang="en-US" sz="2400" dirty="0" err="1">
                <a:latin typeface="Segoe UI" panose="020B0502040204020203" pitchFamily="34" charset="0"/>
                <a:cs typeface="Segoe UI" panose="020B0502040204020203" pitchFamily="34" charset="0"/>
              </a:rPr>
              <a:t>webhook</a:t>
            </a:r>
            <a:endParaRPr lang="en-US" sz="2400" dirty="0">
              <a:latin typeface="Segoe UI" panose="020B0502040204020203" pitchFamily="34" charset="0"/>
              <a:cs typeface="Segoe UI" panose="020B0502040204020203" pitchFamily="34" charset="0"/>
            </a:endParaRPr>
          </a:p>
          <a:p>
            <a:pPr marL="342900" indent="-342900">
              <a:buFont typeface="Arial" panose="020B0604020202020204" pitchFamily="34" charset="0"/>
              <a:buChar char="•"/>
            </a:pPr>
            <a:r>
              <a:rPr lang="en-US" sz="2400" dirty="0">
                <a:latin typeface="Segoe UI" panose="020B0502040204020203" pitchFamily="34" charset="0"/>
                <a:cs typeface="Segoe UI" panose="020B0502040204020203" pitchFamily="34" charset="0"/>
              </a:rPr>
              <a:t>start execution of an Azure runbook </a:t>
            </a:r>
          </a:p>
        </p:txBody>
      </p:sp>
      <p:sp>
        <p:nvSpPr>
          <p:cNvPr id="7" name="TextBox 6">
            <a:extLst>
              <a:ext uri="{FF2B5EF4-FFF2-40B4-BE49-F238E27FC236}">
                <a16:creationId xmlns:a16="http://schemas.microsoft.com/office/drawing/2014/main" id="{96EF0F29-BDEE-47AE-A55C-6E80FF3CFFE1}"/>
              </a:ext>
            </a:extLst>
          </p:cNvPr>
          <p:cNvSpPr txBox="1"/>
          <p:nvPr/>
        </p:nvSpPr>
        <p:spPr>
          <a:xfrm>
            <a:off x="2089079" y="1749670"/>
            <a:ext cx="4777484" cy="1261884"/>
          </a:xfrm>
          <a:prstGeom prst="rect">
            <a:avLst/>
          </a:prstGeom>
          <a:noFill/>
        </p:spPr>
        <p:txBody>
          <a:bodyPr wrap="square" rtlCol="0">
            <a:spAutoFit/>
          </a:bodyPr>
          <a:lstStyle/>
          <a:p>
            <a:r>
              <a:rPr lang="en-US" sz="2800" dirty="0">
                <a:solidFill>
                  <a:srgbClr val="000000"/>
                </a:solidFill>
                <a:latin typeface="Segoe UI" panose="020B0502040204020203" pitchFamily="34" charset="0"/>
                <a:cs typeface="Segoe UI" panose="020B0502040204020203" pitchFamily="34" charset="0"/>
              </a:rPr>
              <a:t>Triggers:</a:t>
            </a:r>
          </a:p>
          <a:p>
            <a:pPr marL="342900" indent="-342900">
              <a:buFont typeface="Arial" panose="020B0604020202020204" pitchFamily="34" charset="0"/>
              <a:buChar char="•"/>
            </a:pPr>
            <a:r>
              <a:rPr lang="en-US" sz="2400" dirty="0">
                <a:solidFill>
                  <a:srgbClr val="000000"/>
                </a:solidFill>
                <a:latin typeface="Segoe UI" panose="020B0502040204020203" pitchFamily="34" charset="0"/>
                <a:cs typeface="Segoe UI" panose="020B0502040204020203" pitchFamily="34" charset="0"/>
              </a:rPr>
              <a:t>Metric values </a:t>
            </a:r>
            <a:endParaRPr lang="en-US" sz="2400" kern="0" dirty="0">
              <a:solidFill>
                <a:srgbClr val="000000"/>
              </a:solidFill>
              <a:latin typeface="Segoe UI" panose="020B0502040204020203" pitchFamily="34" charset="0"/>
              <a:cs typeface="Segoe UI" panose="020B0502040204020203" pitchFamily="34" charset="0"/>
            </a:endParaRPr>
          </a:p>
          <a:p>
            <a:pPr marL="342900" indent="-342900">
              <a:buFont typeface="Arial" panose="020B0604020202020204" pitchFamily="34" charset="0"/>
              <a:buChar char="•"/>
            </a:pPr>
            <a:r>
              <a:rPr lang="en-US" sz="2400" dirty="0">
                <a:solidFill>
                  <a:srgbClr val="000000"/>
                </a:solidFill>
                <a:latin typeface="Segoe UI" panose="020B0502040204020203" pitchFamily="34" charset="0"/>
                <a:cs typeface="Segoe UI" panose="020B0502040204020203" pitchFamily="34" charset="0"/>
              </a:rPr>
              <a:t>Activity log events </a:t>
            </a:r>
            <a:endParaRPr lang="en-US" sz="2400" kern="0" dirty="0">
              <a:solidFill>
                <a:srgbClr val="000000"/>
              </a:solidFill>
              <a:latin typeface="Segoe UI" panose="020B0502040204020203" pitchFamily="34" charset="0"/>
              <a:cs typeface="Segoe UI" pitchFamily="34" charset="0"/>
            </a:endParaRPr>
          </a:p>
        </p:txBody>
      </p:sp>
    </p:spTree>
    <p:extLst>
      <p:ext uri="{BB962C8B-B14F-4D97-AF65-F5344CB8AC3E}">
        <p14:creationId xmlns:p14="http://schemas.microsoft.com/office/powerpoint/2010/main" val="40211184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7B69E-01B6-4EEF-ACA5-833599CCB8E5}"/>
              </a:ext>
            </a:extLst>
          </p:cNvPr>
          <p:cNvSpPr>
            <a:spLocks noGrp="1"/>
          </p:cNvSpPr>
          <p:nvPr>
            <p:ph type="ctrTitle" sz="quarter"/>
          </p:nvPr>
        </p:nvSpPr>
        <p:spPr>
          <a:xfrm>
            <a:off x="4724401" y="2022868"/>
            <a:ext cx="5732417" cy="627864"/>
          </a:xfrm>
        </p:spPr>
        <p:txBody>
          <a:bodyPr/>
          <a:lstStyle/>
          <a:p>
            <a:r>
              <a:rPr lang="en-US" dirty="0"/>
              <a:t>Module 1</a:t>
            </a:r>
          </a:p>
        </p:txBody>
      </p:sp>
      <p:sp>
        <p:nvSpPr>
          <p:cNvPr id="3" name="Subtitle 2">
            <a:extLst>
              <a:ext uri="{FF2B5EF4-FFF2-40B4-BE49-F238E27FC236}">
                <a16:creationId xmlns:a16="http://schemas.microsoft.com/office/drawing/2014/main" id="{A54CF4BB-C01B-4E98-881D-EA03D5035F89}"/>
              </a:ext>
            </a:extLst>
          </p:cNvPr>
          <p:cNvSpPr>
            <a:spLocks noGrp="1"/>
          </p:cNvSpPr>
          <p:nvPr>
            <p:ph type="subTitle" sz="quarter" idx="1"/>
          </p:nvPr>
        </p:nvSpPr>
        <p:spPr/>
        <p:txBody>
          <a:bodyPr/>
          <a:lstStyle/>
          <a:p>
            <a:r>
              <a:rPr lang="en-US" dirty="0"/>
              <a:t>Overview of the Microsoft Azure Platform
</a:t>
            </a:r>
          </a:p>
        </p:txBody>
      </p:sp>
    </p:spTree>
    <p:extLst>
      <p:ext uri="{BB962C8B-B14F-4D97-AF65-F5344CB8AC3E}">
        <p14:creationId xmlns:p14="http://schemas.microsoft.com/office/powerpoint/2010/main" val="113886941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FA3D68-2895-493D-BA07-06E5BEEF6B48}"/>
              </a:ext>
            </a:extLst>
          </p:cNvPr>
          <p:cNvSpPr>
            <a:spLocks noGrp="1"/>
          </p:cNvSpPr>
          <p:nvPr>
            <p:ph type="ctrTitle" sz="quarter"/>
          </p:nvPr>
        </p:nvSpPr>
        <p:spPr>
          <a:xfrm>
            <a:off x="4724401" y="2022868"/>
            <a:ext cx="5732417" cy="627864"/>
          </a:xfrm>
        </p:spPr>
        <p:txBody>
          <a:bodyPr/>
          <a:lstStyle/>
          <a:p>
            <a:r>
              <a:rPr lang="en-US" dirty="0"/>
              <a:t>Module 4</a:t>
            </a:r>
          </a:p>
        </p:txBody>
      </p:sp>
      <p:sp>
        <p:nvSpPr>
          <p:cNvPr id="3" name="Subtitle 2">
            <a:extLst>
              <a:ext uri="{FF2B5EF4-FFF2-40B4-BE49-F238E27FC236}">
                <a16:creationId xmlns:a16="http://schemas.microsoft.com/office/drawing/2014/main" id="{F44DC191-7E34-49AB-9759-97FEEF020B91}"/>
              </a:ext>
            </a:extLst>
          </p:cNvPr>
          <p:cNvSpPr>
            <a:spLocks noGrp="1"/>
          </p:cNvSpPr>
          <p:nvPr>
            <p:ph type="subTitle" sz="quarter" idx="1"/>
          </p:nvPr>
        </p:nvSpPr>
        <p:spPr/>
        <p:txBody>
          <a:bodyPr/>
          <a:lstStyle/>
          <a:p>
            <a:r>
              <a:rPr lang="it-IT"/>
              <a:t>Storing SQL Data in Azure
</a:t>
            </a:r>
            <a:endParaRPr lang="en-US" dirty="0"/>
          </a:p>
        </p:txBody>
      </p:sp>
    </p:spTree>
    <p:extLst>
      <p:ext uri="{BB962C8B-B14F-4D97-AF65-F5344CB8AC3E}">
        <p14:creationId xmlns:p14="http://schemas.microsoft.com/office/powerpoint/2010/main" val="425708115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 name="Title 5"/>
          <p:cNvSpPr>
            <a:spLocks noGrp="1"/>
          </p:cNvSpPr>
          <p:nvPr>
            <p:ph type="title"/>
          </p:nvPr>
        </p:nvSpPr>
        <p:spPr>
          <a:xfrm>
            <a:off x="1524001" y="1074385"/>
            <a:ext cx="9143996" cy="674749"/>
          </a:xfrm>
        </p:spPr>
        <p:txBody>
          <a:bodyPr/>
          <a:lstStyle/>
          <a:p>
            <a:pPr algn="ctr"/>
            <a:r>
              <a:rPr lang="en-US" sz="3600" dirty="0"/>
              <a:t>Azure Data Services</a:t>
            </a:r>
            <a:endParaRPr lang="en-US" dirty="0"/>
          </a:p>
        </p:txBody>
      </p:sp>
      <p:sp>
        <p:nvSpPr>
          <p:cNvPr id="343" name="Rectangle 342"/>
          <p:cNvSpPr/>
          <p:nvPr/>
        </p:nvSpPr>
        <p:spPr bwMode="auto">
          <a:xfrm>
            <a:off x="6992449" y="4367118"/>
            <a:ext cx="1314531" cy="787128"/>
          </a:xfrm>
          <a:prstGeom prst="rect">
            <a:avLst/>
          </a:prstGeom>
          <a:solidFill>
            <a:schemeClr val="accent4"/>
          </a:solidFill>
          <a:ln w="3175">
            <a:noFill/>
          </a:ln>
          <a:effectLst/>
        </p:spPr>
        <p:txBody>
          <a:bodyPr spcFirstLastPara="0" vert="horz" wrap="square" lIns="67232" tIns="33616" rIns="67232" bIns="33616" numCol="1" spcCol="1270" anchor="t" anchorCtr="0">
            <a:noAutofit/>
          </a:bodyPr>
          <a:lstStyle/>
          <a:p>
            <a:pPr algn="ctr" defTabSz="532887">
              <a:spcBef>
                <a:spcPct val="0"/>
              </a:spcBef>
              <a:spcAft>
                <a:spcPct val="35000"/>
              </a:spcAft>
              <a:defRPr/>
            </a:pPr>
            <a:r>
              <a:rPr lang="en-US" sz="882" kern="0" dirty="0">
                <a:solidFill>
                  <a:srgbClr val="FFFFFF"/>
                </a:solidFill>
                <a:latin typeface="Segoe UI Semibold" panose="020B0702040204020203" pitchFamily="34" charset="0"/>
                <a:ea typeface="MS PGothic" panose="020B0600070205080204" pitchFamily="34" charset="-128"/>
                <a:cs typeface="Segoe UI Semibold" panose="020B0702040204020203" pitchFamily="34" charset="0"/>
              </a:rPr>
              <a:t>Dashboards &amp; Visualizations</a:t>
            </a:r>
          </a:p>
        </p:txBody>
      </p:sp>
      <p:sp>
        <p:nvSpPr>
          <p:cNvPr id="344" name="Rectangle 343"/>
          <p:cNvSpPr/>
          <p:nvPr/>
        </p:nvSpPr>
        <p:spPr bwMode="auto">
          <a:xfrm>
            <a:off x="2906268" y="2076396"/>
            <a:ext cx="1314531" cy="3077850"/>
          </a:xfrm>
          <a:prstGeom prst="rect">
            <a:avLst/>
          </a:prstGeom>
          <a:solidFill>
            <a:srgbClr val="0078D7"/>
          </a:solidFill>
          <a:ln w="3175">
            <a:noFill/>
          </a:ln>
          <a:effectLst/>
        </p:spPr>
        <p:txBody>
          <a:bodyPr spcFirstLastPara="0" vert="horz" wrap="square" lIns="67232" tIns="33616" rIns="67232" bIns="33616" numCol="1" spcCol="1270" anchor="t" anchorCtr="0">
            <a:noAutofit/>
          </a:bodyPr>
          <a:lstStyle/>
          <a:p>
            <a:pPr algn="ctr" defTabSz="532887">
              <a:spcBef>
                <a:spcPct val="0"/>
              </a:spcBef>
              <a:spcAft>
                <a:spcPct val="35000"/>
              </a:spcAft>
              <a:defRPr/>
            </a:pPr>
            <a:r>
              <a:rPr lang="en-US" sz="882" kern="0" dirty="0">
                <a:solidFill>
                  <a:srgbClr val="FFFFFF"/>
                </a:solidFill>
                <a:latin typeface="Segoe UI Semibold" panose="020B0702040204020203" pitchFamily="34" charset="0"/>
                <a:ea typeface="MS PGothic" panose="020B0600070205080204" pitchFamily="34" charset="-128"/>
                <a:cs typeface="Segoe UI Semibold" panose="020B0702040204020203" pitchFamily="34" charset="0"/>
              </a:rPr>
              <a:t>Information Management</a:t>
            </a:r>
          </a:p>
        </p:txBody>
      </p:sp>
      <p:sp>
        <p:nvSpPr>
          <p:cNvPr id="345" name="Rectangle 344"/>
          <p:cNvSpPr/>
          <p:nvPr/>
        </p:nvSpPr>
        <p:spPr bwMode="auto">
          <a:xfrm>
            <a:off x="4268328" y="2076396"/>
            <a:ext cx="1314531" cy="3077850"/>
          </a:xfrm>
          <a:prstGeom prst="rect">
            <a:avLst/>
          </a:prstGeom>
          <a:solidFill>
            <a:schemeClr val="accent2"/>
          </a:solidFill>
          <a:ln w="3175">
            <a:noFill/>
          </a:ln>
          <a:effectLst/>
        </p:spPr>
        <p:txBody>
          <a:bodyPr spcFirstLastPara="0" vert="horz" wrap="square" lIns="67232" tIns="33616" rIns="67232" bIns="33616" numCol="1" spcCol="1270" anchor="t" anchorCtr="0">
            <a:noAutofit/>
          </a:bodyPr>
          <a:lstStyle/>
          <a:p>
            <a:pPr algn="ctr" defTabSz="532887">
              <a:spcBef>
                <a:spcPct val="0"/>
              </a:spcBef>
              <a:spcAft>
                <a:spcPct val="35000"/>
              </a:spcAft>
              <a:defRPr/>
            </a:pPr>
            <a:r>
              <a:rPr lang="en-US" sz="882" kern="0" dirty="0">
                <a:solidFill>
                  <a:srgbClr val="FFFFFF"/>
                </a:solidFill>
                <a:latin typeface="Segoe UI Semibold" panose="020B0702040204020203" pitchFamily="34" charset="0"/>
                <a:ea typeface="MS PGothic" panose="020B0600070205080204" pitchFamily="34" charset="-128"/>
                <a:cs typeface="Segoe UI Semibold" panose="020B0702040204020203" pitchFamily="34" charset="0"/>
              </a:rPr>
              <a:t>Data Store (small/big/all)</a:t>
            </a:r>
          </a:p>
        </p:txBody>
      </p:sp>
      <p:sp>
        <p:nvSpPr>
          <p:cNvPr id="346" name="Rectangle 345"/>
          <p:cNvSpPr/>
          <p:nvPr/>
        </p:nvSpPr>
        <p:spPr bwMode="auto">
          <a:xfrm>
            <a:off x="5630388" y="2076396"/>
            <a:ext cx="1314531" cy="3077850"/>
          </a:xfrm>
          <a:prstGeom prst="rect">
            <a:avLst/>
          </a:prstGeom>
          <a:solidFill>
            <a:schemeClr val="accent3"/>
          </a:solidFill>
          <a:ln w="3175">
            <a:noFill/>
          </a:ln>
          <a:effectLst/>
        </p:spPr>
        <p:txBody>
          <a:bodyPr spcFirstLastPara="0" vert="horz" wrap="square" lIns="67232" tIns="33616" rIns="67232" bIns="33616" numCol="1" spcCol="1270" anchor="t" anchorCtr="0">
            <a:noAutofit/>
          </a:bodyPr>
          <a:lstStyle/>
          <a:p>
            <a:pPr algn="ctr" defTabSz="532887">
              <a:spcBef>
                <a:spcPct val="0"/>
              </a:spcBef>
              <a:spcAft>
                <a:spcPct val="35000"/>
              </a:spcAft>
              <a:defRPr/>
            </a:pPr>
            <a:r>
              <a:rPr lang="en-US" sz="882" kern="0" dirty="0">
                <a:solidFill>
                  <a:srgbClr val="FFFFFF"/>
                </a:solidFill>
                <a:latin typeface="Segoe UI Semibold" panose="020B0702040204020203" pitchFamily="34" charset="0"/>
                <a:ea typeface="MS PGothic" panose="020B0600070205080204" pitchFamily="34" charset="-128"/>
                <a:cs typeface="Segoe UI Semibold" panose="020B0702040204020203" pitchFamily="34" charset="0"/>
              </a:rPr>
              <a:t>Machine Learning</a:t>
            </a:r>
            <a:br>
              <a:rPr lang="en-US" sz="882" kern="0" dirty="0">
                <a:solidFill>
                  <a:srgbClr val="FFFFFF"/>
                </a:solidFill>
                <a:latin typeface="Segoe UI Semibold" panose="020B0702040204020203" pitchFamily="34" charset="0"/>
                <a:ea typeface="MS PGothic" panose="020B0600070205080204" pitchFamily="34" charset="-128"/>
                <a:cs typeface="Segoe UI Semibold" panose="020B0702040204020203" pitchFamily="34" charset="0"/>
              </a:rPr>
            </a:br>
            <a:r>
              <a:rPr lang="en-US" sz="882" kern="0" dirty="0">
                <a:solidFill>
                  <a:srgbClr val="FFFFFF"/>
                </a:solidFill>
                <a:latin typeface="Segoe UI Semibold" panose="020B0702040204020203" pitchFamily="34" charset="0"/>
                <a:ea typeface="MS PGothic" panose="020B0600070205080204" pitchFamily="34" charset="-128"/>
                <a:cs typeface="Segoe UI Semibold" panose="020B0702040204020203" pitchFamily="34" charset="0"/>
              </a:rPr>
              <a:t>and Analytics</a:t>
            </a:r>
          </a:p>
        </p:txBody>
      </p:sp>
      <p:sp>
        <p:nvSpPr>
          <p:cNvPr id="351" name="Rectangle 350"/>
          <p:cNvSpPr/>
          <p:nvPr/>
        </p:nvSpPr>
        <p:spPr>
          <a:xfrm>
            <a:off x="3303808" y="3626712"/>
            <a:ext cx="780170" cy="124201"/>
          </a:xfrm>
          <a:prstGeom prst="rect">
            <a:avLst/>
          </a:prstGeom>
        </p:spPr>
        <p:txBody>
          <a:bodyPr wrap="square" lIns="0" tIns="0" rIns="0" bIns="0" anchor="ctr">
            <a:spAutoFit/>
          </a:bodyPr>
          <a:lstStyle/>
          <a:p>
            <a:pPr defTabSz="685594">
              <a:defRPr/>
            </a:pPr>
            <a:r>
              <a:rPr lang="en-US" sz="807" kern="0" dirty="0">
                <a:solidFill>
                  <a:srgbClr val="FFFFFF"/>
                </a:solidFill>
                <a:latin typeface="Segoe UI Semilight"/>
                <a:ea typeface="MS PGothic" panose="020B0600070205080204" pitchFamily="34" charset="-128"/>
                <a:cs typeface="Segoe UI Semilight" panose="020B0402040204020203" pitchFamily="34" charset="0"/>
              </a:rPr>
              <a:t>Event Hub</a:t>
            </a:r>
          </a:p>
        </p:txBody>
      </p:sp>
      <p:sp>
        <p:nvSpPr>
          <p:cNvPr id="352" name="Rectangle 351"/>
          <p:cNvSpPr/>
          <p:nvPr/>
        </p:nvSpPr>
        <p:spPr>
          <a:xfrm>
            <a:off x="6060788" y="3510075"/>
            <a:ext cx="768959" cy="372603"/>
          </a:xfrm>
          <a:prstGeom prst="rect">
            <a:avLst/>
          </a:prstGeom>
        </p:spPr>
        <p:txBody>
          <a:bodyPr wrap="square" lIns="0" tIns="0" rIns="0" bIns="0" anchor="ctr">
            <a:spAutoFit/>
          </a:bodyPr>
          <a:lstStyle/>
          <a:p>
            <a:pPr defTabSz="685594">
              <a:defRPr/>
            </a:pPr>
            <a:r>
              <a:rPr lang="en-US" sz="807" kern="0" dirty="0">
                <a:solidFill>
                  <a:srgbClr val="FFFFFF"/>
                </a:solidFill>
                <a:latin typeface="Segoe UI Semilight"/>
                <a:ea typeface="MS PGothic" panose="020B0600070205080204" pitchFamily="34" charset="-128"/>
                <a:cs typeface="Segoe UI Semilight" panose="020B0402040204020203" pitchFamily="34" charset="0"/>
              </a:rPr>
              <a:t>HDInsight </a:t>
            </a:r>
          </a:p>
          <a:p>
            <a:pPr defTabSz="685594">
              <a:defRPr/>
            </a:pPr>
            <a:r>
              <a:rPr lang="en-US" sz="807" kern="0" dirty="0">
                <a:solidFill>
                  <a:srgbClr val="FFFFFF"/>
                </a:solidFill>
                <a:latin typeface="Segoe UI Semilight"/>
                <a:ea typeface="MS PGothic" panose="020B0600070205080204" pitchFamily="34" charset="-128"/>
                <a:cs typeface="Segoe UI Semilight" panose="020B0402040204020203" pitchFamily="34" charset="0"/>
              </a:rPr>
              <a:t>(Hadoop and Spark)</a:t>
            </a:r>
          </a:p>
        </p:txBody>
      </p:sp>
      <p:sp>
        <p:nvSpPr>
          <p:cNvPr id="353" name="Rectangle 352"/>
          <p:cNvSpPr/>
          <p:nvPr/>
        </p:nvSpPr>
        <p:spPr>
          <a:xfrm>
            <a:off x="6060788" y="4046155"/>
            <a:ext cx="768959" cy="124201"/>
          </a:xfrm>
          <a:prstGeom prst="rect">
            <a:avLst/>
          </a:prstGeom>
        </p:spPr>
        <p:txBody>
          <a:bodyPr wrap="square" lIns="0" tIns="0" rIns="0" bIns="0" anchor="ctr">
            <a:spAutoFit/>
          </a:bodyPr>
          <a:lstStyle/>
          <a:p>
            <a:pPr defTabSz="685594">
              <a:defRPr/>
            </a:pPr>
            <a:r>
              <a:rPr lang="en-US" sz="807" kern="0" dirty="0">
                <a:solidFill>
                  <a:srgbClr val="FFFFFF"/>
                </a:solidFill>
                <a:latin typeface="Segoe UI Semilight"/>
                <a:ea typeface="MS PGothic" panose="020B0600070205080204" pitchFamily="34" charset="-128"/>
                <a:cs typeface="Segoe UI Semilight" panose="020B0402040204020203" pitchFamily="34" charset="0"/>
              </a:rPr>
              <a:t>Stream Analytics</a:t>
            </a:r>
          </a:p>
        </p:txBody>
      </p:sp>
      <p:sp>
        <p:nvSpPr>
          <p:cNvPr id="355" name="TextBox 354"/>
          <p:cNvSpPr txBox="1"/>
          <p:nvPr/>
        </p:nvSpPr>
        <p:spPr>
          <a:xfrm>
            <a:off x="1839891" y="2579876"/>
            <a:ext cx="747696" cy="285131"/>
          </a:xfrm>
          <a:prstGeom prst="rect">
            <a:avLst/>
          </a:prstGeom>
          <a:noFill/>
        </p:spPr>
        <p:txBody>
          <a:bodyPr wrap="none" lIns="0" tIns="0" rIns="0" bIns="0" rtlCol="0" anchor="ctr">
            <a:noAutofit/>
          </a:bodyPr>
          <a:lstStyle/>
          <a:p>
            <a:pPr algn="ctr" defTabSz="685437">
              <a:lnSpc>
                <a:spcPct val="90000"/>
              </a:lnSpc>
              <a:spcAft>
                <a:spcPts val="441"/>
              </a:spcAft>
              <a:defRPr/>
            </a:pPr>
            <a:r>
              <a:rPr lang="en-US" sz="1029" kern="0" spc="-22" dirty="0">
                <a:solidFill>
                  <a:srgbClr val="0078D7"/>
                </a:solidFill>
                <a:latin typeface="Segoe UI Semilight"/>
                <a:ea typeface="MS PGothic" panose="020B0600070205080204" pitchFamily="34" charset="-128"/>
                <a:cs typeface="Segoe UI Semilight" panose="020B0402040204020203" pitchFamily="34" charset="0"/>
              </a:rPr>
              <a:t>Data Sources</a:t>
            </a:r>
          </a:p>
        </p:txBody>
      </p:sp>
      <p:sp>
        <p:nvSpPr>
          <p:cNvPr id="356" name="TextBox 355"/>
          <p:cNvSpPr txBox="1"/>
          <p:nvPr/>
        </p:nvSpPr>
        <p:spPr>
          <a:xfrm>
            <a:off x="2075017" y="3790781"/>
            <a:ext cx="277447" cy="142565"/>
          </a:xfrm>
          <a:prstGeom prst="rect">
            <a:avLst/>
          </a:prstGeom>
          <a:noFill/>
        </p:spPr>
        <p:txBody>
          <a:bodyPr wrap="none" lIns="0" tIns="0" rIns="0" bIns="0" rtlCol="0" anchor="ctr">
            <a:noAutofit/>
          </a:bodyPr>
          <a:lstStyle/>
          <a:p>
            <a:pPr algn="ctr" defTabSz="685437">
              <a:lnSpc>
                <a:spcPct val="90000"/>
              </a:lnSpc>
              <a:spcBef>
                <a:spcPct val="0"/>
              </a:spcBef>
              <a:spcAft>
                <a:spcPts val="441"/>
              </a:spcAft>
              <a:defRPr/>
            </a:pPr>
            <a:r>
              <a:rPr lang="en-US" sz="1029" kern="0" spc="-22" dirty="0">
                <a:solidFill>
                  <a:srgbClr val="0078D7"/>
                </a:solidFill>
                <a:latin typeface="Segoe UI Semilight"/>
                <a:ea typeface="MS PGothic" panose="020B0600070205080204" pitchFamily="34" charset="-128"/>
                <a:cs typeface="Segoe UI Semilight" panose="020B0402040204020203" pitchFamily="34" charset="0"/>
              </a:rPr>
              <a:t>Apps</a:t>
            </a:r>
          </a:p>
        </p:txBody>
      </p:sp>
      <p:sp>
        <p:nvSpPr>
          <p:cNvPr id="358" name="TextBox 357"/>
          <p:cNvSpPr txBox="1"/>
          <p:nvPr/>
        </p:nvSpPr>
        <p:spPr>
          <a:xfrm>
            <a:off x="1895158" y="4854065"/>
            <a:ext cx="637162" cy="285131"/>
          </a:xfrm>
          <a:prstGeom prst="rect">
            <a:avLst/>
          </a:prstGeom>
          <a:noFill/>
        </p:spPr>
        <p:txBody>
          <a:bodyPr wrap="none" lIns="0" tIns="0" rIns="0" bIns="0" rtlCol="0" anchor="ctr">
            <a:noAutofit/>
          </a:bodyPr>
          <a:lstStyle/>
          <a:p>
            <a:pPr algn="ctr" defTabSz="685437">
              <a:lnSpc>
                <a:spcPct val="90000"/>
              </a:lnSpc>
              <a:spcBef>
                <a:spcPct val="0"/>
              </a:spcBef>
              <a:spcAft>
                <a:spcPts val="441"/>
              </a:spcAft>
              <a:defRPr/>
            </a:pPr>
            <a:r>
              <a:rPr lang="en-US" sz="1029" kern="0" spc="-22" dirty="0">
                <a:solidFill>
                  <a:srgbClr val="0078D7"/>
                </a:solidFill>
                <a:latin typeface="Segoe UI Semilight"/>
                <a:ea typeface="MS PGothic" panose="020B0600070205080204" pitchFamily="34" charset="-128"/>
                <a:cs typeface="Segoe UI Semilight" panose="020B0402040204020203" pitchFamily="34" charset="0"/>
              </a:rPr>
              <a:t>Sensors</a:t>
            </a:r>
            <a:br>
              <a:rPr lang="en-US" sz="1029" kern="0" spc="-22" dirty="0">
                <a:solidFill>
                  <a:srgbClr val="0078D7"/>
                </a:solidFill>
                <a:latin typeface="Segoe UI Semilight"/>
                <a:ea typeface="MS PGothic" panose="020B0600070205080204" pitchFamily="34" charset="-128"/>
                <a:cs typeface="Segoe UI Semilight" panose="020B0402040204020203" pitchFamily="34" charset="0"/>
              </a:rPr>
            </a:br>
            <a:r>
              <a:rPr lang="en-US" sz="1029" kern="0" spc="-22" dirty="0">
                <a:solidFill>
                  <a:srgbClr val="0078D7"/>
                </a:solidFill>
                <a:latin typeface="Segoe UI Semilight"/>
                <a:ea typeface="MS PGothic" panose="020B0600070205080204" pitchFamily="34" charset="-128"/>
                <a:cs typeface="Segoe UI Semilight" panose="020B0402040204020203" pitchFamily="34" charset="0"/>
              </a:rPr>
              <a:t>and devices</a:t>
            </a:r>
          </a:p>
        </p:txBody>
      </p:sp>
      <p:sp>
        <p:nvSpPr>
          <p:cNvPr id="359" name="Rectangle 358"/>
          <p:cNvSpPr/>
          <p:nvPr/>
        </p:nvSpPr>
        <p:spPr>
          <a:xfrm>
            <a:off x="1914495" y="5334060"/>
            <a:ext cx="686219" cy="236049"/>
          </a:xfrm>
          <a:prstGeom prst="rect">
            <a:avLst/>
          </a:prstGeom>
        </p:spPr>
        <p:txBody>
          <a:bodyPr wrap="none" lIns="0" tIns="0" rIns="0" bIns="0" anchor="ctr">
            <a:noAutofit/>
          </a:bodyPr>
          <a:lstStyle/>
          <a:p>
            <a:pPr algn="ctr" defTabSz="685594">
              <a:lnSpc>
                <a:spcPct val="90000"/>
              </a:lnSpc>
              <a:defRPr/>
            </a:pPr>
            <a:r>
              <a:rPr lang="en-US" sz="1765" kern="0" dirty="0">
                <a:solidFill>
                  <a:srgbClr val="353535"/>
                </a:solidFill>
                <a:latin typeface="Segoe UI Light"/>
                <a:ea typeface="MS PGothic" panose="020B0600070205080204" pitchFamily="34" charset="-128"/>
                <a:cs typeface="Arial" charset="0"/>
              </a:rPr>
              <a:t>Data</a:t>
            </a:r>
          </a:p>
        </p:txBody>
      </p:sp>
      <p:sp>
        <p:nvSpPr>
          <p:cNvPr id="360" name="Rectangle 359"/>
          <p:cNvSpPr/>
          <p:nvPr/>
        </p:nvSpPr>
        <p:spPr>
          <a:xfrm>
            <a:off x="5133673" y="5316278"/>
            <a:ext cx="1070807" cy="271613"/>
          </a:xfrm>
          <a:prstGeom prst="rect">
            <a:avLst/>
          </a:prstGeom>
        </p:spPr>
        <p:txBody>
          <a:bodyPr wrap="none" lIns="0" tIns="0" rIns="0" bIns="0" anchor="ctr">
            <a:spAutoFit/>
          </a:bodyPr>
          <a:lstStyle/>
          <a:p>
            <a:pPr algn="ctr" defTabSz="532887">
              <a:spcBef>
                <a:spcPct val="0"/>
              </a:spcBef>
              <a:spcAft>
                <a:spcPct val="35000"/>
              </a:spcAft>
              <a:defRPr/>
            </a:pPr>
            <a:r>
              <a:rPr lang="en-US" sz="1765" kern="0" dirty="0">
                <a:solidFill>
                  <a:srgbClr val="353535"/>
                </a:solidFill>
                <a:latin typeface="Segoe UI Light"/>
                <a:ea typeface="MS PGothic" panose="020B0600070205080204" pitchFamily="34" charset="-128"/>
                <a:cs typeface="Arial" charset="0"/>
              </a:rPr>
              <a:t>Intelligence</a:t>
            </a:r>
            <a:endParaRPr lang="en-US" sz="1350" b="1" kern="0" spc="-22" dirty="0">
              <a:solidFill>
                <a:srgbClr val="353535"/>
              </a:solidFill>
              <a:latin typeface="Segoe UI Light"/>
              <a:ea typeface="MS PGothic" panose="020B0600070205080204" pitchFamily="34" charset="-128"/>
              <a:cs typeface="Segoe UI Semilight" panose="020B0402040204020203" pitchFamily="34" charset="0"/>
            </a:endParaRPr>
          </a:p>
        </p:txBody>
      </p:sp>
      <p:cxnSp>
        <p:nvCxnSpPr>
          <p:cNvPr id="361" name="Straight Connector 360"/>
          <p:cNvCxnSpPr/>
          <p:nvPr/>
        </p:nvCxnSpPr>
        <p:spPr>
          <a:xfrm>
            <a:off x="3000385" y="5452083"/>
            <a:ext cx="1747483" cy="0"/>
          </a:xfrm>
          <a:prstGeom prst="line">
            <a:avLst/>
          </a:prstGeom>
          <a:solidFill>
            <a:srgbClr val="FFFFFF">
              <a:lumMod val="85000"/>
            </a:srgbClr>
          </a:solidFill>
          <a:ln w="28575" cap="flat" cmpd="sng" algn="ctr">
            <a:solidFill>
              <a:schemeClr val="tx1"/>
            </a:solidFill>
            <a:prstDash val="solid"/>
            <a:headEnd type="none"/>
            <a:tailEnd type="none"/>
          </a:ln>
          <a:effectLst/>
        </p:spPr>
      </p:cxnSp>
      <p:grpSp>
        <p:nvGrpSpPr>
          <p:cNvPr id="362" name="Group 361"/>
          <p:cNvGrpSpPr/>
          <p:nvPr/>
        </p:nvGrpSpPr>
        <p:grpSpPr>
          <a:xfrm rot="13500000">
            <a:off x="4616341" y="5386378"/>
            <a:ext cx="133406" cy="131412"/>
            <a:chOff x="402446" y="5872915"/>
            <a:chExt cx="292608" cy="288235"/>
          </a:xfrm>
          <a:solidFill>
            <a:srgbClr val="FFFFFF">
              <a:lumMod val="85000"/>
            </a:srgbClr>
          </a:solidFill>
        </p:grpSpPr>
        <p:cxnSp>
          <p:nvCxnSpPr>
            <p:cNvPr id="363" name="Straight Connector 362"/>
            <p:cNvCxnSpPr/>
            <p:nvPr/>
          </p:nvCxnSpPr>
          <p:spPr>
            <a:xfrm>
              <a:off x="412598" y="5872915"/>
              <a:ext cx="0" cy="288235"/>
            </a:xfrm>
            <a:prstGeom prst="line">
              <a:avLst/>
            </a:prstGeom>
            <a:grpFill/>
            <a:ln w="28575" cap="flat" cmpd="sng" algn="ctr">
              <a:solidFill>
                <a:schemeClr val="tx1"/>
              </a:solidFill>
              <a:prstDash val="solid"/>
              <a:headEnd type="none"/>
              <a:tailEnd type="none"/>
            </a:ln>
            <a:effectLst/>
          </p:spPr>
        </p:cxnSp>
        <p:cxnSp>
          <p:nvCxnSpPr>
            <p:cNvPr id="364" name="Straight Connector 363"/>
            <p:cNvCxnSpPr/>
            <p:nvPr/>
          </p:nvCxnSpPr>
          <p:spPr>
            <a:xfrm>
              <a:off x="402446" y="6148978"/>
              <a:ext cx="292608" cy="0"/>
            </a:xfrm>
            <a:prstGeom prst="line">
              <a:avLst/>
            </a:prstGeom>
            <a:grpFill/>
            <a:ln w="28575" cap="flat" cmpd="sng" algn="ctr">
              <a:solidFill>
                <a:schemeClr val="tx1"/>
              </a:solidFill>
              <a:prstDash val="solid"/>
              <a:headEnd type="none"/>
              <a:tailEnd type="none"/>
            </a:ln>
            <a:effectLst/>
          </p:spPr>
        </p:cxnSp>
      </p:grpSp>
      <p:sp>
        <p:nvSpPr>
          <p:cNvPr id="369" name="Rectangle 368"/>
          <p:cNvSpPr/>
          <p:nvPr/>
        </p:nvSpPr>
        <p:spPr>
          <a:xfrm>
            <a:off x="9045991" y="5331572"/>
            <a:ext cx="1102987" cy="241025"/>
          </a:xfrm>
          <a:prstGeom prst="rect">
            <a:avLst/>
          </a:prstGeom>
        </p:spPr>
        <p:txBody>
          <a:bodyPr wrap="none" lIns="0" tIns="0" rIns="0" bIns="0" anchor="ctr">
            <a:noAutofit/>
          </a:bodyPr>
          <a:lstStyle/>
          <a:p>
            <a:pPr algn="ctr" defTabSz="685594">
              <a:lnSpc>
                <a:spcPct val="90000"/>
              </a:lnSpc>
              <a:defRPr/>
            </a:pPr>
            <a:r>
              <a:rPr lang="en-US" sz="1765" kern="0" dirty="0">
                <a:solidFill>
                  <a:srgbClr val="353535"/>
                </a:solidFill>
                <a:latin typeface="Segoe UI Light"/>
                <a:ea typeface="MS PGothic" panose="020B0600070205080204" pitchFamily="34" charset="-128"/>
                <a:cs typeface="Arial" charset="0"/>
              </a:rPr>
              <a:t>Action</a:t>
            </a:r>
          </a:p>
        </p:txBody>
      </p:sp>
      <p:grpSp>
        <p:nvGrpSpPr>
          <p:cNvPr id="374" name="Group 373"/>
          <p:cNvGrpSpPr/>
          <p:nvPr/>
        </p:nvGrpSpPr>
        <p:grpSpPr>
          <a:xfrm>
            <a:off x="2614461" y="2083118"/>
            <a:ext cx="226736" cy="3086502"/>
            <a:chOff x="1776319" y="1369399"/>
            <a:chExt cx="308472" cy="3830198"/>
          </a:xfrm>
        </p:grpSpPr>
        <p:sp>
          <p:nvSpPr>
            <p:cNvPr id="375" name="Freeform 374"/>
            <p:cNvSpPr/>
            <p:nvPr/>
          </p:nvSpPr>
          <p:spPr bwMode="auto">
            <a:xfrm>
              <a:off x="1960934" y="1369399"/>
              <a:ext cx="123857" cy="3830198"/>
            </a:xfrm>
            <a:custGeom>
              <a:avLst/>
              <a:gdLst>
                <a:gd name="connsiteX0" fmla="*/ 247650 w 247650"/>
                <a:gd name="connsiteY0" fmla="*/ 0 h 295275"/>
                <a:gd name="connsiteX1" fmla="*/ 0 w 247650"/>
                <a:gd name="connsiteY1" fmla="*/ 0 h 295275"/>
                <a:gd name="connsiteX2" fmla="*/ 0 w 247650"/>
                <a:gd name="connsiteY2" fmla="*/ 295275 h 295275"/>
                <a:gd name="connsiteX3" fmla="*/ 238125 w 247650"/>
                <a:gd name="connsiteY3" fmla="*/ 295275 h 295275"/>
              </a:gdLst>
              <a:ahLst/>
              <a:cxnLst>
                <a:cxn ang="0">
                  <a:pos x="connsiteX0" y="connsiteY0"/>
                </a:cxn>
                <a:cxn ang="0">
                  <a:pos x="connsiteX1" y="connsiteY1"/>
                </a:cxn>
                <a:cxn ang="0">
                  <a:pos x="connsiteX2" y="connsiteY2"/>
                </a:cxn>
                <a:cxn ang="0">
                  <a:pos x="connsiteX3" y="connsiteY3"/>
                </a:cxn>
              </a:cxnLst>
              <a:rect l="l" t="t" r="r" b="b"/>
              <a:pathLst>
                <a:path w="247650" h="295275">
                  <a:moveTo>
                    <a:pt x="247650" y="0"/>
                  </a:moveTo>
                  <a:lnTo>
                    <a:pt x="0" y="0"/>
                  </a:lnTo>
                  <a:lnTo>
                    <a:pt x="0" y="295275"/>
                  </a:lnTo>
                  <a:lnTo>
                    <a:pt x="238125" y="295275"/>
                  </a:lnTo>
                </a:path>
              </a:pathLst>
            </a:custGeom>
            <a:noFill/>
            <a:ln w="12700" cap="flat" cmpd="sng" algn="ctr">
              <a:solidFill>
                <a:schemeClr val="bg1">
                  <a:lumMod val="65000"/>
                </a:schemeClr>
              </a:solidFill>
              <a:prstDash val="solid"/>
              <a:headEnd type="none" w="med" len="med"/>
              <a:tailEnd type="none" w="med" len="med"/>
            </a:ln>
            <a:effectLst/>
          </p:spPr>
          <p:txBody>
            <a:bodyPr rtlCol="0" anchor="ctr"/>
            <a:lstStyle/>
            <a:p>
              <a:pPr algn="ctr" defTabSz="685594">
                <a:defRPr/>
              </a:pPr>
              <a:endParaRPr lang="en-US" sz="1325" kern="0" dirty="0">
                <a:solidFill>
                  <a:srgbClr val="FFFFFF"/>
                </a:solidFill>
                <a:latin typeface="Segoe UI Semilight"/>
                <a:ea typeface="MS PGothic" panose="020B0600070205080204" pitchFamily="34" charset="-128"/>
                <a:cs typeface="Arial" charset="0"/>
              </a:endParaRPr>
            </a:p>
          </p:txBody>
        </p:sp>
        <p:cxnSp>
          <p:nvCxnSpPr>
            <p:cNvPr id="376" name="Straight Connector 375"/>
            <p:cNvCxnSpPr/>
            <p:nvPr/>
          </p:nvCxnSpPr>
          <p:spPr>
            <a:xfrm>
              <a:off x="1776319" y="3284498"/>
              <a:ext cx="308472" cy="0"/>
            </a:xfrm>
            <a:prstGeom prst="line">
              <a:avLst/>
            </a:prstGeom>
            <a:noFill/>
            <a:ln w="12700" cap="flat" cmpd="sng" algn="ctr">
              <a:solidFill>
                <a:schemeClr val="bg1">
                  <a:lumMod val="65000"/>
                </a:schemeClr>
              </a:solidFill>
              <a:prstDash val="solid"/>
              <a:headEnd type="none"/>
              <a:tailEnd type="none"/>
            </a:ln>
            <a:effectLst/>
          </p:spPr>
        </p:cxnSp>
      </p:grpSp>
      <p:grpSp>
        <p:nvGrpSpPr>
          <p:cNvPr id="97" name="Group 96">
            <a:extLst>
              <a:ext uri="{FF2B5EF4-FFF2-40B4-BE49-F238E27FC236}">
                <a16:creationId xmlns:a16="http://schemas.microsoft.com/office/drawing/2014/main" id="{EB3EDC8B-3B02-46E4-9234-8F731CE2E8CD}"/>
              </a:ext>
            </a:extLst>
          </p:cNvPr>
          <p:cNvGrpSpPr/>
          <p:nvPr/>
        </p:nvGrpSpPr>
        <p:grpSpPr>
          <a:xfrm>
            <a:off x="6574753" y="5385381"/>
            <a:ext cx="1748366" cy="133406"/>
            <a:chOff x="7316413" y="6025994"/>
            <a:chExt cx="2377899" cy="181441"/>
          </a:xfrm>
        </p:grpSpPr>
        <p:cxnSp>
          <p:nvCxnSpPr>
            <p:cNvPr id="365" name="Straight Connector 364"/>
            <p:cNvCxnSpPr/>
            <p:nvPr/>
          </p:nvCxnSpPr>
          <p:spPr>
            <a:xfrm>
              <a:off x="7316413" y="6117326"/>
              <a:ext cx="2376698" cy="0"/>
            </a:xfrm>
            <a:prstGeom prst="line">
              <a:avLst/>
            </a:prstGeom>
            <a:solidFill>
              <a:srgbClr val="FFFFFF">
                <a:lumMod val="85000"/>
              </a:srgbClr>
            </a:solidFill>
            <a:ln w="28575" cap="flat" cmpd="sng" algn="ctr">
              <a:solidFill>
                <a:schemeClr val="tx1"/>
              </a:solidFill>
              <a:prstDash val="solid"/>
              <a:headEnd type="none"/>
              <a:tailEnd type="none"/>
            </a:ln>
            <a:effectLst/>
          </p:spPr>
        </p:cxnSp>
        <p:grpSp>
          <p:nvGrpSpPr>
            <p:cNvPr id="366" name="Group 365"/>
            <p:cNvGrpSpPr/>
            <p:nvPr/>
          </p:nvGrpSpPr>
          <p:grpSpPr>
            <a:xfrm rot="13500000">
              <a:off x="9514227" y="6027350"/>
              <a:ext cx="181441" cy="178729"/>
              <a:chOff x="402446" y="5872915"/>
              <a:chExt cx="292608" cy="288235"/>
            </a:xfrm>
            <a:solidFill>
              <a:srgbClr val="FFFFFF">
                <a:lumMod val="85000"/>
              </a:srgbClr>
            </a:solidFill>
          </p:grpSpPr>
          <p:cxnSp>
            <p:nvCxnSpPr>
              <p:cNvPr id="367" name="Straight Connector 366"/>
              <p:cNvCxnSpPr/>
              <p:nvPr/>
            </p:nvCxnSpPr>
            <p:spPr>
              <a:xfrm>
                <a:off x="412598" y="5872915"/>
                <a:ext cx="0" cy="288235"/>
              </a:xfrm>
              <a:prstGeom prst="line">
                <a:avLst/>
              </a:prstGeom>
              <a:solidFill>
                <a:srgbClr val="FFFFFF">
                  <a:lumMod val="85000"/>
                </a:srgbClr>
              </a:solidFill>
              <a:ln w="28575" cap="flat" cmpd="sng" algn="ctr">
                <a:solidFill>
                  <a:schemeClr val="tx1"/>
                </a:solidFill>
                <a:prstDash val="solid"/>
                <a:headEnd type="none"/>
                <a:tailEnd type="none"/>
              </a:ln>
              <a:effectLst/>
            </p:spPr>
          </p:cxnSp>
          <p:cxnSp>
            <p:nvCxnSpPr>
              <p:cNvPr id="368" name="Straight Connector 367"/>
              <p:cNvCxnSpPr/>
              <p:nvPr/>
            </p:nvCxnSpPr>
            <p:spPr>
              <a:xfrm>
                <a:off x="402446" y="6148978"/>
                <a:ext cx="292608" cy="0"/>
              </a:xfrm>
              <a:prstGeom prst="line">
                <a:avLst/>
              </a:prstGeom>
              <a:solidFill>
                <a:srgbClr val="FFFFFF">
                  <a:lumMod val="85000"/>
                </a:srgbClr>
              </a:solidFill>
              <a:ln w="28575" cap="flat" cmpd="sng" algn="ctr">
                <a:solidFill>
                  <a:schemeClr val="tx1"/>
                </a:solidFill>
                <a:prstDash val="solid"/>
                <a:headEnd type="none"/>
                <a:tailEnd type="none"/>
              </a:ln>
              <a:effectLst/>
            </p:spPr>
          </p:cxnSp>
        </p:grpSp>
      </p:grpSp>
      <p:grpSp>
        <p:nvGrpSpPr>
          <p:cNvPr id="96" name="Group 95">
            <a:extLst>
              <a:ext uri="{FF2B5EF4-FFF2-40B4-BE49-F238E27FC236}">
                <a16:creationId xmlns:a16="http://schemas.microsoft.com/office/drawing/2014/main" id="{08F15936-0791-4B56-A450-FD38C221E13D}"/>
              </a:ext>
            </a:extLst>
          </p:cNvPr>
          <p:cNvGrpSpPr/>
          <p:nvPr/>
        </p:nvGrpSpPr>
        <p:grpSpPr>
          <a:xfrm>
            <a:off x="8347452" y="2083118"/>
            <a:ext cx="384686" cy="3086502"/>
            <a:chOff x="9587665" y="1666769"/>
            <a:chExt cx="523200" cy="4197857"/>
          </a:xfrm>
        </p:grpSpPr>
        <p:sp>
          <p:nvSpPr>
            <p:cNvPr id="377" name="Freeform 376"/>
            <p:cNvSpPr/>
            <p:nvPr/>
          </p:nvSpPr>
          <p:spPr bwMode="auto">
            <a:xfrm flipH="1">
              <a:off x="9587665" y="1666769"/>
              <a:ext cx="123819" cy="4197857"/>
            </a:xfrm>
            <a:custGeom>
              <a:avLst/>
              <a:gdLst>
                <a:gd name="connsiteX0" fmla="*/ 247650 w 247650"/>
                <a:gd name="connsiteY0" fmla="*/ 0 h 295275"/>
                <a:gd name="connsiteX1" fmla="*/ 0 w 247650"/>
                <a:gd name="connsiteY1" fmla="*/ 0 h 295275"/>
                <a:gd name="connsiteX2" fmla="*/ 0 w 247650"/>
                <a:gd name="connsiteY2" fmla="*/ 295275 h 295275"/>
                <a:gd name="connsiteX3" fmla="*/ 238125 w 247650"/>
                <a:gd name="connsiteY3" fmla="*/ 295275 h 295275"/>
              </a:gdLst>
              <a:ahLst/>
              <a:cxnLst>
                <a:cxn ang="0">
                  <a:pos x="connsiteX0" y="connsiteY0"/>
                </a:cxn>
                <a:cxn ang="0">
                  <a:pos x="connsiteX1" y="connsiteY1"/>
                </a:cxn>
                <a:cxn ang="0">
                  <a:pos x="connsiteX2" y="connsiteY2"/>
                </a:cxn>
                <a:cxn ang="0">
                  <a:pos x="connsiteX3" y="connsiteY3"/>
                </a:cxn>
              </a:cxnLst>
              <a:rect l="l" t="t" r="r" b="b"/>
              <a:pathLst>
                <a:path w="247650" h="295275">
                  <a:moveTo>
                    <a:pt x="247650" y="0"/>
                  </a:moveTo>
                  <a:lnTo>
                    <a:pt x="0" y="0"/>
                  </a:lnTo>
                  <a:lnTo>
                    <a:pt x="0" y="295275"/>
                  </a:lnTo>
                  <a:lnTo>
                    <a:pt x="238125" y="295275"/>
                  </a:lnTo>
                </a:path>
              </a:pathLst>
            </a:custGeom>
            <a:noFill/>
            <a:ln w="12700" cap="flat" cmpd="sng" algn="ctr">
              <a:solidFill>
                <a:schemeClr val="bg1">
                  <a:lumMod val="65000"/>
                </a:schemeClr>
              </a:solidFill>
              <a:prstDash val="solid"/>
              <a:headEnd type="none" w="med" len="med"/>
              <a:tailEnd type="none" w="med" len="med"/>
            </a:ln>
            <a:effectLst/>
          </p:spPr>
          <p:txBody>
            <a:bodyPr rtlCol="0" anchor="ctr"/>
            <a:lstStyle/>
            <a:p>
              <a:pPr algn="ctr" defTabSz="685594">
                <a:defRPr/>
              </a:pPr>
              <a:endParaRPr lang="en-US" sz="1325" kern="0" dirty="0">
                <a:solidFill>
                  <a:srgbClr val="FFFFFF"/>
                </a:solidFill>
                <a:latin typeface="Segoe UI"/>
                <a:ea typeface="MS PGothic" panose="020B0600070205080204" pitchFamily="34" charset="-128"/>
                <a:cs typeface="Arial" charset="0"/>
              </a:endParaRPr>
            </a:p>
          </p:txBody>
        </p:sp>
        <p:cxnSp>
          <p:nvCxnSpPr>
            <p:cNvPr id="378" name="Straight Connector 377"/>
            <p:cNvCxnSpPr>
              <a:cxnSpLocks/>
            </p:cNvCxnSpPr>
            <p:nvPr/>
          </p:nvCxnSpPr>
          <p:spPr>
            <a:xfrm flipH="1">
              <a:off x="9587665" y="3765693"/>
              <a:ext cx="523200" cy="0"/>
            </a:xfrm>
            <a:prstGeom prst="line">
              <a:avLst/>
            </a:prstGeom>
            <a:noFill/>
            <a:ln w="12700" cap="flat" cmpd="sng" algn="ctr">
              <a:solidFill>
                <a:schemeClr val="bg1">
                  <a:lumMod val="65000"/>
                </a:schemeClr>
              </a:solidFill>
              <a:prstDash val="solid"/>
              <a:headEnd type="none"/>
              <a:tailEnd type="none"/>
            </a:ln>
            <a:effectLst/>
          </p:spPr>
        </p:cxnSp>
      </p:grpSp>
      <p:sp>
        <p:nvSpPr>
          <p:cNvPr id="379" name="TextBox 378"/>
          <p:cNvSpPr txBox="1"/>
          <p:nvPr/>
        </p:nvSpPr>
        <p:spPr>
          <a:xfrm>
            <a:off x="8663081" y="2722440"/>
            <a:ext cx="542818" cy="142540"/>
          </a:xfrm>
          <a:prstGeom prst="rect">
            <a:avLst/>
          </a:prstGeom>
          <a:noFill/>
        </p:spPr>
        <p:txBody>
          <a:bodyPr wrap="square" lIns="0" tIns="0" rIns="0" bIns="0" rtlCol="0">
            <a:spAutoFit/>
          </a:bodyPr>
          <a:lstStyle/>
          <a:p>
            <a:pPr algn="ctr" defTabSz="685437">
              <a:lnSpc>
                <a:spcPct val="90000"/>
              </a:lnSpc>
              <a:spcBef>
                <a:spcPct val="0"/>
              </a:spcBef>
              <a:spcAft>
                <a:spcPts val="441"/>
              </a:spcAft>
              <a:defRPr/>
            </a:pPr>
            <a:r>
              <a:rPr lang="en-US" sz="1029" kern="0" spc="-22" dirty="0">
                <a:solidFill>
                  <a:srgbClr val="0078D7"/>
                </a:solidFill>
                <a:latin typeface="Segoe UI Semilight"/>
                <a:ea typeface="MS PGothic" panose="020B0600070205080204" pitchFamily="34" charset="-128"/>
                <a:cs typeface="Segoe UI Semilight" panose="020B0402040204020203" pitchFamily="34" charset="0"/>
              </a:rPr>
              <a:t>People</a:t>
            </a:r>
          </a:p>
        </p:txBody>
      </p:sp>
      <p:sp>
        <p:nvSpPr>
          <p:cNvPr id="380" name="TextBox 379"/>
          <p:cNvSpPr txBox="1"/>
          <p:nvPr/>
        </p:nvSpPr>
        <p:spPr>
          <a:xfrm>
            <a:off x="8615389" y="4854063"/>
            <a:ext cx="638203" cy="285078"/>
          </a:xfrm>
          <a:prstGeom prst="rect">
            <a:avLst/>
          </a:prstGeom>
          <a:noFill/>
        </p:spPr>
        <p:txBody>
          <a:bodyPr wrap="square" lIns="0" tIns="0" rIns="0" bIns="0" rtlCol="0">
            <a:spAutoFit/>
          </a:bodyPr>
          <a:lstStyle/>
          <a:p>
            <a:pPr algn="ctr" defTabSz="685437">
              <a:lnSpc>
                <a:spcPct val="90000"/>
              </a:lnSpc>
              <a:spcBef>
                <a:spcPct val="0"/>
              </a:spcBef>
              <a:spcAft>
                <a:spcPts val="441"/>
              </a:spcAft>
              <a:defRPr/>
            </a:pPr>
            <a:r>
              <a:rPr lang="en-US" sz="1029" kern="0" spc="-22" dirty="0">
                <a:solidFill>
                  <a:srgbClr val="0078D7"/>
                </a:solidFill>
                <a:latin typeface="Segoe UI Semilight"/>
                <a:ea typeface="MS PGothic" panose="020B0600070205080204" pitchFamily="34" charset="-128"/>
                <a:cs typeface="Segoe UI Semilight" panose="020B0402040204020203" pitchFamily="34" charset="0"/>
              </a:rPr>
              <a:t>Automated </a:t>
            </a:r>
            <a:br>
              <a:rPr lang="en-US" sz="1029" kern="0" spc="-22" dirty="0">
                <a:solidFill>
                  <a:srgbClr val="0078D7"/>
                </a:solidFill>
                <a:latin typeface="Segoe UI Semilight"/>
                <a:ea typeface="MS PGothic" panose="020B0600070205080204" pitchFamily="34" charset="-128"/>
                <a:cs typeface="Segoe UI Semilight" panose="020B0402040204020203" pitchFamily="34" charset="0"/>
              </a:rPr>
            </a:br>
            <a:r>
              <a:rPr lang="en-US" sz="1029" kern="0" spc="-22" dirty="0">
                <a:solidFill>
                  <a:srgbClr val="0078D7"/>
                </a:solidFill>
                <a:latin typeface="Segoe UI Semilight"/>
                <a:ea typeface="MS PGothic" panose="020B0600070205080204" pitchFamily="34" charset="-128"/>
                <a:cs typeface="Segoe UI Semilight" panose="020B0402040204020203" pitchFamily="34" charset="0"/>
              </a:rPr>
              <a:t>Systems</a:t>
            </a:r>
          </a:p>
        </p:txBody>
      </p:sp>
      <p:grpSp>
        <p:nvGrpSpPr>
          <p:cNvPr id="381" name="Group 380"/>
          <p:cNvGrpSpPr/>
          <p:nvPr/>
        </p:nvGrpSpPr>
        <p:grpSpPr>
          <a:xfrm>
            <a:off x="8795854" y="2340912"/>
            <a:ext cx="277273" cy="283234"/>
            <a:chOff x="6112510" y="6954657"/>
            <a:chExt cx="1181100" cy="1206500"/>
          </a:xfrm>
          <a:solidFill>
            <a:schemeClr val="tx1"/>
          </a:solidFill>
        </p:grpSpPr>
        <p:sp>
          <p:nvSpPr>
            <p:cNvPr id="382" name="Freeform 5"/>
            <p:cNvSpPr>
              <a:spLocks noEditPoints="1"/>
            </p:cNvSpPr>
            <p:nvPr/>
          </p:nvSpPr>
          <p:spPr bwMode="auto">
            <a:xfrm>
              <a:off x="6233160" y="6954657"/>
              <a:ext cx="485775" cy="482600"/>
            </a:xfrm>
            <a:custGeom>
              <a:avLst/>
              <a:gdLst>
                <a:gd name="T0" fmla="*/ 154 w 306"/>
                <a:gd name="T1" fmla="*/ 304 h 304"/>
                <a:gd name="T2" fmla="*/ 122 w 306"/>
                <a:gd name="T3" fmla="*/ 302 h 304"/>
                <a:gd name="T4" fmla="*/ 94 w 306"/>
                <a:gd name="T5" fmla="*/ 292 h 304"/>
                <a:gd name="T6" fmla="*/ 68 w 306"/>
                <a:gd name="T7" fmla="*/ 278 h 304"/>
                <a:gd name="T8" fmla="*/ 46 w 306"/>
                <a:gd name="T9" fmla="*/ 260 h 304"/>
                <a:gd name="T10" fmla="*/ 26 w 306"/>
                <a:gd name="T11" fmla="*/ 238 h 304"/>
                <a:gd name="T12" fmla="*/ 12 w 306"/>
                <a:gd name="T13" fmla="*/ 212 h 304"/>
                <a:gd name="T14" fmla="*/ 4 w 306"/>
                <a:gd name="T15" fmla="*/ 182 h 304"/>
                <a:gd name="T16" fmla="*/ 0 w 306"/>
                <a:gd name="T17" fmla="*/ 152 h 304"/>
                <a:gd name="T18" fmla="*/ 2 w 306"/>
                <a:gd name="T19" fmla="*/ 136 h 304"/>
                <a:gd name="T20" fmla="*/ 8 w 306"/>
                <a:gd name="T21" fmla="*/ 106 h 304"/>
                <a:gd name="T22" fmla="*/ 20 w 306"/>
                <a:gd name="T23" fmla="*/ 80 h 304"/>
                <a:gd name="T24" fmla="*/ 36 w 306"/>
                <a:gd name="T25" fmla="*/ 56 h 304"/>
                <a:gd name="T26" fmla="*/ 56 w 306"/>
                <a:gd name="T27" fmla="*/ 34 h 304"/>
                <a:gd name="T28" fmla="*/ 80 w 306"/>
                <a:gd name="T29" fmla="*/ 18 h 304"/>
                <a:gd name="T30" fmla="*/ 108 w 306"/>
                <a:gd name="T31" fmla="*/ 6 h 304"/>
                <a:gd name="T32" fmla="*/ 138 w 306"/>
                <a:gd name="T33" fmla="*/ 0 h 304"/>
                <a:gd name="T34" fmla="*/ 154 w 306"/>
                <a:gd name="T35" fmla="*/ 0 h 304"/>
                <a:gd name="T36" fmla="*/ 184 w 306"/>
                <a:gd name="T37" fmla="*/ 2 h 304"/>
                <a:gd name="T38" fmla="*/ 212 w 306"/>
                <a:gd name="T39" fmla="*/ 12 h 304"/>
                <a:gd name="T40" fmla="*/ 238 w 306"/>
                <a:gd name="T41" fmla="*/ 26 h 304"/>
                <a:gd name="T42" fmla="*/ 260 w 306"/>
                <a:gd name="T43" fmla="*/ 44 h 304"/>
                <a:gd name="T44" fmla="*/ 280 w 306"/>
                <a:gd name="T45" fmla="*/ 66 h 304"/>
                <a:gd name="T46" fmla="*/ 294 w 306"/>
                <a:gd name="T47" fmla="*/ 92 h 304"/>
                <a:gd name="T48" fmla="*/ 302 w 306"/>
                <a:gd name="T49" fmla="*/ 122 h 304"/>
                <a:gd name="T50" fmla="*/ 306 w 306"/>
                <a:gd name="T51" fmla="*/ 152 h 304"/>
                <a:gd name="T52" fmla="*/ 304 w 306"/>
                <a:gd name="T53" fmla="*/ 168 h 304"/>
                <a:gd name="T54" fmla="*/ 298 w 306"/>
                <a:gd name="T55" fmla="*/ 198 h 304"/>
                <a:gd name="T56" fmla="*/ 288 w 306"/>
                <a:gd name="T57" fmla="*/ 224 h 304"/>
                <a:gd name="T58" fmla="*/ 270 w 306"/>
                <a:gd name="T59" fmla="*/ 248 h 304"/>
                <a:gd name="T60" fmla="*/ 250 w 306"/>
                <a:gd name="T61" fmla="*/ 270 h 304"/>
                <a:gd name="T62" fmla="*/ 226 w 306"/>
                <a:gd name="T63" fmla="*/ 286 h 304"/>
                <a:gd name="T64" fmla="*/ 198 w 306"/>
                <a:gd name="T65" fmla="*/ 298 h 304"/>
                <a:gd name="T66" fmla="*/ 168 w 306"/>
                <a:gd name="T67" fmla="*/ 304 h 304"/>
                <a:gd name="T68" fmla="*/ 154 w 306"/>
                <a:gd name="T69" fmla="*/ 304 h 304"/>
                <a:gd name="T70" fmla="*/ 154 w 306"/>
                <a:gd name="T71" fmla="*/ 28 h 304"/>
                <a:gd name="T72" fmla="*/ 128 w 306"/>
                <a:gd name="T73" fmla="*/ 30 h 304"/>
                <a:gd name="T74" fmla="*/ 104 w 306"/>
                <a:gd name="T75" fmla="*/ 38 h 304"/>
                <a:gd name="T76" fmla="*/ 66 w 306"/>
                <a:gd name="T77" fmla="*/ 64 h 304"/>
                <a:gd name="T78" fmla="*/ 38 w 306"/>
                <a:gd name="T79" fmla="*/ 104 h 304"/>
                <a:gd name="T80" fmla="*/ 32 w 306"/>
                <a:gd name="T81" fmla="*/ 128 h 304"/>
                <a:gd name="T82" fmla="*/ 28 w 306"/>
                <a:gd name="T83" fmla="*/ 152 h 304"/>
                <a:gd name="T84" fmla="*/ 30 w 306"/>
                <a:gd name="T85" fmla="*/ 164 h 304"/>
                <a:gd name="T86" fmla="*/ 34 w 306"/>
                <a:gd name="T87" fmla="*/ 190 h 304"/>
                <a:gd name="T88" fmla="*/ 50 w 306"/>
                <a:gd name="T89" fmla="*/ 222 h 304"/>
                <a:gd name="T90" fmla="*/ 84 w 306"/>
                <a:gd name="T91" fmla="*/ 256 h 304"/>
                <a:gd name="T92" fmla="*/ 116 w 306"/>
                <a:gd name="T93" fmla="*/ 270 h 304"/>
                <a:gd name="T94" fmla="*/ 140 w 306"/>
                <a:gd name="T95" fmla="*/ 276 h 304"/>
                <a:gd name="T96" fmla="*/ 154 w 306"/>
                <a:gd name="T97" fmla="*/ 276 h 304"/>
                <a:gd name="T98" fmla="*/ 178 w 306"/>
                <a:gd name="T99" fmla="*/ 274 h 304"/>
                <a:gd name="T100" fmla="*/ 202 w 306"/>
                <a:gd name="T101" fmla="*/ 266 h 304"/>
                <a:gd name="T102" fmla="*/ 242 w 306"/>
                <a:gd name="T103" fmla="*/ 240 h 304"/>
                <a:gd name="T104" fmla="*/ 268 w 306"/>
                <a:gd name="T105" fmla="*/ 200 h 304"/>
                <a:gd name="T106" fmla="*/ 274 w 306"/>
                <a:gd name="T107" fmla="*/ 178 h 304"/>
                <a:gd name="T108" fmla="*/ 278 w 306"/>
                <a:gd name="T109" fmla="*/ 152 h 304"/>
                <a:gd name="T110" fmla="*/ 276 w 306"/>
                <a:gd name="T111" fmla="*/ 140 h 304"/>
                <a:gd name="T112" fmla="*/ 272 w 306"/>
                <a:gd name="T113" fmla="*/ 116 h 304"/>
                <a:gd name="T114" fmla="*/ 256 w 306"/>
                <a:gd name="T115" fmla="*/ 82 h 304"/>
                <a:gd name="T116" fmla="*/ 222 w 306"/>
                <a:gd name="T117" fmla="*/ 50 h 304"/>
                <a:gd name="T118" fmla="*/ 190 w 306"/>
                <a:gd name="T119" fmla="*/ 34 h 304"/>
                <a:gd name="T120" fmla="*/ 166 w 306"/>
                <a:gd name="T121" fmla="*/ 28 h 304"/>
                <a:gd name="T122" fmla="*/ 154 w 306"/>
                <a:gd name="T123" fmla="*/ 28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06" h="304">
                  <a:moveTo>
                    <a:pt x="154" y="304"/>
                  </a:moveTo>
                  <a:lnTo>
                    <a:pt x="154" y="304"/>
                  </a:lnTo>
                  <a:lnTo>
                    <a:pt x="138" y="304"/>
                  </a:lnTo>
                  <a:lnTo>
                    <a:pt x="122" y="302"/>
                  </a:lnTo>
                  <a:lnTo>
                    <a:pt x="108" y="298"/>
                  </a:lnTo>
                  <a:lnTo>
                    <a:pt x="94" y="292"/>
                  </a:lnTo>
                  <a:lnTo>
                    <a:pt x="80" y="286"/>
                  </a:lnTo>
                  <a:lnTo>
                    <a:pt x="68" y="278"/>
                  </a:lnTo>
                  <a:lnTo>
                    <a:pt x="56" y="270"/>
                  </a:lnTo>
                  <a:lnTo>
                    <a:pt x="46" y="260"/>
                  </a:lnTo>
                  <a:lnTo>
                    <a:pt x="36" y="248"/>
                  </a:lnTo>
                  <a:lnTo>
                    <a:pt x="26" y="238"/>
                  </a:lnTo>
                  <a:lnTo>
                    <a:pt x="20" y="224"/>
                  </a:lnTo>
                  <a:lnTo>
                    <a:pt x="12" y="212"/>
                  </a:lnTo>
                  <a:lnTo>
                    <a:pt x="8" y="198"/>
                  </a:lnTo>
                  <a:lnTo>
                    <a:pt x="4" y="182"/>
                  </a:lnTo>
                  <a:lnTo>
                    <a:pt x="2" y="168"/>
                  </a:lnTo>
                  <a:lnTo>
                    <a:pt x="0" y="152"/>
                  </a:lnTo>
                  <a:lnTo>
                    <a:pt x="0" y="152"/>
                  </a:lnTo>
                  <a:lnTo>
                    <a:pt x="2" y="136"/>
                  </a:lnTo>
                  <a:lnTo>
                    <a:pt x="4" y="122"/>
                  </a:lnTo>
                  <a:lnTo>
                    <a:pt x="8" y="106"/>
                  </a:lnTo>
                  <a:lnTo>
                    <a:pt x="12" y="92"/>
                  </a:lnTo>
                  <a:lnTo>
                    <a:pt x="20" y="80"/>
                  </a:lnTo>
                  <a:lnTo>
                    <a:pt x="26" y="66"/>
                  </a:lnTo>
                  <a:lnTo>
                    <a:pt x="36" y="56"/>
                  </a:lnTo>
                  <a:lnTo>
                    <a:pt x="46" y="44"/>
                  </a:lnTo>
                  <a:lnTo>
                    <a:pt x="56" y="34"/>
                  </a:lnTo>
                  <a:lnTo>
                    <a:pt x="68" y="26"/>
                  </a:lnTo>
                  <a:lnTo>
                    <a:pt x="80" y="18"/>
                  </a:lnTo>
                  <a:lnTo>
                    <a:pt x="94" y="12"/>
                  </a:lnTo>
                  <a:lnTo>
                    <a:pt x="108" y="6"/>
                  </a:lnTo>
                  <a:lnTo>
                    <a:pt x="122" y="2"/>
                  </a:lnTo>
                  <a:lnTo>
                    <a:pt x="138" y="0"/>
                  </a:lnTo>
                  <a:lnTo>
                    <a:pt x="154" y="0"/>
                  </a:lnTo>
                  <a:lnTo>
                    <a:pt x="154" y="0"/>
                  </a:lnTo>
                  <a:lnTo>
                    <a:pt x="168" y="0"/>
                  </a:lnTo>
                  <a:lnTo>
                    <a:pt x="184" y="2"/>
                  </a:lnTo>
                  <a:lnTo>
                    <a:pt x="198" y="6"/>
                  </a:lnTo>
                  <a:lnTo>
                    <a:pt x="212" y="12"/>
                  </a:lnTo>
                  <a:lnTo>
                    <a:pt x="226" y="18"/>
                  </a:lnTo>
                  <a:lnTo>
                    <a:pt x="238" y="26"/>
                  </a:lnTo>
                  <a:lnTo>
                    <a:pt x="250" y="34"/>
                  </a:lnTo>
                  <a:lnTo>
                    <a:pt x="260" y="44"/>
                  </a:lnTo>
                  <a:lnTo>
                    <a:pt x="270" y="56"/>
                  </a:lnTo>
                  <a:lnTo>
                    <a:pt x="280" y="66"/>
                  </a:lnTo>
                  <a:lnTo>
                    <a:pt x="288" y="80"/>
                  </a:lnTo>
                  <a:lnTo>
                    <a:pt x="294" y="92"/>
                  </a:lnTo>
                  <a:lnTo>
                    <a:pt x="298" y="106"/>
                  </a:lnTo>
                  <a:lnTo>
                    <a:pt x="302" y="122"/>
                  </a:lnTo>
                  <a:lnTo>
                    <a:pt x="304" y="136"/>
                  </a:lnTo>
                  <a:lnTo>
                    <a:pt x="306" y="152"/>
                  </a:lnTo>
                  <a:lnTo>
                    <a:pt x="306" y="152"/>
                  </a:lnTo>
                  <a:lnTo>
                    <a:pt x="304" y="168"/>
                  </a:lnTo>
                  <a:lnTo>
                    <a:pt x="302" y="182"/>
                  </a:lnTo>
                  <a:lnTo>
                    <a:pt x="298" y="198"/>
                  </a:lnTo>
                  <a:lnTo>
                    <a:pt x="294" y="212"/>
                  </a:lnTo>
                  <a:lnTo>
                    <a:pt x="288" y="224"/>
                  </a:lnTo>
                  <a:lnTo>
                    <a:pt x="280" y="238"/>
                  </a:lnTo>
                  <a:lnTo>
                    <a:pt x="270" y="248"/>
                  </a:lnTo>
                  <a:lnTo>
                    <a:pt x="260" y="260"/>
                  </a:lnTo>
                  <a:lnTo>
                    <a:pt x="250" y="270"/>
                  </a:lnTo>
                  <a:lnTo>
                    <a:pt x="238" y="278"/>
                  </a:lnTo>
                  <a:lnTo>
                    <a:pt x="226" y="286"/>
                  </a:lnTo>
                  <a:lnTo>
                    <a:pt x="212" y="292"/>
                  </a:lnTo>
                  <a:lnTo>
                    <a:pt x="198" y="298"/>
                  </a:lnTo>
                  <a:lnTo>
                    <a:pt x="184" y="302"/>
                  </a:lnTo>
                  <a:lnTo>
                    <a:pt x="168" y="304"/>
                  </a:lnTo>
                  <a:lnTo>
                    <a:pt x="154" y="304"/>
                  </a:lnTo>
                  <a:lnTo>
                    <a:pt x="154" y="304"/>
                  </a:lnTo>
                  <a:close/>
                  <a:moveTo>
                    <a:pt x="154" y="28"/>
                  </a:moveTo>
                  <a:lnTo>
                    <a:pt x="154" y="28"/>
                  </a:lnTo>
                  <a:lnTo>
                    <a:pt x="140" y="28"/>
                  </a:lnTo>
                  <a:lnTo>
                    <a:pt x="128" y="30"/>
                  </a:lnTo>
                  <a:lnTo>
                    <a:pt x="116" y="34"/>
                  </a:lnTo>
                  <a:lnTo>
                    <a:pt x="104" y="38"/>
                  </a:lnTo>
                  <a:lnTo>
                    <a:pt x="84" y="50"/>
                  </a:lnTo>
                  <a:lnTo>
                    <a:pt x="66" y="64"/>
                  </a:lnTo>
                  <a:lnTo>
                    <a:pt x="50" y="82"/>
                  </a:lnTo>
                  <a:lnTo>
                    <a:pt x="38" y="104"/>
                  </a:lnTo>
                  <a:lnTo>
                    <a:pt x="34" y="116"/>
                  </a:lnTo>
                  <a:lnTo>
                    <a:pt x="32" y="128"/>
                  </a:lnTo>
                  <a:lnTo>
                    <a:pt x="30" y="140"/>
                  </a:lnTo>
                  <a:lnTo>
                    <a:pt x="28" y="152"/>
                  </a:lnTo>
                  <a:lnTo>
                    <a:pt x="28" y="152"/>
                  </a:lnTo>
                  <a:lnTo>
                    <a:pt x="30" y="164"/>
                  </a:lnTo>
                  <a:lnTo>
                    <a:pt x="32" y="178"/>
                  </a:lnTo>
                  <a:lnTo>
                    <a:pt x="34" y="190"/>
                  </a:lnTo>
                  <a:lnTo>
                    <a:pt x="38" y="200"/>
                  </a:lnTo>
                  <a:lnTo>
                    <a:pt x="50" y="222"/>
                  </a:lnTo>
                  <a:lnTo>
                    <a:pt x="66" y="240"/>
                  </a:lnTo>
                  <a:lnTo>
                    <a:pt x="84" y="256"/>
                  </a:lnTo>
                  <a:lnTo>
                    <a:pt x="104" y="266"/>
                  </a:lnTo>
                  <a:lnTo>
                    <a:pt x="116" y="270"/>
                  </a:lnTo>
                  <a:lnTo>
                    <a:pt x="128" y="274"/>
                  </a:lnTo>
                  <a:lnTo>
                    <a:pt x="140" y="276"/>
                  </a:lnTo>
                  <a:lnTo>
                    <a:pt x="154" y="276"/>
                  </a:lnTo>
                  <a:lnTo>
                    <a:pt x="154" y="276"/>
                  </a:lnTo>
                  <a:lnTo>
                    <a:pt x="166" y="276"/>
                  </a:lnTo>
                  <a:lnTo>
                    <a:pt x="178" y="274"/>
                  </a:lnTo>
                  <a:lnTo>
                    <a:pt x="190" y="270"/>
                  </a:lnTo>
                  <a:lnTo>
                    <a:pt x="202" y="266"/>
                  </a:lnTo>
                  <a:lnTo>
                    <a:pt x="222" y="256"/>
                  </a:lnTo>
                  <a:lnTo>
                    <a:pt x="242" y="240"/>
                  </a:lnTo>
                  <a:lnTo>
                    <a:pt x="256" y="222"/>
                  </a:lnTo>
                  <a:lnTo>
                    <a:pt x="268" y="200"/>
                  </a:lnTo>
                  <a:lnTo>
                    <a:pt x="272" y="190"/>
                  </a:lnTo>
                  <a:lnTo>
                    <a:pt x="274" y="178"/>
                  </a:lnTo>
                  <a:lnTo>
                    <a:pt x="276" y="164"/>
                  </a:lnTo>
                  <a:lnTo>
                    <a:pt x="278" y="152"/>
                  </a:lnTo>
                  <a:lnTo>
                    <a:pt x="278" y="152"/>
                  </a:lnTo>
                  <a:lnTo>
                    <a:pt x="276" y="140"/>
                  </a:lnTo>
                  <a:lnTo>
                    <a:pt x="274" y="128"/>
                  </a:lnTo>
                  <a:lnTo>
                    <a:pt x="272" y="116"/>
                  </a:lnTo>
                  <a:lnTo>
                    <a:pt x="268" y="104"/>
                  </a:lnTo>
                  <a:lnTo>
                    <a:pt x="256" y="82"/>
                  </a:lnTo>
                  <a:lnTo>
                    <a:pt x="242" y="64"/>
                  </a:lnTo>
                  <a:lnTo>
                    <a:pt x="222" y="50"/>
                  </a:lnTo>
                  <a:lnTo>
                    <a:pt x="202" y="38"/>
                  </a:lnTo>
                  <a:lnTo>
                    <a:pt x="190" y="34"/>
                  </a:lnTo>
                  <a:lnTo>
                    <a:pt x="178" y="30"/>
                  </a:lnTo>
                  <a:lnTo>
                    <a:pt x="166" y="28"/>
                  </a:lnTo>
                  <a:lnTo>
                    <a:pt x="154" y="28"/>
                  </a:lnTo>
                  <a:lnTo>
                    <a:pt x="154"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11" tIns="33605" rIns="67211" bIns="33605" numCol="1" anchor="t" anchorCtr="0" compatLnSpc="1">
              <a:prstTxWarp prst="textNoShape">
                <a:avLst/>
              </a:prstTxWarp>
            </a:bodyPr>
            <a:lstStyle/>
            <a:p>
              <a:pPr defTabSz="685594">
                <a:defRPr/>
              </a:pPr>
              <a:endParaRPr lang="en-US" sz="1325" kern="0" dirty="0">
                <a:solidFill>
                  <a:srgbClr val="FFFFFF"/>
                </a:solidFill>
                <a:latin typeface="Segoe UI Semilight"/>
                <a:ea typeface="MS PGothic" panose="020B0600070205080204" pitchFamily="34" charset="-128"/>
                <a:cs typeface="Arial" charset="0"/>
              </a:endParaRPr>
            </a:p>
          </p:txBody>
        </p:sp>
        <p:sp>
          <p:nvSpPr>
            <p:cNvPr id="383" name="Freeform 6"/>
            <p:cNvSpPr>
              <a:spLocks noEditPoints="1"/>
            </p:cNvSpPr>
            <p:nvPr/>
          </p:nvSpPr>
          <p:spPr bwMode="auto">
            <a:xfrm>
              <a:off x="6112510" y="7481707"/>
              <a:ext cx="727075" cy="679450"/>
            </a:xfrm>
            <a:custGeom>
              <a:avLst/>
              <a:gdLst>
                <a:gd name="T0" fmla="*/ 0 w 458"/>
                <a:gd name="T1" fmla="*/ 428 h 428"/>
                <a:gd name="T2" fmla="*/ 16 w 458"/>
                <a:gd name="T3" fmla="*/ 210 h 428"/>
                <a:gd name="T4" fmla="*/ 22 w 458"/>
                <a:gd name="T5" fmla="*/ 166 h 428"/>
                <a:gd name="T6" fmla="*/ 36 w 458"/>
                <a:gd name="T7" fmla="*/ 126 h 428"/>
                <a:gd name="T8" fmla="*/ 56 w 458"/>
                <a:gd name="T9" fmla="*/ 90 h 428"/>
                <a:gd name="T10" fmla="*/ 82 w 458"/>
                <a:gd name="T11" fmla="*/ 60 h 428"/>
                <a:gd name="T12" fmla="*/ 112 w 458"/>
                <a:gd name="T13" fmla="*/ 34 h 428"/>
                <a:gd name="T14" fmla="*/ 148 w 458"/>
                <a:gd name="T15" fmla="*/ 16 h 428"/>
                <a:gd name="T16" fmla="*/ 186 w 458"/>
                <a:gd name="T17" fmla="*/ 4 h 428"/>
                <a:gd name="T18" fmla="*/ 226 w 458"/>
                <a:gd name="T19" fmla="*/ 0 h 428"/>
                <a:gd name="T20" fmla="*/ 248 w 458"/>
                <a:gd name="T21" fmla="*/ 0 h 428"/>
                <a:gd name="T22" fmla="*/ 286 w 458"/>
                <a:gd name="T23" fmla="*/ 8 h 428"/>
                <a:gd name="T24" fmla="*/ 322 w 458"/>
                <a:gd name="T25" fmla="*/ 24 h 428"/>
                <a:gd name="T26" fmla="*/ 356 w 458"/>
                <a:gd name="T27" fmla="*/ 48 h 428"/>
                <a:gd name="T28" fmla="*/ 384 w 458"/>
                <a:gd name="T29" fmla="*/ 76 h 428"/>
                <a:gd name="T30" fmla="*/ 408 w 458"/>
                <a:gd name="T31" fmla="*/ 108 h 428"/>
                <a:gd name="T32" fmla="*/ 424 w 458"/>
                <a:gd name="T33" fmla="*/ 146 h 428"/>
                <a:gd name="T34" fmla="*/ 436 w 458"/>
                <a:gd name="T35" fmla="*/ 188 h 428"/>
                <a:gd name="T36" fmla="*/ 458 w 458"/>
                <a:gd name="T37" fmla="*/ 428 h 428"/>
                <a:gd name="T38" fmla="*/ 428 w 458"/>
                <a:gd name="T39" fmla="*/ 400 h 428"/>
                <a:gd name="T40" fmla="*/ 410 w 458"/>
                <a:gd name="T41" fmla="*/ 212 h 428"/>
                <a:gd name="T42" fmla="*/ 404 w 458"/>
                <a:gd name="T43" fmla="*/ 174 h 428"/>
                <a:gd name="T44" fmla="*/ 392 w 458"/>
                <a:gd name="T45" fmla="*/ 140 h 428"/>
                <a:gd name="T46" fmla="*/ 374 w 458"/>
                <a:gd name="T47" fmla="*/ 108 h 428"/>
                <a:gd name="T48" fmla="*/ 352 w 458"/>
                <a:gd name="T49" fmla="*/ 82 h 428"/>
                <a:gd name="T50" fmla="*/ 324 w 458"/>
                <a:gd name="T51" fmla="*/ 58 h 428"/>
                <a:gd name="T52" fmla="*/ 294 w 458"/>
                <a:gd name="T53" fmla="*/ 42 h 428"/>
                <a:gd name="T54" fmla="*/ 262 w 458"/>
                <a:gd name="T55" fmla="*/ 32 h 428"/>
                <a:gd name="T56" fmla="*/ 226 w 458"/>
                <a:gd name="T57" fmla="*/ 28 h 428"/>
                <a:gd name="T58" fmla="*/ 208 w 458"/>
                <a:gd name="T59" fmla="*/ 28 h 428"/>
                <a:gd name="T60" fmla="*/ 174 w 458"/>
                <a:gd name="T61" fmla="*/ 36 h 428"/>
                <a:gd name="T62" fmla="*/ 142 w 458"/>
                <a:gd name="T63" fmla="*/ 50 h 428"/>
                <a:gd name="T64" fmla="*/ 114 w 458"/>
                <a:gd name="T65" fmla="*/ 68 h 428"/>
                <a:gd name="T66" fmla="*/ 90 w 458"/>
                <a:gd name="T67" fmla="*/ 94 h 428"/>
                <a:gd name="T68" fmla="*/ 70 w 458"/>
                <a:gd name="T69" fmla="*/ 122 h 428"/>
                <a:gd name="T70" fmla="*/ 54 w 458"/>
                <a:gd name="T71" fmla="*/ 156 h 428"/>
                <a:gd name="T72" fmla="*/ 46 w 458"/>
                <a:gd name="T73" fmla="*/ 192 h 428"/>
                <a:gd name="T74" fmla="*/ 30 w 458"/>
                <a:gd name="T75" fmla="*/ 400 h 4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8" h="428">
                  <a:moveTo>
                    <a:pt x="458" y="428"/>
                  </a:moveTo>
                  <a:lnTo>
                    <a:pt x="0" y="428"/>
                  </a:lnTo>
                  <a:lnTo>
                    <a:pt x="16" y="210"/>
                  </a:lnTo>
                  <a:lnTo>
                    <a:pt x="16" y="210"/>
                  </a:lnTo>
                  <a:lnTo>
                    <a:pt x="18" y="188"/>
                  </a:lnTo>
                  <a:lnTo>
                    <a:pt x="22" y="166"/>
                  </a:lnTo>
                  <a:lnTo>
                    <a:pt x="28" y="146"/>
                  </a:lnTo>
                  <a:lnTo>
                    <a:pt x="36" y="126"/>
                  </a:lnTo>
                  <a:lnTo>
                    <a:pt x="46" y="108"/>
                  </a:lnTo>
                  <a:lnTo>
                    <a:pt x="56" y="90"/>
                  </a:lnTo>
                  <a:lnTo>
                    <a:pt x="68" y="74"/>
                  </a:lnTo>
                  <a:lnTo>
                    <a:pt x="82" y="60"/>
                  </a:lnTo>
                  <a:lnTo>
                    <a:pt x="98" y="46"/>
                  </a:lnTo>
                  <a:lnTo>
                    <a:pt x="112" y="34"/>
                  </a:lnTo>
                  <a:lnTo>
                    <a:pt x="130" y="24"/>
                  </a:lnTo>
                  <a:lnTo>
                    <a:pt x="148" y="16"/>
                  </a:lnTo>
                  <a:lnTo>
                    <a:pt x="166" y="8"/>
                  </a:lnTo>
                  <a:lnTo>
                    <a:pt x="186" y="4"/>
                  </a:lnTo>
                  <a:lnTo>
                    <a:pt x="206" y="0"/>
                  </a:lnTo>
                  <a:lnTo>
                    <a:pt x="226" y="0"/>
                  </a:lnTo>
                  <a:lnTo>
                    <a:pt x="226" y="0"/>
                  </a:lnTo>
                  <a:lnTo>
                    <a:pt x="248" y="0"/>
                  </a:lnTo>
                  <a:lnTo>
                    <a:pt x="268" y="4"/>
                  </a:lnTo>
                  <a:lnTo>
                    <a:pt x="286" y="8"/>
                  </a:lnTo>
                  <a:lnTo>
                    <a:pt x="306" y="16"/>
                  </a:lnTo>
                  <a:lnTo>
                    <a:pt x="322" y="24"/>
                  </a:lnTo>
                  <a:lnTo>
                    <a:pt x="340" y="36"/>
                  </a:lnTo>
                  <a:lnTo>
                    <a:pt x="356" y="48"/>
                  </a:lnTo>
                  <a:lnTo>
                    <a:pt x="370" y="60"/>
                  </a:lnTo>
                  <a:lnTo>
                    <a:pt x="384" y="76"/>
                  </a:lnTo>
                  <a:lnTo>
                    <a:pt x="396" y="92"/>
                  </a:lnTo>
                  <a:lnTo>
                    <a:pt x="408" y="108"/>
                  </a:lnTo>
                  <a:lnTo>
                    <a:pt x="418" y="128"/>
                  </a:lnTo>
                  <a:lnTo>
                    <a:pt x="424" y="146"/>
                  </a:lnTo>
                  <a:lnTo>
                    <a:pt x="432" y="168"/>
                  </a:lnTo>
                  <a:lnTo>
                    <a:pt x="436" y="188"/>
                  </a:lnTo>
                  <a:lnTo>
                    <a:pt x="438" y="210"/>
                  </a:lnTo>
                  <a:lnTo>
                    <a:pt x="458" y="428"/>
                  </a:lnTo>
                  <a:close/>
                  <a:moveTo>
                    <a:pt x="30" y="400"/>
                  </a:moveTo>
                  <a:lnTo>
                    <a:pt x="428" y="400"/>
                  </a:lnTo>
                  <a:lnTo>
                    <a:pt x="410" y="212"/>
                  </a:lnTo>
                  <a:lnTo>
                    <a:pt x="410" y="212"/>
                  </a:lnTo>
                  <a:lnTo>
                    <a:pt x="408" y="194"/>
                  </a:lnTo>
                  <a:lnTo>
                    <a:pt x="404" y="174"/>
                  </a:lnTo>
                  <a:lnTo>
                    <a:pt x="398" y="156"/>
                  </a:lnTo>
                  <a:lnTo>
                    <a:pt x="392" y="140"/>
                  </a:lnTo>
                  <a:lnTo>
                    <a:pt x="384" y="124"/>
                  </a:lnTo>
                  <a:lnTo>
                    <a:pt x="374" y="108"/>
                  </a:lnTo>
                  <a:lnTo>
                    <a:pt x="364" y="94"/>
                  </a:lnTo>
                  <a:lnTo>
                    <a:pt x="352" y="82"/>
                  </a:lnTo>
                  <a:lnTo>
                    <a:pt x="338" y="70"/>
                  </a:lnTo>
                  <a:lnTo>
                    <a:pt x="324" y="58"/>
                  </a:lnTo>
                  <a:lnTo>
                    <a:pt x="310" y="50"/>
                  </a:lnTo>
                  <a:lnTo>
                    <a:pt x="294" y="42"/>
                  </a:lnTo>
                  <a:lnTo>
                    <a:pt x="278" y="36"/>
                  </a:lnTo>
                  <a:lnTo>
                    <a:pt x="262" y="32"/>
                  </a:lnTo>
                  <a:lnTo>
                    <a:pt x="244" y="28"/>
                  </a:lnTo>
                  <a:lnTo>
                    <a:pt x="226" y="28"/>
                  </a:lnTo>
                  <a:lnTo>
                    <a:pt x="226" y="28"/>
                  </a:lnTo>
                  <a:lnTo>
                    <a:pt x="208" y="28"/>
                  </a:lnTo>
                  <a:lnTo>
                    <a:pt x="192" y="32"/>
                  </a:lnTo>
                  <a:lnTo>
                    <a:pt x="174" y="36"/>
                  </a:lnTo>
                  <a:lnTo>
                    <a:pt x="158" y="42"/>
                  </a:lnTo>
                  <a:lnTo>
                    <a:pt x="142" y="50"/>
                  </a:lnTo>
                  <a:lnTo>
                    <a:pt x="128" y="58"/>
                  </a:lnTo>
                  <a:lnTo>
                    <a:pt x="114" y="68"/>
                  </a:lnTo>
                  <a:lnTo>
                    <a:pt x="102" y="80"/>
                  </a:lnTo>
                  <a:lnTo>
                    <a:pt x="90" y="94"/>
                  </a:lnTo>
                  <a:lnTo>
                    <a:pt x="80" y="108"/>
                  </a:lnTo>
                  <a:lnTo>
                    <a:pt x="70" y="122"/>
                  </a:lnTo>
                  <a:lnTo>
                    <a:pt x="62" y="138"/>
                  </a:lnTo>
                  <a:lnTo>
                    <a:pt x="54" y="156"/>
                  </a:lnTo>
                  <a:lnTo>
                    <a:pt x="50" y="174"/>
                  </a:lnTo>
                  <a:lnTo>
                    <a:pt x="46" y="192"/>
                  </a:lnTo>
                  <a:lnTo>
                    <a:pt x="44" y="212"/>
                  </a:lnTo>
                  <a:lnTo>
                    <a:pt x="30" y="4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11" tIns="33605" rIns="67211" bIns="33605" numCol="1" anchor="t" anchorCtr="0" compatLnSpc="1">
              <a:prstTxWarp prst="textNoShape">
                <a:avLst/>
              </a:prstTxWarp>
            </a:bodyPr>
            <a:lstStyle/>
            <a:p>
              <a:pPr defTabSz="685594">
                <a:defRPr/>
              </a:pPr>
              <a:endParaRPr lang="en-US" sz="1325" kern="0" dirty="0">
                <a:solidFill>
                  <a:srgbClr val="FFFFFF"/>
                </a:solidFill>
                <a:latin typeface="Segoe UI Semilight"/>
                <a:ea typeface="MS PGothic" panose="020B0600070205080204" pitchFamily="34" charset="-128"/>
                <a:cs typeface="Arial" charset="0"/>
              </a:endParaRPr>
            </a:p>
          </p:txBody>
        </p:sp>
        <p:sp>
          <p:nvSpPr>
            <p:cNvPr id="384" name="Freeform 7"/>
            <p:cNvSpPr>
              <a:spLocks noEditPoints="1"/>
            </p:cNvSpPr>
            <p:nvPr/>
          </p:nvSpPr>
          <p:spPr bwMode="auto">
            <a:xfrm>
              <a:off x="6826885" y="7173732"/>
              <a:ext cx="374650" cy="374650"/>
            </a:xfrm>
            <a:custGeom>
              <a:avLst/>
              <a:gdLst>
                <a:gd name="T0" fmla="*/ 118 w 236"/>
                <a:gd name="T1" fmla="*/ 236 h 236"/>
                <a:gd name="T2" fmla="*/ 94 w 236"/>
                <a:gd name="T3" fmla="*/ 234 h 236"/>
                <a:gd name="T4" fmla="*/ 52 w 236"/>
                <a:gd name="T5" fmla="*/ 216 h 236"/>
                <a:gd name="T6" fmla="*/ 20 w 236"/>
                <a:gd name="T7" fmla="*/ 184 h 236"/>
                <a:gd name="T8" fmla="*/ 2 w 236"/>
                <a:gd name="T9" fmla="*/ 142 h 236"/>
                <a:gd name="T10" fmla="*/ 0 w 236"/>
                <a:gd name="T11" fmla="*/ 118 h 236"/>
                <a:gd name="T12" fmla="*/ 2 w 236"/>
                <a:gd name="T13" fmla="*/ 106 h 236"/>
                <a:gd name="T14" fmla="*/ 10 w 236"/>
                <a:gd name="T15" fmla="*/ 72 h 236"/>
                <a:gd name="T16" fmla="*/ 34 w 236"/>
                <a:gd name="T17" fmla="*/ 34 h 236"/>
                <a:gd name="T18" fmla="*/ 72 w 236"/>
                <a:gd name="T19" fmla="*/ 10 h 236"/>
                <a:gd name="T20" fmla="*/ 106 w 236"/>
                <a:gd name="T21" fmla="*/ 0 h 236"/>
                <a:gd name="T22" fmla="*/ 118 w 236"/>
                <a:gd name="T23" fmla="*/ 0 h 236"/>
                <a:gd name="T24" fmla="*/ 142 w 236"/>
                <a:gd name="T25" fmla="*/ 2 h 236"/>
                <a:gd name="T26" fmla="*/ 184 w 236"/>
                <a:gd name="T27" fmla="*/ 20 h 236"/>
                <a:gd name="T28" fmla="*/ 216 w 236"/>
                <a:gd name="T29" fmla="*/ 52 h 236"/>
                <a:gd name="T30" fmla="*/ 234 w 236"/>
                <a:gd name="T31" fmla="*/ 94 h 236"/>
                <a:gd name="T32" fmla="*/ 236 w 236"/>
                <a:gd name="T33" fmla="*/ 118 h 236"/>
                <a:gd name="T34" fmla="*/ 236 w 236"/>
                <a:gd name="T35" fmla="*/ 130 h 236"/>
                <a:gd name="T36" fmla="*/ 226 w 236"/>
                <a:gd name="T37" fmla="*/ 164 h 236"/>
                <a:gd name="T38" fmla="*/ 202 w 236"/>
                <a:gd name="T39" fmla="*/ 200 h 236"/>
                <a:gd name="T40" fmla="*/ 164 w 236"/>
                <a:gd name="T41" fmla="*/ 226 h 236"/>
                <a:gd name="T42" fmla="*/ 130 w 236"/>
                <a:gd name="T43" fmla="*/ 234 h 236"/>
                <a:gd name="T44" fmla="*/ 118 w 236"/>
                <a:gd name="T45" fmla="*/ 236 h 236"/>
                <a:gd name="T46" fmla="*/ 118 w 236"/>
                <a:gd name="T47" fmla="*/ 28 h 236"/>
                <a:gd name="T48" fmla="*/ 84 w 236"/>
                <a:gd name="T49" fmla="*/ 36 h 236"/>
                <a:gd name="T50" fmla="*/ 54 w 236"/>
                <a:gd name="T51" fmla="*/ 54 h 236"/>
                <a:gd name="T52" fmla="*/ 36 w 236"/>
                <a:gd name="T53" fmla="*/ 82 h 236"/>
                <a:gd name="T54" fmla="*/ 28 w 236"/>
                <a:gd name="T55" fmla="*/ 118 h 236"/>
                <a:gd name="T56" fmla="*/ 30 w 236"/>
                <a:gd name="T57" fmla="*/ 136 h 236"/>
                <a:gd name="T58" fmla="*/ 44 w 236"/>
                <a:gd name="T59" fmla="*/ 168 h 236"/>
                <a:gd name="T60" fmla="*/ 68 w 236"/>
                <a:gd name="T61" fmla="*/ 192 h 236"/>
                <a:gd name="T62" fmla="*/ 100 w 236"/>
                <a:gd name="T63" fmla="*/ 206 h 236"/>
                <a:gd name="T64" fmla="*/ 118 w 236"/>
                <a:gd name="T65" fmla="*/ 208 h 236"/>
                <a:gd name="T66" fmla="*/ 154 w 236"/>
                <a:gd name="T67" fmla="*/ 200 h 236"/>
                <a:gd name="T68" fmla="*/ 182 w 236"/>
                <a:gd name="T69" fmla="*/ 182 h 236"/>
                <a:gd name="T70" fmla="*/ 200 w 236"/>
                <a:gd name="T71" fmla="*/ 152 h 236"/>
                <a:gd name="T72" fmla="*/ 208 w 236"/>
                <a:gd name="T73" fmla="*/ 118 h 236"/>
                <a:gd name="T74" fmla="*/ 206 w 236"/>
                <a:gd name="T75" fmla="*/ 100 h 236"/>
                <a:gd name="T76" fmla="*/ 192 w 236"/>
                <a:gd name="T77" fmla="*/ 68 h 236"/>
                <a:gd name="T78" fmla="*/ 168 w 236"/>
                <a:gd name="T79" fmla="*/ 44 h 236"/>
                <a:gd name="T80" fmla="*/ 136 w 236"/>
                <a:gd name="T81" fmla="*/ 30 h 236"/>
                <a:gd name="T82" fmla="*/ 118 w 236"/>
                <a:gd name="T83" fmla="*/ 28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6" h="236">
                  <a:moveTo>
                    <a:pt x="118" y="236"/>
                  </a:moveTo>
                  <a:lnTo>
                    <a:pt x="118" y="236"/>
                  </a:lnTo>
                  <a:lnTo>
                    <a:pt x="106" y="234"/>
                  </a:lnTo>
                  <a:lnTo>
                    <a:pt x="94" y="234"/>
                  </a:lnTo>
                  <a:lnTo>
                    <a:pt x="72" y="226"/>
                  </a:lnTo>
                  <a:lnTo>
                    <a:pt x="52" y="216"/>
                  </a:lnTo>
                  <a:lnTo>
                    <a:pt x="34" y="200"/>
                  </a:lnTo>
                  <a:lnTo>
                    <a:pt x="20" y="184"/>
                  </a:lnTo>
                  <a:lnTo>
                    <a:pt x="10" y="164"/>
                  </a:lnTo>
                  <a:lnTo>
                    <a:pt x="2" y="142"/>
                  </a:lnTo>
                  <a:lnTo>
                    <a:pt x="2" y="130"/>
                  </a:lnTo>
                  <a:lnTo>
                    <a:pt x="0" y="118"/>
                  </a:lnTo>
                  <a:lnTo>
                    <a:pt x="0" y="118"/>
                  </a:lnTo>
                  <a:lnTo>
                    <a:pt x="2" y="106"/>
                  </a:lnTo>
                  <a:lnTo>
                    <a:pt x="2" y="94"/>
                  </a:lnTo>
                  <a:lnTo>
                    <a:pt x="10" y="72"/>
                  </a:lnTo>
                  <a:lnTo>
                    <a:pt x="20" y="52"/>
                  </a:lnTo>
                  <a:lnTo>
                    <a:pt x="34" y="34"/>
                  </a:lnTo>
                  <a:lnTo>
                    <a:pt x="52" y="20"/>
                  </a:lnTo>
                  <a:lnTo>
                    <a:pt x="72" y="10"/>
                  </a:lnTo>
                  <a:lnTo>
                    <a:pt x="94" y="2"/>
                  </a:lnTo>
                  <a:lnTo>
                    <a:pt x="106" y="0"/>
                  </a:lnTo>
                  <a:lnTo>
                    <a:pt x="118" y="0"/>
                  </a:lnTo>
                  <a:lnTo>
                    <a:pt x="118" y="0"/>
                  </a:lnTo>
                  <a:lnTo>
                    <a:pt x="130" y="0"/>
                  </a:lnTo>
                  <a:lnTo>
                    <a:pt x="142" y="2"/>
                  </a:lnTo>
                  <a:lnTo>
                    <a:pt x="164" y="10"/>
                  </a:lnTo>
                  <a:lnTo>
                    <a:pt x="184" y="20"/>
                  </a:lnTo>
                  <a:lnTo>
                    <a:pt x="202" y="34"/>
                  </a:lnTo>
                  <a:lnTo>
                    <a:pt x="216" y="52"/>
                  </a:lnTo>
                  <a:lnTo>
                    <a:pt x="226" y="72"/>
                  </a:lnTo>
                  <a:lnTo>
                    <a:pt x="234" y="94"/>
                  </a:lnTo>
                  <a:lnTo>
                    <a:pt x="236" y="106"/>
                  </a:lnTo>
                  <a:lnTo>
                    <a:pt x="236" y="118"/>
                  </a:lnTo>
                  <a:lnTo>
                    <a:pt x="236" y="118"/>
                  </a:lnTo>
                  <a:lnTo>
                    <a:pt x="236" y="130"/>
                  </a:lnTo>
                  <a:lnTo>
                    <a:pt x="234" y="142"/>
                  </a:lnTo>
                  <a:lnTo>
                    <a:pt x="226" y="164"/>
                  </a:lnTo>
                  <a:lnTo>
                    <a:pt x="216" y="184"/>
                  </a:lnTo>
                  <a:lnTo>
                    <a:pt x="202" y="200"/>
                  </a:lnTo>
                  <a:lnTo>
                    <a:pt x="184" y="216"/>
                  </a:lnTo>
                  <a:lnTo>
                    <a:pt x="164" y="226"/>
                  </a:lnTo>
                  <a:lnTo>
                    <a:pt x="142" y="234"/>
                  </a:lnTo>
                  <a:lnTo>
                    <a:pt x="130" y="234"/>
                  </a:lnTo>
                  <a:lnTo>
                    <a:pt x="118" y="236"/>
                  </a:lnTo>
                  <a:lnTo>
                    <a:pt x="118" y="236"/>
                  </a:lnTo>
                  <a:close/>
                  <a:moveTo>
                    <a:pt x="118" y="28"/>
                  </a:moveTo>
                  <a:lnTo>
                    <a:pt x="118" y="28"/>
                  </a:lnTo>
                  <a:lnTo>
                    <a:pt x="100" y="30"/>
                  </a:lnTo>
                  <a:lnTo>
                    <a:pt x="84" y="36"/>
                  </a:lnTo>
                  <a:lnTo>
                    <a:pt x="68" y="44"/>
                  </a:lnTo>
                  <a:lnTo>
                    <a:pt x="54" y="54"/>
                  </a:lnTo>
                  <a:lnTo>
                    <a:pt x="44" y="68"/>
                  </a:lnTo>
                  <a:lnTo>
                    <a:pt x="36" y="82"/>
                  </a:lnTo>
                  <a:lnTo>
                    <a:pt x="30" y="100"/>
                  </a:lnTo>
                  <a:lnTo>
                    <a:pt x="28" y="118"/>
                  </a:lnTo>
                  <a:lnTo>
                    <a:pt x="28" y="118"/>
                  </a:lnTo>
                  <a:lnTo>
                    <a:pt x="30" y="136"/>
                  </a:lnTo>
                  <a:lnTo>
                    <a:pt x="36" y="152"/>
                  </a:lnTo>
                  <a:lnTo>
                    <a:pt x="44" y="168"/>
                  </a:lnTo>
                  <a:lnTo>
                    <a:pt x="54" y="182"/>
                  </a:lnTo>
                  <a:lnTo>
                    <a:pt x="68" y="192"/>
                  </a:lnTo>
                  <a:lnTo>
                    <a:pt x="84" y="200"/>
                  </a:lnTo>
                  <a:lnTo>
                    <a:pt x="100" y="206"/>
                  </a:lnTo>
                  <a:lnTo>
                    <a:pt x="118" y="208"/>
                  </a:lnTo>
                  <a:lnTo>
                    <a:pt x="118" y="208"/>
                  </a:lnTo>
                  <a:lnTo>
                    <a:pt x="136" y="206"/>
                  </a:lnTo>
                  <a:lnTo>
                    <a:pt x="154" y="200"/>
                  </a:lnTo>
                  <a:lnTo>
                    <a:pt x="168" y="192"/>
                  </a:lnTo>
                  <a:lnTo>
                    <a:pt x="182" y="182"/>
                  </a:lnTo>
                  <a:lnTo>
                    <a:pt x="192" y="168"/>
                  </a:lnTo>
                  <a:lnTo>
                    <a:pt x="200" y="152"/>
                  </a:lnTo>
                  <a:lnTo>
                    <a:pt x="206" y="136"/>
                  </a:lnTo>
                  <a:lnTo>
                    <a:pt x="208" y="118"/>
                  </a:lnTo>
                  <a:lnTo>
                    <a:pt x="208" y="118"/>
                  </a:lnTo>
                  <a:lnTo>
                    <a:pt x="206" y="100"/>
                  </a:lnTo>
                  <a:lnTo>
                    <a:pt x="200" y="82"/>
                  </a:lnTo>
                  <a:lnTo>
                    <a:pt x="192" y="68"/>
                  </a:lnTo>
                  <a:lnTo>
                    <a:pt x="182" y="54"/>
                  </a:lnTo>
                  <a:lnTo>
                    <a:pt x="168" y="44"/>
                  </a:lnTo>
                  <a:lnTo>
                    <a:pt x="154" y="36"/>
                  </a:lnTo>
                  <a:lnTo>
                    <a:pt x="136" y="30"/>
                  </a:lnTo>
                  <a:lnTo>
                    <a:pt x="118" y="28"/>
                  </a:lnTo>
                  <a:lnTo>
                    <a:pt x="118"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11" tIns="33605" rIns="67211" bIns="33605" numCol="1" anchor="t" anchorCtr="0" compatLnSpc="1">
              <a:prstTxWarp prst="textNoShape">
                <a:avLst/>
              </a:prstTxWarp>
            </a:bodyPr>
            <a:lstStyle/>
            <a:p>
              <a:pPr defTabSz="685594">
                <a:defRPr/>
              </a:pPr>
              <a:endParaRPr lang="en-US" sz="1325" kern="0" dirty="0">
                <a:solidFill>
                  <a:srgbClr val="FFFFFF"/>
                </a:solidFill>
                <a:latin typeface="Segoe UI Semilight"/>
                <a:ea typeface="MS PGothic" panose="020B0600070205080204" pitchFamily="34" charset="-128"/>
                <a:cs typeface="Arial" charset="0"/>
              </a:endParaRPr>
            </a:p>
          </p:txBody>
        </p:sp>
        <p:sp>
          <p:nvSpPr>
            <p:cNvPr id="385" name="Freeform 8"/>
            <p:cNvSpPr>
              <a:spLocks noEditPoints="1"/>
            </p:cNvSpPr>
            <p:nvPr/>
          </p:nvSpPr>
          <p:spPr bwMode="auto">
            <a:xfrm>
              <a:off x="6817360" y="7567432"/>
              <a:ext cx="476250" cy="523875"/>
            </a:xfrm>
            <a:custGeom>
              <a:avLst/>
              <a:gdLst>
                <a:gd name="T0" fmla="*/ 46 w 300"/>
                <a:gd name="T1" fmla="*/ 330 h 330"/>
                <a:gd name="T2" fmla="*/ 32 w 300"/>
                <a:gd name="T3" fmla="*/ 158 h 330"/>
                <a:gd name="T4" fmla="*/ 22 w 300"/>
                <a:gd name="T5" fmla="*/ 114 h 330"/>
                <a:gd name="T6" fmla="*/ 4 w 300"/>
                <a:gd name="T7" fmla="*/ 70 h 330"/>
                <a:gd name="T8" fmla="*/ 6 w 300"/>
                <a:gd name="T9" fmla="*/ 54 h 330"/>
                <a:gd name="T10" fmla="*/ 18 w 300"/>
                <a:gd name="T11" fmla="*/ 42 h 330"/>
                <a:gd name="T12" fmla="*/ 44 w 300"/>
                <a:gd name="T13" fmla="*/ 22 h 330"/>
                <a:gd name="T14" fmla="*/ 74 w 300"/>
                <a:gd name="T15" fmla="*/ 8 h 330"/>
                <a:gd name="T16" fmla="*/ 106 w 300"/>
                <a:gd name="T17" fmla="*/ 2 h 330"/>
                <a:gd name="T18" fmla="*/ 122 w 300"/>
                <a:gd name="T19" fmla="*/ 0 h 330"/>
                <a:gd name="T20" fmla="*/ 154 w 300"/>
                <a:gd name="T21" fmla="*/ 4 h 330"/>
                <a:gd name="T22" fmla="*/ 182 w 300"/>
                <a:gd name="T23" fmla="*/ 14 h 330"/>
                <a:gd name="T24" fmla="*/ 210 w 300"/>
                <a:gd name="T25" fmla="*/ 28 h 330"/>
                <a:gd name="T26" fmla="*/ 232 w 300"/>
                <a:gd name="T27" fmla="*/ 48 h 330"/>
                <a:gd name="T28" fmla="*/ 252 w 300"/>
                <a:gd name="T29" fmla="*/ 72 h 330"/>
                <a:gd name="T30" fmla="*/ 268 w 300"/>
                <a:gd name="T31" fmla="*/ 98 h 330"/>
                <a:gd name="T32" fmla="*/ 280 w 300"/>
                <a:gd name="T33" fmla="*/ 130 h 330"/>
                <a:gd name="T34" fmla="*/ 284 w 300"/>
                <a:gd name="T35" fmla="*/ 162 h 330"/>
                <a:gd name="T36" fmla="*/ 72 w 300"/>
                <a:gd name="T37" fmla="*/ 302 h 330"/>
                <a:gd name="T38" fmla="*/ 256 w 300"/>
                <a:gd name="T39" fmla="*/ 164 h 330"/>
                <a:gd name="T40" fmla="*/ 252 w 300"/>
                <a:gd name="T41" fmla="*/ 140 h 330"/>
                <a:gd name="T42" fmla="*/ 232 w 300"/>
                <a:gd name="T43" fmla="*/ 92 h 330"/>
                <a:gd name="T44" fmla="*/ 208 w 300"/>
                <a:gd name="T45" fmla="*/ 62 h 330"/>
                <a:gd name="T46" fmla="*/ 188 w 300"/>
                <a:gd name="T47" fmla="*/ 46 h 330"/>
                <a:gd name="T48" fmla="*/ 164 w 300"/>
                <a:gd name="T49" fmla="*/ 36 h 330"/>
                <a:gd name="T50" fmla="*/ 136 w 300"/>
                <a:gd name="T51" fmla="*/ 30 h 330"/>
                <a:gd name="T52" fmla="*/ 122 w 300"/>
                <a:gd name="T53" fmla="*/ 28 h 330"/>
                <a:gd name="T54" fmla="*/ 98 w 300"/>
                <a:gd name="T55" fmla="*/ 32 h 330"/>
                <a:gd name="T56" fmla="*/ 52 w 300"/>
                <a:gd name="T57" fmla="*/ 50 h 330"/>
                <a:gd name="T58" fmla="*/ 34 w 300"/>
                <a:gd name="T59" fmla="*/ 66 h 330"/>
                <a:gd name="T60" fmla="*/ 52 w 300"/>
                <a:gd name="T61" fmla="*/ 110 h 330"/>
                <a:gd name="T62" fmla="*/ 60 w 300"/>
                <a:gd name="T63" fmla="*/ 156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00" h="330">
                  <a:moveTo>
                    <a:pt x="300" y="330"/>
                  </a:moveTo>
                  <a:lnTo>
                    <a:pt x="46" y="330"/>
                  </a:lnTo>
                  <a:lnTo>
                    <a:pt x="32" y="158"/>
                  </a:lnTo>
                  <a:lnTo>
                    <a:pt x="32" y="158"/>
                  </a:lnTo>
                  <a:lnTo>
                    <a:pt x="28" y="136"/>
                  </a:lnTo>
                  <a:lnTo>
                    <a:pt x="22" y="114"/>
                  </a:lnTo>
                  <a:lnTo>
                    <a:pt x="14" y="92"/>
                  </a:lnTo>
                  <a:lnTo>
                    <a:pt x="4" y="70"/>
                  </a:lnTo>
                  <a:lnTo>
                    <a:pt x="0" y="62"/>
                  </a:lnTo>
                  <a:lnTo>
                    <a:pt x="6" y="54"/>
                  </a:lnTo>
                  <a:lnTo>
                    <a:pt x="6" y="54"/>
                  </a:lnTo>
                  <a:lnTo>
                    <a:pt x="18" y="42"/>
                  </a:lnTo>
                  <a:lnTo>
                    <a:pt x="30" y="32"/>
                  </a:lnTo>
                  <a:lnTo>
                    <a:pt x="44" y="22"/>
                  </a:lnTo>
                  <a:lnTo>
                    <a:pt x="58" y="14"/>
                  </a:lnTo>
                  <a:lnTo>
                    <a:pt x="74" y="8"/>
                  </a:lnTo>
                  <a:lnTo>
                    <a:pt x="90" y="4"/>
                  </a:lnTo>
                  <a:lnTo>
                    <a:pt x="106" y="2"/>
                  </a:lnTo>
                  <a:lnTo>
                    <a:pt x="122" y="0"/>
                  </a:lnTo>
                  <a:lnTo>
                    <a:pt x="122" y="0"/>
                  </a:lnTo>
                  <a:lnTo>
                    <a:pt x="138" y="2"/>
                  </a:lnTo>
                  <a:lnTo>
                    <a:pt x="154" y="4"/>
                  </a:lnTo>
                  <a:lnTo>
                    <a:pt x="168" y="8"/>
                  </a:lnTo>
                  <a:lnTo>
                    <a:pt x="182" y="14"/>
                  </a:lnTo>
                  <a:lnTo>
                    <a:pt x="196" y="20"/>
                  </a:lnTo>
                  <a:lnTo>
                    <a:pt x="210" y="28"/>
                  </a:lnTo>
                  <a:lnTo>
                    <a:pt x="222" y="38"/>
                  </a:lnTo>
                  <a:lnTo>
                    <a:pt x="232" y="48"/>
                  </a:lnTo>
                  <a:lnTo>
                    <a:pt x="244" y="58"/>
                  </a:lnTo>
                  <a:lnTo>
                    <a:pt x="252" y="72"/>
                  </a:lnTo>
                  <a:lnTo>
                    <a:pt x="260" y="84"/>
                  </a:lnTo>
                  <a:lnTo>
                    <a:pt x="268" y="98"/>
                  </a:lnTo>
                  <a:lnTo>
                    <a:pt x="274" y="114"/>
                  </a:lnTo>
                  <a:lnTo>
                    <a:pt x="280" y="130"/>
                  </a:lnTo>
                  <a:lnTo>
                    <a:pt x="282" y="146"/>
                  </a:lnTo>
                  <a:lnTo>
                    <a:pt x="284" y="162"/>
                  </a:lnTo>
                  <a:lnTo>
                    <a:pt x="300" y="330"/>
                  </a:lnTo>
                  <a:close/>
                  <a:moveTo>
                    <a:pt x="72" y="302"/>
                  </a:moveTo>
                  <a:lnTo>
                    <a:pt x="268" y="302"/>
                  </a:lnTo>
                  <a:lnTo>
                    <a:pt x="256" y="164"/>
                  </a:lnTo>
                  <a:lnTo>
                    <a:pt x="256" y="164"/>
                  </a:lnTo>
                  <a:lnTo>
                    <a:pt x="252" y="140"/>
                  </a:lnTo>
                  <a:lnTo>
                    <a:pt x="244" y="114"/>
                  </a:lnTo>
                  <a:lnTo>
                    <a:pt x="232" y="92"/>
                  </a:lnTo>
                  <a:lnTo>
                    <a:pt x="216" y="72"/>
                  </a:lnTo>
                  <a:lnTo>
                    <a:pt x="208" y="62"/>
                  </a:lnTo>
                  <a:lnTo>
                    <a:pt x="198" y="54"/>
                  </a:lnTo>
                  <a:lnTo>
                    <a:pt x="188" y="46"/>
                  </a:lnTo>
                  <a:lnTo>
                    <a:pt x="176" y="40"/>
                  </a:lnTo>
                  <a:lnTo>
                    <a:pt x="164" y="36"/>
                  </a:lnTo>
                  <a:lnTo>
                    <a:pt x="150" y="32"/>
                  </a:lnTo>
                  <a:lnTo>
                    <a:pt x="136" y="30"/>
                  </a:lnTo>
                  <a:lnTo>
                    <a:pt x="122" y="28"/>
                  </a:lnTo>
                  <a:lnTo>
                    <a:pt x="122" y="28"/>
                  </a:lnTo>
                  <a:lnTo>
                    <a:pt x="110" y="30"/>
                  </a:lnTo>
                  <a:lnTo>
                    <a:pt x="98" y="32"/>
                  </a:lnTo>
                  <a:lnTo>
                    <a:pt x="74" y="38"/>
                  </a:lnTo>
                  <a:lnTo>
                    <a:pt x="52" y="50"/>
                  </a:lnTo>
                  <a:lnTo>
                    <a:pt x="34" y="66"/>
                  </a:lnTo>
                  <a:lnTo>
                    <a:pt x="34" y="66"/>
                  </a:lnTo>
                  <a:lnTo>
                    <a:pt x="44" y="88"/>
                  </a:lnTo>
                  <a:lnTo>
                    <a:pt x="52" y="110"/>
                  </a:lnTo>
                  <a:lnTo>
                    <a:pt x="56" y="132"/>
                  </a:lnTo>
                  <a:lnTo>
                    <a:pt x="60" y="156"/>
                  </a:lnTo>
                  <a:lnTo>
                    <a:pt x="72" y="3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11" tIns="33605" rIns="67211" bIns="33605" numCol="1" anchor="t" anchorCtr="0" compatLnSpc="1">
              <a:prstTxWarp prst="textNoShape">
                <a:avLst/>
              </a:prstTxWarp>
            </a:bodyPr>
            <a:lstStyle/>
            <a:p>
              <a:pPr defTabSz="685594">
                <a:defRPr/>
              </a:pPr>
              <a:endParaRPr lang="en-US" sz="1325" kern="0" dirty="0">
                <a:solidFill>
                  <a:srgbClr val="FFFFFF"/>
                </a:solidFill>
                <a:latin typeface="Segoe UI Semilight"/>
                <a:ea typeface="MS PGothic" panose="020B0600070205080204" pitchFamily="34" charset="-128"/>
                <a:cs typeface="Arial" charset="0"/>
              </a:endParaRPr>
            </a:p>
          </p:txBody>
        </p:sp>
      </p:grpSp>
      <p:grpSp>
        <p:nvGrpSpPr>
          <p:cNvPr id="386" name="Group 385"/>
          <p:cNvGrpSpPr/>
          <p:nvPr/>
        </p:nvGrpSpPr>
        <p:grpSpPr>
          <a:xfrm>
            <a:off x="8792723" y="4435963"/>
            <a:ext cx="283536" cy="354421"/>
            <a:chOff x="2954338" y="6831013"/>
            <a:chExt cx="1041400" cy="1301750"/>
          </a:xfrm>
          <a:solidFill>
            <a:schemeClr val="tx1"/>
          </a:solidFill>
        </p:grpSpPr>
        <p:sp>
          <p:nvSpPr>
            <p:cNvPr id="387" name="Freeform 36"/>
            <p:cNvSpPr>
              <a:spLocks noEditPoints="1"/>
            </p:cNvSpPr>
            <p:nvPr/>
          </p:nvSpPr>
          <p:spPr bwMode="auto">
            <a:xfrm>
              <a:off x="3195638" y="7329488"/>
              <a:ext cx="390525" cy="393700"/>
            </a:xfrm>
            <a:custGeom>
              <a:avLst/>
              <a:gdLst>
                <a:gd name="T0" fmla="*/ 122 w 246"/>
                <a:gd name="T1" fmla="*/ 248 h 248"/>
                <a:gd name="T2" fmla="*/ 98 w 246"/>
                <a:gd name="T3" fmla="*/ 244 h 248"/>
                <a:gd name="T4" fmla="*/ 74 w 246"/>
                <a:gd name="T5" fmla="*/ 238 h 248"/>
                <a:gd name="T6" fmla="*/ 36 w 246"/>
                <a:gd name="T7" fmla="*/ 210 h 248"/>
                <a:gd name="T8" fmla="*/ 8 w 246"/>
                <a:gd name="T9" fmla="*/ 172 h 248"/>
                <a:gd name="T10" fmla="*/ 2 w 246"/>
                <a:gd name="T11" fmla="*/ 148 h 248"/>
                <a:gd name="T12" fmla="*/ 0 w 246"/>
                <a:gd name="T13" fmla="*/ 124 h 248"/>
                <a:gd name="T14" fmla="*/ 0 w 246"/>
                <a:gd name="T15" fmla="*/ 112 h 248"/>
                <a:gd name="T16" fmla="*/ 4 w 246"/>
                <a:gd name="T17" fmla="*/ 88 h 248"/>
                <a:gd name="T18" fmla="*/ 20 w 246"/>
                <a:gd name="T19" fmla="*/ 56 h 248"/>
                <a:gd name="T20" fmla="*/ 54 w 246"/>
                <a:gd name="T21" fmla="*/ 22 h 248"/>
                <a:gd name="T22" fmla="*/ 86 w 246"/>
                <a:gd name="T23" fmla="*/ 6 h 248"/>
                <a:gd name="T24" fmla="*/ 110 w 246"/>
                <a:gd name="T25" fmla="*/ 2 h 248"/>
                <a:gd name="T26" fmla="*/ 122 w 246"/>
                <a:gd name="T27" fmla="*/ 0 h 248"/>
                <a:gd name="T28" fmla="*/ 148 w 246"/>
                <a:gd name="T29" fmla="*/ 4 h 248"/>
                <a:gd name="T30" fmla="*/ 170 w 246"/>
                <a:gd name="T31" fmla="*/ 10 h 248"/>
                <a:gd name="T32" fmla="*/ 210 w 246"/>
                <a:gd name="T33" fmla="*/ 36 h 248"/>
                <a:gd name="T34" fmla="*/ 236 w 246"/>
                <a:gd name="T35" fmla="*/ 76 h 248"/>
                <a:gd name="T36" fmla="*/ 242 w 246"/>
                <a:gd name="T37" fmla="*/ 100 h 248"/>
                <a:gd name="T38" fmla="*/ 246 w 246"/>
                <a:gd name="T39" fmla="*/ 124 h 248"/>
                <a:gd name="T40" fmla="*/ 244 w 246"/>
                <a:gd name="T41" fmla="*/ 136 h 248"/>
                <a:gd name="T42" fmla="*/ 240 w 246"/>
                <a:gd name="T43" fmla="*/ 160 h 248"/>
                <a:gd name="T44" fmla="*/ 224 w 246"/>
                <a:gd name="T45" fmla="*/ 192 h 248"/>
                <a:gd name="T46" fmla="*/ 192 w 246"/>
                <a:gd name="T47" fmla="*/ 226 h 248"/>
                <a:gd name="T48" fmla="*/ 158 w 246"/>
                <a:gd name="T49" fmla="*/ 242 h 248"/>
                <a:gd name="T50" fmla="*/ 134 w 246"/>
                <a:gd name="T51" fmla="*/ 246 h 248"/>
                <a:gd name="T52" fmla="*/ 122 w 246"/>
                <a:gd name="T53" fmla="*/ 248 h 248"/>
                <a:gd name="T54" fmla="*/ 122 w 246"/>
                <a:gd name="T55" fmla="*/ 28 h 248"/>
                <a:gd name="T56" fmla="*/ 86 w 246"/>
                <a:gd name="T57" fmla="*/ 36 h 248"/>
                <a:gd name="T58" fmla="*/ 56 w 246"/>
                <a:gd name="T59" fmla="*/ 56 h 248"/>
                <a:gd name="T60" fmla="*/ 34 w 246"/>
                <a:gd name="T61" fmla="*/ 86 h 248"/>
                <a:gd name="T62" fmla="*/ 28 w 246"/>
                <a:gd name="T63" fmla="*/ 124 h 248"/>
                <a:gd name="T64" fmla="*/ 30 w 246"/>
                <a:gd name="T65" fmla="*/ 144 h 248"/>
                <a:gd name="T66" fmla="*/ 44 w 246"/>
                <a:gd name="T67" fmla="*/ 178 h 248"/>
                <a:gd name="T68" fmla="*/ 70 w 246"/>
                <a:gd name="T69" fmla="*/ 202 h 248"/>
                <a:gd name="T70" fmla="*/ 104 w 246"/>
                <a:gd name="T71" fmla="*/ 218 h 248"/>
                <a:gd name="T72" fmla="*/ 122 w 246"/>
                <a:gd name="T73" fmla="*/ 220 h 248"/>
                <a:gd name="T74" fmla="*/ 160 w 246"/>
                <a:gd name="T75" fmla="*/ 212 h 248"/>
                <a:gd name="T76" fmla="*/ 190 w 246"/>
                <a:gd name="T77" fmla="*/ 192 h 248"/>
                <a:gd name="T78" fmla="*/ 210 w 246"/>
                <a:gd name="T79" fmla="*/ 160 h 248"/>
                <a:gd name="T80" fmla="*/ 218 w 246"/>
                <a:gd name="T81" fmla="*/ 124 h 248"/>
                <a:gd name="T82" fmla="*/ 216 w 246"/>
                <a:gd name="T83" fmla="*/ 104 h 248"/>
                <a:gd name="T84" fmla="*/ 202 w 246"/>
                <a:gd name="T85" fmla="*/ 70 h 248"/>
                <a:gd name="T86" fmla="*/ 176 w 246"/>
                <a:gd name="T87" fmla="*/ 46 h 248"/>
                <a:gd name="T88" fmla="*/ 142 w 246"/>
                <a:gd name="T89" fmla="*/ 30 h 248"/>
                <a:gd name="T90" fmla="*/ 122 w 246"/>
                <a:gd name="T91" fmla="*/ 28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46" h="248">
                  <a:moveTo>
                    <a:pt x="122" y="248"/>
                  </a:moveTo>
                  <a:lnTo>
                    <a:pt x="122" y="248"/>
                  </a:lnTo>
                  <a:lnTo>
                    <a:pt x="110" y="246"/>
                  </a:lnTo>
                  <a:lnTo>
                    <a:pt x="98" y="244"/>
                  </a:lnTo>
                  <a:lnTo>
                    <a:pt x="86" y="242"/>
                  </a:lnTo>
                  <a:lnTo>
                    <a:pt x="74" y="238"/>
                  </a:lnTo>
                  <a:lnTo>
                    <a:pt x="54" y="226"/>
                  </a:lnTo>
                  <a:lnTo>
                    <a:pt x="36" y="210"/>
                  </a:lnTo>
                  <a:lnTo>
                    <a:pt x="20" y="192"/>
                  </a:lnTo>
                  <a:lnTo>
                    <a:pt x="8" y="172"/>
                  </a:lnTo>
                  <a:lnTo>
                    <a:pt x="4" y="160"/>
                  </a:lnTo>
                  <a:lnTo>
                    <a:pt x="2" y="148"/>
                  </a:lnTo>
                  <a:lnTo>
                    <a:pt x="0" y="136"/>
                  </a:lnTo>
                  <a:lnTo>
                    <a:pt x="0" y="124"/>
                  </a:lnTo>
                  <a:lnTo>
                    <a:pt x="0" y="124"/>
                  </a:lnTo>
                  <a:lnTo>
                    <a:pt x="0" y="112"/>
                  </a:lnTo>
                  <a:lnTo>
                    <a:pt x="2" y="100"/>
                  </a:lnTo>
                  <a:lnTo>
                    <a:pt x="4" y="88"/>
                  </a:lnTo>
                  <a:lnTo>
                    <a:pt x="8" y="76"/>
                  </a:lnTo>
                  <a:lnTo>
                    <a:pt x="20" y="56"/>
                  </a:lnTo>
                  <a:lnTo>
                    <a:pt x="36" y="36"/>
                  </a:lnTo>
                  <a:lnTo>
                    <a:pt x="54" y="22"/>
                  </a:lnTo>
                  <a:lnTo>
                    <a:pt x="74" y="10"/>
                  </a:lnTo>
                  <a:lnTo>
                    <a:pt x="86" y="6"/>
                  </a:lnTo>
                  <a:lnTo>
                    <a:pt x="98" y="4"/>
                  </a:lnTo>
                  <a:lnTo>
                    <a:pt x="110" y="2"/>
                  </a:lnTo>
                  <a:lnTo>
                    <a:pt x="122" y="0"/>
                  </a:lnTo>
                  <a:lnTo>
                    <a:pt x="122" y="0"/>
                  </a:lnTo>
                  <a:lnTo>
                    <a:pt x="134" y="2"/>
                  </a:lnTo>
                  <a:lnTo>
                    <a:pt x="148" y="4"/>
                  </a:lnTo>
                  <a:lnTo>
                    <a:pt x="158" y="6"/>
                  </a:lnTo>
                  <a:lnTo>
                    <a:pt x="170" y="10"/>
                  </a:lnTo>
                  <a:lnTo>
                    <a:pt x="192" y="22"/>
                  </a:lnTo>
                  <a:lnTo>
                    <a:pt x="210" y="36"/>
                  </a:lnTo>
                  <a:lnTo>
                    <a:pt x="224" y="56"/>
                  </a:lnTo>
                  <a:lnTo>
                    <a:pt x="236" y="76"/>
                  </a:lnTo>
                  <a:lnTo>
                    <a:pt x="240" y="88"/>
                  </a:lnTo>
                  <a:lnTo>
                    <a:pt x="242" y="100"/>
                  </a:lnTo>
                  <a:lnTo>
                    <a:pt x="244" y="112"/>
                  </a:lnTo>
                  <a:lnTo>
                    <a:pt x="246" y="124"/>
                  </a:lnTo>
                  <a:lnTo>
                    <a:pt x="246" y="124"/>
                  </a:lnTo>
                  <a:lnTo>
                    <a:pt x="244" y="136"/>
                  </a:lnTo>
                  <a:lnTo>
                    <a:pt x="242" y="148"/>
                  </a:lnTo>
                  <a:lnTo>
                    <a:pt x="240" y="160"/>
                  </a:lnTo>
                  <a:lnTo>
                    <a:pt x="236" y="172"/>
                  </a:lnTo>
                  <a:lnTo>
                    <a:pt x="224" y="192"/>
                  </a:lnTo>
                  <a:lnTo>
                    <a:pt x="210" y="210"/>
                  </a:lnTo>
                  <a:lnTo>
                    <a:pt x="192" y="226"/>
                  </a:lnTo>
                  <a:lnTo>
                    <a:pt x="170" y="238"/>
                  </a:lnTo>
                  <a:lnTo>
                    <a:pt x="158" y="242"/>
                  </a:lnTo>
                  <a:lnTo>
                    <a:pt x="148" y="244"/>
                  </a:lnTo>
                  <a:lnTo>
                    <a:pt x="134" y="246"/>
                  </a:lnTo>
                  <a:lnTo>
                    <a:pt x="122" y="248"/>
                  </a:lnTo>
                  <a:lnTo>
                    <a:pt x="122" y="248"/>
                  </a:lnTo>
                  <a:close/>
                  <a:moveTo>
                    <a:pt x="122" y="28"/>
                  </a:moveTo>
                  <a:lnTo>
                    <a:pt x="122" y="28"/>
                  </a:lnTo>
                  <a:lnTo>
                    <a:pt x="104" y="30"/>
                  </a:lnTo>
                  <a:lnTo>
                    <a:pt x="86" y="36"/>
                  </a:lnTo>
                  <a:lnTo>
                    <a:pt x="70" y="46"/>
                  </a:lnTo>
                  <a:lnTo>
                    <a:pt x="56" y="56"/>
                  </a:lnTo>
                  <a:lnTo>
                    <a:pt x="44" y="70"/>
                  </a:lnTo>
                  <a:lnTo>
                    <a:pt x="34" y="86"/>
                  </a:lnTo>
                  <a:lnTo>
                    <a:pt x="30" y="104"/>
                  </a:lnTo>
                  <a:lnTo>
                    <a:pt x="28" y="124"/>
                  </a:lnTo>
                  <a:lnTo>
                    <a:pt x="28" y="124"/>
                  </a:lnTo>
                  <a:lnTo>
                    <a:pt x="30" y="144"/>
                  </a:lnTo>
                  <a:lnTo>
                    <a:pt x="34" y="160"/>
                  </a:lnTo>
                  <a:lnTo>
                    <a:pt x="44" y="178"/>
                  </a:lnTo>
                  <a:lnTo>
                    <a:pt x="56" y="192"/>
                  </a:lnTo>
                  <a:lnTo>
                    <a:pt x="70" y="202"/>
                  </a:lnTo>
                  <a:lnTo>
                    <a:pt x="86" y="212"/>
                  </a:lnTo>
                  <a:lnTo>
                    <a:pt x="104" y="218"/>
                  </a:lnTo>
                  <a:lnTo>
                    <a:pt x="122" y="220"/>
                  </a:lnTo>
                  <a:lnTo>
                    <a:pt x="122" y="220"/>
                  </a:lnTo>
                  <a:lnTo>
                    <a:pt x="142" y="218"/>
                  </a:lnTo>
                  <a:lnTo>
                    <a:pt x="160" y="212"/>
                  </a:lnTo>
                  <a:lnTo>
                    <a:pt x="176" y="202"/>
                  </a:lnTo>
                  <a:lnTo>
                    <a:pt x="190" y="192"/>
                  </a:lnTo>
                  <a:lnTo>
                    <a:pt x="202" y="178"/>
                  </a:lnTo>
                  <a:lnTo>
                    <a:pt x="210" y="160"/>
                  </a:lnTo>
                  <a:lnTo>
                    <a:pt x="216" y="144"/>
                  </a:lnTo>
                  <a:lnTo>
                    <a:pt x="218" y="124"/>
                  </a:lnTo>
                  <a:lnTo>
                    <a:pt x="218" y="124"/>
                  </a:lnTo>
                  <a:lnTo>
                    <a:pt x="216" y="104"/>
                  </a:lnTo>
                  <a:lnTo>
                    <a:pt x="210" y="86"/>
                  </a:lnTo>
                  <a:lnTo>
                    <a:pt x="202" y="70"/>
                  </a:lnTo>
                  <a:lnTo>
                    <a:pt x="190" y="56"/>
                  </a:lnTo>
                  <a:lnTo>
                    <a:pt x="176" y="46"/>
                  </a:lnTo>
                  <a:lnTo>
                    <a:pt x="160" y="36"/>
                  </a:lnTo>
                  <a:lnTo>
                    <a:pt x="142" y="30"/>
                  </a:lnTo>
                  <a:lnTo>
                    <a:pt x="122" y="28"/>
                  </a:lnTo>
                  <a:lnTo>
                    <a:pt x="122" y="28"/>
                  </a:lnTo>
                  <a:close/>
                </a:path>
              </a:pathLst>
            </a:custGeom>
            <a:grpFill/>
            <a:ln>
              <a:noFill/>
            </a:ln>
          </p:spPr>
          <p:txBody>
            <a:bodyPr vert="horz" wrap="square" lIns="67211" tIns="33605" rIns="67211" bIns="33605" numCol="1" anchor="t" anchorCtr="0" compatLnSpc="1">
              <a:prstTxWarp prst="textNoShape">
                <a:avLst/>
              </a:prstTxWarp>
            </a:bodyPr>
            <a:lstStyle/>
            <a:p>
              <a:pPr defTabSz="685594">
                <a:defRPr/>
              </a:pPr>
              <a:endParaRPr lang="en-US" sz="1325" kern="0" dirty="0">
                <a:solidFill>
                  <a:srgbClr val="FFFFFF"/>
                </a:solidFill>
                <a:latin typeface="Segoe UI Semilight"/>
                <a:ea typeface="MS PGothic" panose="020B0600070205080204" pitchFamily="34" charset="-128"/>
                <a:cs typeface="Arial" charset="0"/>
              </a:endParaRPr>
            </a:p>
          </p:txBody>
        </p:sp>
        <p:sp>
          <p:nvSpPr>
            <p:cNvPr id="388" name="Freeform 37"/>
            <p:cNvSpPr>
              <a:spLocks/>
            </p:cNvSpPr>
            <p:nvPr/>
          </p:nvSpPr>
          <p:spPr bwMode="auto">
            <a:xfrm>
              <a:off x="2954338" y="6831013"/>
              <a:ext cx="1041400" cy="1301750"/>
            </a:xfrm>
            <a:custGeom>
              <a:avLst/>
              <a:gdLst>
                <a:gd name="T0" fmla="*/ 114 w 656"/>
                <a:gd name="T1" fmla="*/ 784 h 820"/>
                <a:gd name="T2" fmla="*/ 80 w 656"/>
                <a:gd name="T3" fmla="*/ 760 h 820"/>
                <a:gd name="T4" fmla="*/ 172 w 656"/>
                <a:gd name="T5" fmla="*/ 608 h 820"/>
                <a:gd name="T6" fmla="*/ 238 w 656"/>
                <a:gd name="T7" fmla="*/ 672 h 820"/>
                <a:gd name="T8" fmla="*/ 300 w 656"/>
                <a:gd name="T9" fmla="*/ 684 h 820"/>
                <a:gd name="T10" fmla="*/ 328 w 656"/>
                <a:gd name="T11" fmla="*/ 628 h 820"/>
                <a:gd name="T12" fmla="*/ 416 w 656"/>
                <a:gd name="T13" fmla="*/ 630 h 820"/>
                <a:gd name="T14" fmla="*/ 466 w 656"/>
                <a:gd name="T15" fmla="*/ 592 h 820"/>
                <a:gd name="T16" fmla="*/ 446 w 656"/>
                <a:gd name="T17" fmla="*/ 536 h 820"/>
                <a:gd name="T18" fmla="*/ 512 w 656"/>
                <a:gd name="T19" fmla="*/ 474 h 820"/>
                <a:gd name="T20" fmla="*/ 518 w 656"/>
                <a:gd name="T21" fmla="*/ 406 h 820"/>
                <a:gd name="T22" fmla="*/ 464 w 656"/>
                <a:gd name="T23" fmla="*/ 386 h 820"/>
                <a:gd name="T24" fmla="*/ 466 w 656"/>
                <a:gd name="T25" fmla="*/ 296 h 820"/>
                <a:gd name="T26" fmla="*/ 424 w 656"/>
                <a:gd name="T27" fmla="*/ 244 h 820"/>
                <a:gd name="T28" fmla="*/ 372 w 656"/>
                <a:gd name="T29" fmla="*/ 266 h 820"/>
                <a:gd name="T30" fmla="*/ 310 w 656"/>
                <a:gd name="T31" fmla="*/ 200 h 820"/>
                <a:gd name="T32" fmla="*/ 240 w 656"/>
                <a:gd name="T33" fmla="*/ 198 h 820"/>
                <a:gd name="T34" fmla="*/ 198 w 656"/>
                <a:gd name="T35" fmla="*/ 256 h 820"/>
                <a:gd name="T36" fmla="*/ 128 w 656"/>
                <a:gd name="T37" fmla="*/ 244 h 820"/>
                <a:gd name="T38" fmla="*/ 82 w 656"/>
                <a:gd name="T39" fmla="*/ 296 h 820"/>
                <a:gd name="T40" fmla="*/ 84 w 656"/>
                <a:gd name="T41" fmla="*/ 386 h 820"/>
                <a:gd name="T42" fmla="*/ 32 w 656"/>
                <a:gd name="T43" fmla="*/ 406 h 820"/>
                <a:gd name="T44" fmla="*/ 38 w 656"/>
                <a:gd name="T45" fmla="*/ 474 h 820"/>
                <a:gd name="T46" fmla="*/ 102 w 656"/>
                <a:gd name="T47" fmla="*/ 536 h 820"/>
                <a:gd name="T48" fmla="*/ 78 w 656"/>
                <a:gd name="T49" fmla="*/ 550 h 820"/>
                <a:gd name="T50" fmla="*/ 10 w 656"/>
                <a:gd name="T51" fmla="*/ 488 h 820"/>
                <a:gd name="T52" fmla="*/ 6 w 656"/>
                <a:gd name="T53" fmla="*/ 394 h 820"/>
                <a:gd name="T54" fmla="*/ 74 w 656"/>
                <a:gd name="T55" fmla="*/ 334 h 820"/>
                <a:gd name="T56" fmla="*/ 60 w 656"/>
                <a:gd name="T57" fmla="*/ 264 h 820"/>
                <a:gd name="T58" fmla="*/ 138 w 656"/>
                <a:gd name="T59" fmla="*/ 218 h 820"/>
                <a:gd name="T60" fmla="*/ 212 w 656"/>
                <a:gd name="T61" fmla="*/ 192 h 820"/>
                <a:gd name="T62" fmla="*/ 296 w 656"/>
                <a:gd name="T63" fmla="*/ 164 h 820"/>
                <a:gd name="T64" fmla="*/ 342 w 656"/>
                <a:gd name="T65" fmla="*/ 222 h 820"/>
                <a:gd name="T66" fmla="*/ 426 w 656"/>
                <a:gd name="T67" fmla="*/ 216 h 820"/>
                <a:gd name="T68" fmla="*/ 494 w 656"/>
                <a:gd name="T69" fmla="*/ 278 h 820"/>
                <a:gd name="T70" fmla="*/ 490 w 656"/>
                <a:gd name="T71" fmla="*/ 370 h 820"/>
                <a:gd name="T72" fmla="*/ 548 w 656"/>
                <a:gd name="T73" fmla="*/ 410 h 820"/>
                <a:gd name="T74" fmla="*/ 528 w 656"/>
                <a:gd name="T75" fmla="*/ 498 h 820"/>
                <a:gd name="T76" fmla="*/ 492 w 656"/>
                <a:gd name="T77" fmla="*/ 568 h 820"/>
                <a:gd name="T78" fmla="*/ 452 w 656"/>
                <a:gd name="T79" fmla="*/ 646 h 820"/>
                <a:gd name="T80" fmla="*/ 398 w 656"/>
                <a:gd name="T81" fmla="*/ 652 h 820"/>
                <a:gd name="T82" fmla="*/ 330 w 656"/>
                <a:gd name="T83" fmla="*/ 696 h 820"/>
                <a:gd name="T84" fmla="*/ 238 w 656"/>
                <a:gd name="T85" fmla="*/ 710 h 820"/>
                <a:gd name="T86" fmla="*/ 176 w 656"/>
                <a:gd name="T87" fmla="*/ 640 h 820"/>
                <a:gd name="T88" fmla="*/ 232 w 656"/>
                <a:gd name="T89" fmla="*/ 788 h 820"/>
                <a:gd name="T90" fmla="*/ 472 w 656"/>
                <a:gd name="T91" fmla="*/ 730 h 820"/>
                <a:gd name="T92" fmla="*/ 626 w 656"/>
                <a:gd name="T93" fmla="*/ 474 h 820"/>
                <a:gd name="T94" fmla="*/ 546 w 656"/>
                <a:gd name="T95" fmla="*/ 214 h 820"/>
                <a:gd name="T96" fmla="*/ 274 w 656"/>
                <a:gd name="T97" fmla="*/ 84 h 820"/>
                <a:gd name="T98" fmla="*/ 186 w 656"/>
                <a:gd name="T99" fmla="*/ 170 h 820"/>
                <a:gd name="T100" fmla="*/ 30 w 656"/>
                <a:gd name="T101" fmla="*/ 136 h 820"/>
                <a:gd name="T102" fmla="*/ 124 w 656"/>
                <a:gd name="T103" fmla="*/ 2 h 820"/>
                <a:gd name="T104" fmla="*/ 130 w 656"/>
                <a:gd name="T105" fmla="*/ 100 h 820"/>
                <a:gd name="T106" fmla="*/ 240 w 656"/>
                <a:gd name="T107" fmla="*/ 58 h 820"/>
                <a:gd name="T108" fmla="*/ 516 w 656"/>
                <a:gd name="T109" fmla="*/ 144 h 820"/>
                <a:gd name="T110" fmla="*/ 656 w 656"/>
                <a:gd name="T111" fmla="*/ 438 h 820"/>
                <a:gd name="T112" fmla="*/ 544 w 656"/>
                <a:gd name="T113" fmla="*/ 708 h 820"/>
                <a:gd name="T114" fmla="*/ 274 w 656"/>
                <a:gd name="T115" fmla="*/ 820 h 8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56" h="820">
                  <a:moveTo>
                    <a:pt x="274" y="820"/>
                  </a:moveTo>
                  <a:lnTo>
                    <a:pt x="274" y="820"/>
                  </a:lnTo>
                  <a:lnTo>
                    <a:pt x="250" y="818"/>
                  </a:lnTo>
                  <a:lnTo>
                    <a:pt x="228" y="816"/>
                  </a:lnTo>
                  <a:lnTo>
                    <a:pt x="204" y="812"/>
                  </a:lnTo>
                  <a:lnTo>
                    <a:pt x="182" y="808"/>
                  </a:lnTo>
                  <a:lnTo>
                    <a:pt x="158" y="802"/>
                  </a:lnTo>
                  <a:lnTo>
                    <a:pt x="136" y="794"/>
                  </a:lnTo>
                  <a:lnTo>
                    <a:pt x="114" y="784"/>
                  </a:lnTo>
                  <a:lnTo>
                    <a:pt x="94" y="774"/>
                  </a:lnTo>
                  <a:lnTo>
                    <a:pt x="94" y="774"/>
                  </a:lnTo>
                  <a:lnTo>
                    <a:pt x="88" y="770"/>
                  </a:lnTo>
                  <a:lnTo>
                    <a:pt x="88" y="770"/>
                  </a:lnTo>
                  <a:lnTo>
                    <a:pt x="86" y="768"/>
                  </a:lnTo>
                  <a:lnTo>
                    <a:pt x="86" y="768"/>
                  </a:lnTo>
                  <a:lnTo>
                    <a:pt x="82" y="766"/>
                  </a:lnTo>
                  <a:lnTo>
                    <a:pt x="80" y="760"/>
                  </a:lnTo>
                  <a:lnTo>
                    <a:pt x="80" y="760"/>
                  </a:lnTo>
                  <a:lnTo>
                    <a:pt x="80" y="754"/>
                  </a:lnTo>
                  <a:lnTo>
                    <a:pt x="82" y="750"/>
                  </a:lnTo>
                  <a:lnTo>
                    <a:pt x="94" y="730"/>
                  </a:lnTo>
                  <a:lnTo>
                    <a:pt x="158" y="616"/>
                  </a:lnTo>
                  <a:lnTo>
                    <a:pt x="158" y="616"/>
                  </a:lnTo>
                  <a:lnTo>
                    <a:pt x="162" y="612"/>
                  </a:lnTo>
                  <a:lnTo>
                    <a:pt x="166" y="608"/>
                  </a:lnTo>
                  <a:lnTo>
                    <a:pt x="166" y="608"/>
                  </a:lnTo>
                  <a:lnTo>
                    <a:pt x="172" y="608"/>
                  </a:lnTo>
                  <a:lnTo>
                    <a:pt x="176" y="610"/>
                  </a:lnTo>
                  <a:lnTo>
                    <a:pt x="176" y="610"/>
                  </a:lnTo>
                  <a:lnTo>
                    <a:pt x="198" y="620"/>
                  </a:lnTo>
                  <a:lnTo>
                    <a:pt x="222" y="628"/>
                  </a:lnTo>
                  <a:lnTo>
                    <a:pt x="222" y="628"/>
                  </a:lnTo>
                  <a:lnTo>
                    <a:pt x="228" y="632"/>
                  </a:lnTo>
                  <a:lnTo>
                    <a:pt x="232" y="638"/>
                  </a:lnTo>
                  <a:lnTo>
                    <a:pt x="238" y="672"/>
                  </a:lnTo>
                  <a:lnTo>
                    <a:pt x="238" y="672"/>
                  </a:lnTo>
                  <a:lnTo>
                    <a:pt x="238" y="674"/>
                  </a:lnTo>
                  <a:lnTo>
                    <a:pt x="238" y="674"/>
                  </a:lnTo>
                  <a:lnTo>
                    <a:pt x="240" y="678"/>
                  </a:lnTo>
                  <a:lnTo>
                    <a:pt x="244" y="680"/>
                  </a:lnTo>
                  <a:lnTo>
                    <a:pt x="248" y="684"/>
                  </a:lnTo>
                  <a:lnTo>
                    <a:pt x="252" y="684"/>
                  </a:lnTo>
                  <a:lnTo>
                    <a:pt x="296" y="684"/>
                  </a:lnTo>
                  <a:lnTo>
                    <a:pt x="296" y="684"/>
                  </a:lnTo>
                  <a:lnTo>
                    <a:pt x="300" y="684"/>
                  </a:lnTo>
                  <a:lnTo>
                    <a:pt x="306" y="680"/>
                  </a:lnTo>
                  <a:lnTo>
                    <a:pt x="308" y="678"/>
                  </a:lnTo>
                  <a:lnTo>
                    <a:pt x="310" y="674"/>
                  </a:lnTo>
                  <a:lnTo>
                    <a:pt x="310" y="674"/>
                  </a:lnTo>
                  <a:lnTo>
                    <a:pt x="310" y="672"/>
                  </a:lnTo>
                  <a:lnTo>
                    <a:pt x="318" y="638"/>
                  </a:lnTo>
                  <a:lnTo>
                    <a:pt x="318" y="638"/>
                  </a:lnTo>
                  <a:lnTo>
                    <a:pt x="320" y="632"/>
                  </a:lnTo>
                  <a:lnTo>
                    <a:pt x="328" y="628"/>
                  </a:lnTo>
                  <a:lnTo>
                    <a:pt x="328" y="628"/>
                  </a:lnTo>
                  <a:lnTo>
                    <a:pt x="350" y="620"/>
                  </a:lnTo>
                  <a:lnTo>
                    <a:pt x="372" y="610"/>
                  </a:lnTo>
                  <a:lnTo>
                    <a:pt x="372" y="610"/>
                  </a:lnTo>
                  <a:lnTo>
                    <a:pt x="380" y="608"/>
                  </a:lnTo>
                  <a:lnTo>
                    <a:pt x="386" y="610"/>
                  </a:lnTo>
                  <a:lnTo>
                    <a:pt x="414" y="628"/>
                  </a:lnTo>
                  <a:lnTo>
                    <a:pt x="414" y="628"/>
                  </a:lnTo>
                  <a:lnTo>
                    <a:pt x="416" y="630"/>
                  </a:lnTo>
                  <a:lnTo>
                    <a:pt x="416" y="630"/>
                  </a:lnTo>
                  <a:lnTo>
                    <a:pt x="420" y="632"/>
                  </a:lnTo>
                  <a:lnTo>
                    <a:pt x="424" y="632"/>
                  </a:lnTo>
                  <a:lnTo>
                    <a:pt x="424" y="632"/>
                  </a:lnTo>
                  <a:lnTo>
                    <a:pt x="428" y="630"/>
                  </a:lnTo>
                  <a:lnTo>
                    <a:pt x="434" y="628"/>
                  </a:lnTo>
                  <a:lnTo>
                    <a:pt x="464" y="596"/>
                  </a:lnTo>
                  <a:lnTo>
                    <a:pt x="464" y="596"/>
                  </a:lnTo>
                  <a:lnTo>
                    <a:pt x="466" y="592"/>
                  </a:lnTo>
                  <a:lnTo>
                    <a:pt x="468" y="588"/>
                  </a:lnTo>
                  <a:lnTo>
                    <a:pt x="468" y="584"/>
                  </a:lnTo>
                  <a:lnTo>
                    <a:pt x="466" y="580"/>
                  </a:lnTo>
                  <a:lnTo>
                    <a:pt x="466" y="580"/>
                  </a:lnTo>
                  <a:lnTo>
                    <a:pt x="466" y="578"/>
                  </a:lnTo>
                  <a:lnTo>
                    <a:pt x="446" y="550"/>
                  </a:lnTo>
                  <a:lnTo>
                    <a:pt x="446" y="550"/>
                  </a:lnTo>
                  <a:lnTo>
                    <a:pt x="444" y="542"/>
                  </a:lnTo>
                  <a:lnTo>
                    <a:pt x="446" y="536"/>
                  </a:lnTo>
                  <a:lnTo>
                    <a:pt x="446" y="536"/>
                  </a:lnTo>
                  <a:lnTo>
                    <a:pt x="456" y="514"/>
                  </a:lnTo>
                  <a:lnTo>
                    <a:pt x="464" y="490"/>
                  </a:lnTo>
                  <a:lnTo>
                    <a:pt x="464" y="490"/>
                  </a:lnTo>
                  <a:lnTo>
                    <a:pt x="468" y="484"/>
                  </a:lnTo>
                  <a:lnTo>
                    <a:pt x="476" y="480"/>
                  </a:lnTo>
                  <a:lnTo>
                    <a:pt x="508" y="474"/>
                  </a:lnTo>
                  <a:lnTo>
                    <a:pt x="508" y="474"/>
                  </a:lnTo>
                  <a:lnTo>
                    <a:pt x="512" y="474"/>
                  </a:lnTo>
                  <a:lnTo>
                    <a:pt x="512" y="474"/>
                  </a:lnTo>
                  <a:lnTo>
                    <a:pt x="514" y="472"/>
                  </a:lnTo>
                  <a:lnTo>
                    <a:pt x="518" y="468"/>
                  </a:lnTo>
                  <a:lnTo>
                    <a:pt x="520" y="464"/>
                  </a:lnTo>
                  <a:lnTo>
                    <a:pt x="520" y="460"/>
                  </a:lnTo>
                  <a:lnTo>
                    <a:pt x="520" y="416"/>
                  </a:lnTo>
                  <a:lnTo>
                    <a:pt x="520" y="416"/>
                  </a:lnTo>
                  <a:lnTo>
                    <a:pt x="520" y="412"/>
                  </a:lnTo>
                  <a:lnTo>
                    <a:pt x="518" y="406"/>
                  </a:lnTo>
                  <a:lnTo>
                    <a:pt x="514" y="404"/>
                  </a:lnTo>
                  <a:lnTo>
                    <a:pt x="512" y="402"/>
                  </a:lnTo>
                  <a:lnTo>
                    <a:pt x="512" y="402"/>
                  </a:lnTo>
                  <a:lnTo>
                    <a:pt x="508" y="402"/>
                  </a:lnTo>
                  <a:lnTo>
                    <a:pt x="476" y="396"/>
                  </a:lnTo>
                  <a:lnTo>
                    <a:pt x="476" y="396"/>
                  </a:lnTo>
                  <a:lnTo>
                    <a:pt x="468" y="392"/>
                  </a:lnTo>
                  <a:lnTo>
                    <a:pt x="464" y="386"/>
                  </a:lnTo>
                  <a:lnTo>
                    <a:pt x="464" y="386"/>
                  </a:lnTo>
                  <a:lnTo>
                    <a:pt x="456" y="362"/>
                  </a:lnTo>
                  <a:lnTo>
                    <a:pt x="446" y="340"/>
                  </a:lnTo>
                  <a:lnTo>
                    <a:pt x="446" y="340"/>
                  </a:lnTo>
                  <a:lnTo>
                    <a:pt x="444" y="334"/>
                  </a:lnTo>
                  <a:lnTo>
                    <a:pt x="446" y="326"/>
                  </a:lnTo>
                  <a:lnTo>
                    <a:pt x="466" y="298"/>
                  </a:lnTo>
                  <a:lnTo>
                    <a:pt x="466" y="298"/>
                  </a:lnTo>
                  <a:lnTo>
                    <a:pt x="466" y="296"/>
                  </a:lnTo>
                  <a:lnTo>
                    <a:pt x="466" y="296"/>
                  </a:lnTo>
                  <a:lnTo>
                    <a:pt x="468" y="292"/>
                  </a:lnTo>
                  <a:lnTo>
                    <a:pt x="468" y="288"/>
                  </a:lnTo>
                  <a:lnTo>
                    <a:pt x="466" y="284"/>
                  </a:lnTo>
                  <a:lnTo>
                    <a:pt x="464" y="280"/>
                  </a:lnTo>
                  <a:lnTo>
                    <a:pt x="434" y="248"/>
                  </a:lnTo>
                  <a:lnTo>
                    <a:pt x="434" y="248"/>
                  </a:lnTo>
                  <a:lnTo>
                    <a:pt x="428" y="246"/>
                  </a:lnTo>
                  <a:lnTo>
                    <a:pt x="424" y="244"/>
                  </a:lnTo>
                  <a:lnTo>
                    <a:pt x="424" y="244"/>
                  </a:lnTo>
                  <a:lnTo>
                    <a:pt x="420" y="244"/>
                  </a:lnTo>
                  <a:lnTo>
                    <a:pt x="416" y="246"/>
                  </a:lnTo>
                  <a:lnTo>
                    <a:pt x="416" y="246"/>
                  </a:lnTo>
                  <a:lnTo>
                    <a:pt x="414" y="248"/>
                  </a:lnTo>
                  <a:lnTo>
                    <a:pt x="386" y="266"/>
                  </a:lnTo>
                  <a:lnTo>
                    <a:pt x="386" y="266"/>
                  </a:lnTo>
                  <a:lnTo>
                    <a:pt x="380" y="268"/>
                  </a:lnTo>
                  <a:lnTo>
                    <a:pt x="372" y="266"/>
                  </a:lnTo>
                  <a:lnTo>
                    <a:pt x="372" y="266"/>
                  </a:lnTo>
                  <a:lnTo>
                    <a:pt x="350" y="256"/>
                  </a:lnTo>
                  <a:lnTo>
                    <a:pt x="328" y="248"/>
                  </a:lnTo>
                  <a:lnTo>
                    <a:pt x="328" y="248"/>
                  </a:lnTo>
                  <a:lnTo>
                    <a:pt x="320" y="244"/>
                  </a:lnTo>
                  <a:lnTo>
                    <a:pt x="318" y="236"/>
                  </a:lnTo>
                  <a:lnTo>
                    <a:pt x="310" y="204"/>
                  </a:lnTo>
                  <a:lnTo>
                    <a:pt x="310" y="204"/>
                  </a:lnTo>
                  <a:lnTo>
                    <a:pt x="310" y="200"/>
                  </a:lnTo>
                  <a:lnTo>
                    <a:pt x="310" y="200"/>
                  </a:lnTo>
                  <a:lnTo>
                    <a:pt x="308" y="198"/>
                  </a:lnTo>
                  <a:lnTo>
                    <a:pt x="306" y="196"/>
                  </a:lnTo>
                  <a:lnTo>
                    <a:pt x="300" y="192"/>
                  </a:lnTo>
                  <a:lnTo>
                    <a:pt x="296" y="192"/>
                  </a:lnTo>
                  <a:lnTo>
                    <a:pt x="254" y="192"/>
                  </a:lnTo>
                  <a:lnTo>
                    <a:pt x="254" y="192"/>
                  </a:lnTo>
                  <a:lnTo>
                    <a:pt x="248" y="192"/>
                  </a:lnTo>
                  <a:lnTo>
                    <a:pt x="244" y="196"/>
                  </a:lnTo>
                  <a:lnTo>
                    <a:pt x="240" y="198"/>
                  </a:lnTo>
                  <a:lnTo>
                    <a:pt x="238" y="200"/>
                  </a:lnTo>
                  <a:lnTo>
                    <a:pt x="238" y="200"/>
                  </a:lnTo>
                  <a:lnTo>
                    <a:pt x="238" y="204"/>
                  </a:lnTo>
                  <a:lnTo>
                    <a:pt x="232" y="236"/>
                  </a:lnTo>
                  <a:lnTo>
                    <a:pt x="232" y="236"/>
                  </a:lnTo>
                  <a:lnTo>
                    <a:pt x="228" y="244"/>
                  </a:lnTo>
                  <a:lnTo>
                    <a:pt x="222" y="248"/>
                  </a:lnTo>
                  <a:lnTo>
                    <a:pt x="222" y="248"/>
                  </a:lnTo>
                  <a:lnTo>
                    <a:pt x="198" y="256"/>
                  </a:lnTo>
                  <a:lnTo>
                    <a:pt x="176" y="266"/>
                  </a:lnTo>
                  <a:lnTo>
                    <a:pt x="176" y="266"/>
                  </a:lnTo>
                  <a:lnTo>
                    <a:pt x="170" y="268"/>
                  </a:lnTo>
                  <a:lnTo>
                    <a:pt x="162" y="266"/>
                  </a:lnTo>
                  <a:lnTo>
                    <a:pt x="134" y="248"/>
                  </a:lnTo>
                  <a:lnTo>
                    <a:pt x="134" y="248"/>
                  </a:lnTo>
                  <a:lnTo>
                    <a:pt x="132" y="246"/>
                  </a:lnTo>
                  <a:lnTo>
                    <a:pt x="132" y="246"/>
                  </a:lnTo>
                  <a:lnTo>
                    <a:pt x="128" y="244"/>
                  </a:lnTo>
                  <a:lnTo>
                    <a:pt x="124" y="244"/>
                  </a:lnTo>
                  <a:lnTo>
                    <a:pt x="120" y="246"/>
                  </a:lnTo>
                  <a:lnTo>
                    <a:pt x="116" y="248"/>
                  </a:lnTo>
                  <a:lnTo>
                    <a:pt x="86" y="278"/>
                  </a:lnTo>
                  <a:lnTo>
                    <a:pt x="86" y="278"/>
                  </a:lnTo>
                  <a:lnTo>
                    <a:pt x="82" y="284"/>
                  </a:lnTo>
                  <a:lnTo>
                    <a:pt x="80" y="288"/>
                  </a:lnTo>
                  <a:lnTo>
                    <a:pt x="80" y="292"/>
                  </a:lnTo>
                  <a:lnTo>
                    <a:pt x="82" y="296"/>
                  </a:lnTo>
                  <a:lnTo>
                    <a:pt x="82" y="296"/>
                  </a:lnTo>
                  <a:lnTo>
                    <a:pt x="84" y="298"/>
                  </a:lnTo>
                  <a:lnTo>
                    <a:pt x="102" y="326"/>
                  </a:lnTo>
                  <a:lnTo>
                    <a:pt x="102" y="326"/>
                  </a:lnTo>
                  <a:lnTo>
                    <a:pt x="104" y="334"/>
                  </a:lnTo>
                  <a:lnTo>
                    <a:pt x="102" y="340"/>
                  </a:lnTo>
                  <a:lnTo>
                    <a:pt x="102" y="340"/>
                  </a:lnTo>
                  <a:lnTo>
                    <a:pt x="92" y="362"/>
                  </a:lnTo>
                  <a:lnTo>
                    <a:pt x="84" y="386"/>
                  </a:lnTo>
                  <a:lnTo>
                    <a:pt x="84" y="386"/>
                  </a:lnTo>
                  <a:lnTo>
                    <a:pt x="80" y="392"/>
                  </a:lnTo>
                  <a:lnTo>
                    <a:pt x="74" y="396"/>
                  </a:lnTo>
                  <a:lnTo>
                    <a:pt x="40" y="402"/>
                  </a:lnTo>
                  <a:lnTo>
                    <a:pt x="40" y="402"/>
                  </a:lnTo>
                  <a:lnTo>
                    <a:pt x="38" y="402"/>
                  </a:lnTo>
                  <a:lnTo>
                    <a:pt x="38" y="402"/>
                  </a:lnTo>
                  <a:lnTo>
                    <a:pt x="34" y="404"/>
                  </a:lnTo>
                  <a:lnTo>
                    <a:pt x="32" y="406"/>
                  </a:lnTo>
                  <a:lnTo>
                    <a:pt x="30" y="412"/>
                  </a:lnTo>
                  <a:lnTo>
                    <a:pt x="28" y="416"/>
                  </a:lnTo>
                  <a:lnTo>
                    <a:pt x="28" y="460"/>
                  </a:lnTo>
                  <a:lnTo>
                    <a:pt x="28" y="460"/>
                  </a:lnTo>
                  <a:lnTo>
                    <a:pt x="30" y="464"/>
                  </a:lnTo>
                  <a:lnTo>
                    <a:pt x="32" y="468"/>
                  </a:lnTo>
                  <a:lnTo>
                    <a:pt x="34" y="472"/>
                  </a:lnTo>
                  <a:lnTo>
                    <a:pt x="38" y="474"/>
                  </a:lnTo>
                  <a:lnTo>
                    <a:pt x="38" y="474"/>
                  </a:lnTo>
                  <a:lnTo>
                    <a:pt x="40" y="474"/>
                  </a:lnTo>
                  <a:lnTo>
                    <a:pt x="74" y="480"/>
                  </a:lnTo>
                  <a:lnTo>
                    <a:pt x="74" y="480"/>
                  </a:lnTo>
                  <a:lnTo>
                    <a:pt x="80" y="484"/>
                  </a:lnTo>
                  <a:lnTo>
                    <a:pt x="84" y="490"/>
                  </a:lnTo>
                  <a:lnTo>
                    <a:pt x="84" y="490"/>
                  </a:lnTo>
                  <a:lnTo>
                    <a:pt x="92" y="514"/>
                  </a:lnTo>
                  <a:lnTo>
                    <a:pt x="102" y="536"/>
                  </a:lnTo>
                  <a:lnTo>
                    <a:pt x="102" y="536"/>
                  </a:lnTo>
                  <a:lnTo>
                    <a:pt x="104" y="540"/>
                  </a:lnTo>
                  <a:lnTo>
                    <a:pt x="104" y="546"/>
                  </a:lnTo>
                  <a:lnTo>
                    <a:pt x="102" y="550"/>
                  </a:lnTo>
                  <a:lnTo>
                    <a:pt x="98" y="554"/>
                  </a:lnTo>
                  <a:lnTo>
                    <a:pt x="98" y="554"/>
                  </a:lnTo>
                  <a:lnTo>
                    <a:pt x="92" y="556"/>
                  </a:lnTo>
                  <a:lnTo>
                    <a:pt x="86" y="556"/>
                  </a:lnTo>
                  <a:lnTo>
                    <a:pt x="82" y="554"/>
                  </a:lnTo>
                  <a:lnTo>
                    <a:pt x="78" y="550"/>
                  </a:lnTo>
                  <a:lnTo>
                    <a:pt x="78" y="550"/>
                  </a:lnTo>
                  <a:lnTo>
                    <a:pt x="68" y="528"/>
                  </a:lnTo>
                  <a:lnTo>
                    <a:pt x="60" y="506"/>
                  </a:lnTo>
                  <a:lnTo>
                    <a:pt x="36" y="502"/>
                  </a:lnTo>
                  <a:lnTo>
                    <a:pt x="36" y="502"/>
                  </a:lnTo>
                  <a:lnTo>
                    <a:pt x="28" y="500"/>
                  </a:lnTo>
                  <a:lnTo>
                    <a:pt x="22" y="496"/>
                  </a:lnTo>
                  <a:lnTo>
                    <a:pt x="16" y="492"/>
                  </a:lnTo>
                  <a:lnTo>
                    <a:pt x="10" y="488"/>
                  </a:lnTo>
                  <a:lnTo>
                    <a:pt x="6" y="480"/>
                  </a:lnTo>
                  <a:lnTo>
                    <a:pt x="2" y="474"/>
                  </a:lnTo>
                  <a:lnTo>
                    <a:pt x="0" y="466"/>
                  </a:lnTo>
                  <a:lnTo>
                    <a:pt x="0" y="460"/>
                  </a:lnTo>
                  <a:lnTo>
                    <a:pt x="0" y="416"/>
                  </a:lnTo>
                  <a:lnTo>
                    <a:pt x="0" y="416"/>
                  </a:lnTo>
                  <a:lnTo>
                    <a:pt x="0" y="410"/>
                  </a:lnTo>
                  <a:lnTo>
                    <a:pt x="2" y="402"/>
                  </a:lnTo>
                  <a:lnTo>
                    <a:pt x="6" y="394"/>
                  </a:lnTo>
                  <a:lnTo>
                    <a:pt x="10" y="388"/>
                  </a:lnTo>
                  <a:lnTo>
                    <a:pt x="16" y="384"/>
                  </a:lnTo>
                  <a:lnTo>
                    <a:pt x="22" y="378"/>
                  </a:lnTo>
                  <a:lnTo>
                    <a:pt x="28" y="376"/>
                  </a:lnTo>
                  <a:lnTo>
                    <a:pt x="36" y="374"/>
                  </a:lnTo>
                  <a:lnTo>
                    <a:pt x="60" y="370"/>
                  </a:lnTo>
                  <a:lnTo>
                    <a:pt x="60" y="370"/>
                  </a:lnTo>
                  <a:lnTo>
                    <a:pt x="66" y="352"/>
                  </a:lnTo>
                  <a:lnTo>
                    <a:pt x="74" y="334"/>
                  </a:lnTo>
                  <a:lnTo>
                    <a:pt x="60" y="314"/>
                  </a:lnTo>
                  <a:lnTo>
                    <a:pt x="60" y="314"/>
                  </a:lnTo>
                  <a:lnTo>
                    <a:pt x="56" y="308"/>
                  </a:lnTo>
                  <a:lnTo>
                    <a:pt x="54" y="300"/>
                  </a:lnTo>
                  <a:lnTo>
                    <a:pt x="52" y="294"/>
                  </a:lnTo>
                  <a:lnTo>
                    <a:pt x="52" y="286"/>
                  </a:lnTo>
                  <a:lnTo>
                    <a:pt x="54" y="278"/>
                  </a:lnTo>
                  <a:lnTo>
                    <a:pt x="56" y="272"/>
                  </a:lnTo>
                  <a:lnTo>
                    <a:pt x="60" y="264"/>
                  </a:lnTo>
                  <a:lnTo>
                    <a:pt x="66" y="260"/>
                  </a:lnTo>
                  <a:lnTo>
                    <a:pt x="96" y="228"/>
                  </a:lnTo>
                  <a:lnTo>
                    <a:pt x="96" y="228"/>
                  </a:lnTo>
                  <a:lnTo>
                    <a:pt x="102" y="224"/>
                  </a:lnTo>
                  <a:lnTo>
                    <a:pt x="108" y="220"/>
                  </a:lnTo>
                  <a:lnTo>
                    <a:pt x="114" y="218"/>
                  </a:lnTo>
                  <a:lnTo>
                    <a:pt x="122" y="216"/>
                  </a:lnTo>
                  <a:lnTo>
                    <a:pt x="130" y="216"/>
                  </a:lnTo>
                  <a:lnTo>
                    <a:pt x="138" y="218"/>
                  </a:lnTo>
                  <a:lnTo>
                    <a:pt x="144" y="220"/>
                  </a:lnTo>
                  <a:lnTo>
                    <a:pt x="150" y="224"/>
                  </a:lnTo>
                  <a:lnTo>
                    <a:pt x="170" y="238"/>
                  </a:lnTo>
                  <a:lnTo>
                    <a:pt x="170" y="238"/>
                  </a:lnTo>
                  <a:lnTo>
                    <a:pt x="188" y="230"/>
                  </a:lnTo>
                  <a:lnTo>
                    <a:pt x="206" y="222"/>
                  </a:lnTo>
                  <a:lnTo>
                    <a:pt x="210" y="200"/>
                  </a:lnTo>
                  <a:lnTo>
                    <a:pt x="210" y="200"/>
                  </a:lnTo>
                  <a:lnTo>
                    <a:pt x="212" y="192"/>
                  </a:lnTo>
                  <a:lnTo>
                    <a:pt x="216" y="186"/>
                  </a:lnTo>
                  <a:lnTo>
                    <a:pt x="220" y="180"/>
                  </a:lnTo>
                  <a:lnTo>
                    <a:pt x="226" y="174"/>
                  </a:lnTo>
                  <a:lnTo>
                    <a:pt x="232" y="170"/>
                  </a:lnTo>
                  <a:lnTo>
                    <a:pt x="238" y="166"/>
                  </a:lnTo>
                  <a:lnTo>
                    <a:pt x="246" y="164"/>
                  </a:lnTo>
                  <a:lnTo>
                    <a:pt x="254" y="164"/>
                  </a:lnTo>
                  <a:lnTo>
                    <a:pt x="296" y="164"/>
                  </a:lnTo>
                  <a:lnTo>
                    <a:pt x="296" y="164"/>
                  </a:lnTo>
                  <a:lnTo>
                    <a:pt x="304" y="164"/>
                  </a:lnTo>
                  <a:lnTo>
                    <a:pt x="310" y="166"/>
                  </a:lnTo>
                  <a:lnTo>
                    <a:pt x="318" y="170"/>
                  </a:lnTo>
                  <a:lnTo>
                    <a:pt x="324" y="174"/>
                  </a:lnTo>
                  <a:lnTo>
                    <a:pt x="330" y="180"/>
                  </a:lnTo>
                  <a:lnTo>
                    <a:pt x="334" y="186"/>
                  </a:lnTo>
                  <a:lnTo>
                    <a:pt x="336" y="192"/>
                  </a:lnTo>
                  <a:lnTo>
                    <a:pt x="338" y="200"/>
                  </a:lnTo>
                  <a:lnTo>
                    <a:pt x="342" y="222"/>
                  </a:lnTo>
                  <a:lnTo>
                    <a:pt x="342" y="222"/>
                  </a:lnTo>
                  <a:lnTo>
                    <a:pt x="360" y="230"/>
                  </a:lnTo>
                  <a:lnTo>
                    <a:pt x="378" y="238"/>
                  </a:lnTo>
                  <a:lnTo>
                    <a:pt x="398" y="224"/>
                  </a:lnTo>
                  <a:lnTo>
                    <a:pt x="398" y="224"/>
                  </a:lnTo>
                  <a:lnTo>
                    <a:pt x="404" y="220"/>
                  </a:lnTo>
                  <a:lnTo>
                    <a:pt x="412" y="218"/>
                  </a:lnTo>
                  <a:lnTo>
                    <a:pt x="418" y="216"/>
                  </a:lnTo>
                  <a:lnTo>
                    <a:pt x="426" y="216"/>
                  </a:lnTo>
                  <a:lnTo>
                    <a:pt x="426" y="216"/>
                  </a:lnTo>
                  <a:lnTo>
                    <a:pt x="442" y="220"/>
                  </a:lnTo>
                  <a:lnTo>
                    <a:pt x="448" y="224"/>
                  </a:lnTo>
                  <a:lnTo>
                    <a:pt x="454" y="230"/>
                  </a:lnTo>
                  <a:lnTo>
                    <a:pt x="484" y="260"/>
                  </a:lnTo>
                  <a:lnTo>
                    <a:pt x="484" y="260"/>
                  </a:lnTo>
                  <a:lnTo>
                    <a:pt x="488" y="264"/>
                  </a:lnTo>
                  <a:lnTo>
                    <a:pt x="492" y="272"/>
                  </a:lnTo>
                  <a:lnTo>
                    <a:pt x="494" y="278"/>
                  </a:lnTo>
                  <a:lnTo>
                    <a:pt x="496" y="286"/>
                  </a:lnTo>
                  <a:lnTo>
                    <a:pt x="496" y="294"/>
                  </a:lnTo>
                  <a:lnTo>
                    <a:pt x="494" y="300"/>
                  </a:lnTo>
                  <a:lnTo>
                    <a:pt x="492" y="308"/>
                  </a:lnTo>
                  <a:lnTo>
                    <a:pt x="488" y="314"/>
                  </a:lnTo>
                  <a:lnTo>
                    <a:pt x="474" y="334"/>
                  </a:lnTo>
                  <a:lnTo>
                    <a:pt x="474" y="334"/>
                  </a:lnTo>
                  <a:lnTo>
                    <a:pt x="482" y="352"/>
                  </a:lnTo>
                  <a:lnTo>
                    <a:pt x="490" y="370"/>
                  </a:lnTo>
                  <a:lnTo>
                    <a:pt x="512" y="374"/>
                  </a:lnTo>
                  <a:lnTo>
                    <a:pt x="512" y="374"/>
                  </a:lnTo>
                  <a:lnTo>
                    <a:pt x="520" y="376"/>
                  </a:lnTo>
                  <a:lnTo>
                    <a:pt x="528" y="378"/>
                  </a:lnTo>
                  <a:lnTo>
                    <a:pt x="534" y="384"/>
                  </a:lnTo>
                  <a:lnTo>
                    <a:pt x="538" y="388"/>
                  </a:lnTo>
                  <a:lnTo>
                    <a:pt x="542" y="396"/>
                  </a:lnTo>
                  <a:lnTo>
                    <a:pt x="546" y="402"/>
                  </a:lnTo>
                  <a:lnTo>
                    <a:pt x="548" y="410"/>
                  </a:lnTo>
                  <a:lnTo>
                    <a:pt x="548" y="416"/>
                  </a:lnTo>
                  <a:lnTo>
                    <a:pt x="548" y="460"/>
                  </a:lnTo>
                  <a:lnTo>
                    <a:pt x="548" y="460"/>
                  </a:lnTo>
                  <a:lnTo>
                    <a:pt x="548" y="466"/>
                  </a:lnTo>
                  <a:lnTo>
                    <a:pt x="546" y="474"/>
                  </a:lnTo>
                  <a:lnTo>
                    <a:pt x="542" y="480"/>
                  </a:lnTo>
                  <a:lnTo>
                    <a:pt x="538" y="488"/>
                  </a:lnTo>
                  <a:lnTo>
                    <a:pt x="534" y="492"/>
                  </a:lnTo>
                  <a:lnTo>
                    <a:pt x="528" y="498"/>
                  </a:lnTo>
                  <a:lnTo>
                    <a:pt x="520" y="500"/>
                  </a:lnTo>
                  <a:lnTo>
                    <a:pt x="512" y="502"/>
                  </a:lnTo>
                  <a:lnTo>
                    <a:pt x="490" y="506"/>
                  </a:lnTo>
                  <a:lnTo>
                    <a:pt x="490" y="506"/>
                  </a:lnTo>
                  <a:lnTo>
                    <a:pt x="482" y="524"/>
                  </a:lnTo>
                  <a:lnTo>
                    <a:pt x="474" y="542"/>
                  </a:lnTo>
                  <a:lnTo>
                    <a:pt x="488" y="562"/>
                  </a:lnTo>
                  <a:lnTo>
                    <a:pt x="488" y="562"/>
                  </a:lnTo>
                  <a:lnTo>
                    <a:pt x="492" y="568"/>
                  </a:lnTo>
                  <a:lnTo>
                    <a:pt x="494" y="574"/>
                  </a:lnTo>
                  <a:lnTo>
                    <a:pt x="496" y="582"/>
                  </a:lnTo>
                  <a:lnTo>
                    <a:pt x="496" y="590"/>
                  </a:lnTo>
                  <a:lnTo>
                    <a:pt x="494" y="598"/>
                  </a:lnTo>
                  <a:lnTo>
                    <a:pt x="492" y="604"/>
                  </a:lnTo>
                  <a:lnTo>
                    <a:pt x="488" y="610"/>
                  </a:lnTo>
                  <a:lnTo>
                    <a:pt x="484" y="616"/>
                  </a:lnTo>
                  <a:lnTo>
                    <a:pt x="452" y="646"/>
                  </a:lnTo>
                  <a:lnTo>
                    <a:pt x="452" y="646"/>
                  </a:lnTo>
                  <a:lnTo>
                    <a:pt x="448" y="652"/>
                  </a:lnTo>
                  <a:lnTo>
                    <a:pt x="442" y="656"/>
                  </a:lnTo>
                  <a:lnTo>
                    <a:pt x="434" y="658"/>
                  </a:lnTo>
                  <a:lnTo>
                    <a:pt x="426" y="660"/>
                  </a:lnTo>
                  <a:lnTo>
                    <a:pt x="426" y="660"/>
                  </a:lnTo>
                  <a:lnTo>
                    <a:pt x="418" y="660"/>
                  </a:lnTo>
                  <a:lnTo>
                    <a:pt x="412" y="658"/>
                  </a:lnTo>
                  <a:lnTo>
                    <a:pt x="404" y="656"/>
                  </a:lnTo>
                  <a:lnTo>
                    <a:pt x="398" y="652"/>
                  </a:lnTo>
                  <a:lnTo>
                    <a:pt x="378" y="638"/>
                  </a:lnTo>
                  <a:lnTo>
                    <a:pt x="378" y="638"/>
                  </a:lnTo>
                  <a:lnTo>
                    <a:pt x="360" y="646"/>
                  </a:lnTo>
                  <a:lnTo>
                    <a:pt x="342" y="652"/>
                  </a:lnTo>
                  <a:lnTo>
                    <a:pt x="338" y="676"/>
                  </a:lnTo>
                  <a:lnTo>
                    <a:pt x="338" y="676"/>
                  </a:lnTo>
                  <a:lnTo>
                    <a:pt x="336" y="684"/>
                  </a:lnTo>
                  <a:lnTo>
                    <a:pt x="334" y="690"/>
                  </a:lnTo>
                  <a:lnTo>
                    <a:pt x="330" y="696"/>
                  </a:lnTo>
                  <a:lnTo>
                    <a:pt x="324" y="702"/>
                  </a:lnTo>
                  <a:lnTo>
                    <a:pt x="318" y="706"/>
                  </a:lnTo>
                  <a:lnTo>
                    <a:pt x="310" y="710"/>
                  </a:lnTo>
                  <a:lnTo>
                    <a:pt x="302" y="712"/>
                  </a:lnTo>
                  <a:lnTo>
                    <a:pt x="296" y="712"/>
                  </a:lnTo>
                  <a:lnTo>
                    <a:pt x="252" y="712"/>
                  </a:lnTo>
                  <a:lnTo>
                    <a:pt x="252" y="712"/>
                  </a:lnTo>
                  <a:lnTo>
                    <a:pt x="246" y="712"/>
                  </a:lnTo>
                  <a:lnTo>
                    <a:pt x="238" y="710"/>
                  </a:lnTo>
                  <a:lnTo>
                    <a:pt x="232" y="706"/>
                  </a:lnTo>
                  <a:lnTo>
                    <a:pt x="226" y="702"/>
                  </a:lnTo>
                  <a:lnTo>
                    <a:pt x="220" y="696"/>
                  </a:lnTo>
                  <a:lnTo>
                    <a:pt x="216" y="690"/>
                  </a:lnTo>
                  <a:lnTo>
                    <a:pt x="212" y="684"/>
                  </a:lnTo>
                  <a:lnTo>
                    <a:pt x="210" y="676"/>
                  </a:lnTo>
                  <a:lnTo>
                    <a:pt x="206" y="652"/>
                  </a:lnTo>
                  <a:lnTo>
                    <a:pt x="206" y="652"/>
                  </a:lnTo>
                  <a:lnTo>
                    <a:pt x="176" y="640"/>
                  </a:lnTo>
                  <a:lnTo>
                    <a:pt x="118" y="744"/>
                  </a:lnTo>
                  <a:lnTo>
                    <a:pt x="112" y="752"/>
                  </a:lnTo>
                  <a:lnTo>
                    <a:pt x="112" y="752"/>
                  </a:lnTo>
                  <a:lnTo>
                    <a:pt x="132" y="762"/>
                  </a:lnTo>
                  <a:lnTo>
                    <a:pt x="150" y="770"/>
                  </a:lnTo>
                  <a:lnTo>
                    <a:pt x="170" y="776"/>
                  </a:lnTo>
                  <a:lnTo>
                    <a:pt x="190" y="782"/>
                  </a:lnTo>
                  <a:lnTo>
                    <a:pt x="212" y="786"/>
                  </a:lnTo>
                  <a:lnTo>
                    <a:pt x="232" y="788"/>
                  </a:lnTo>
                  <a:lnTo>
                    <a:pt x="254" y="790"/>
                  </a:lnTo>
                  <a:lnTo>
                    <a:pt x="274" y="792"/>
                  </a:lnTo>
                  <a:lnTo>
                    <a:pt x="274" y="792"/>
                  </a:lnTo>
                  <a:lnTo>
                    <a:pt x="310" y="790"/>
                  </a:lnTo>
                  <a:lnTo>
                    <a:pt x="346" y="784"/>
                  </a:lnTo>
                  <a:lnTo>
                    <a:pt x="380" y="776"/>
                  </a:lnTo>
                  <a:lnTo>
                    <a:pt x="412" y="764"/>
                  </a:lnTo>
                  <a:lnTo>
                    <a:pt x="442" y="748"/>
                  </a:lnTo>
                  <a:lnTo>
                    <a:pt x="472" y="730"/>
                  </a:lnTo>
                  <a:lnTo>
                    <a:pt x="500" y="710"/>
                  </a:lnTo>
                  <a:lnTo>
                    <a:pt x="524" y="688"/>
                  </a:lnTo>
                  <a:lnTo>
                    <a:pt x="546" y="662"/>
                  </a:lnTo>
                  <a:lnTo>
                    <a:pt x="568" y="636"/>
                  </a:lnTo>
                  <a:lnTo>
                    <a:pt x="586" y="606"/>
                  </a:lnTo>
                  <a:lnTo>
                    <a:pt x="600" y="576"/>
                  </a:lnTo>
                  <a:lnTo>
                    <a:pt x="612" y="542"/>
                  </a:lnTo>
                  <a:lnTo>
                    <a:pt x="620" y="510"/>
                  </a:lnTo>
                  <a:lnTo>
                    <a:pt x="626" y="474"/>
                  </a:lnTo>
                  <a:lnTo>
                    <a:pt x="628" y="438"/>
                  </a:lnTo>
                  <a:lnTo>
                    <a:pt x="628" y="438"/>
                  </a:lnTo>
                  <a:lnTo>
                    <a:pt x="626" y="402"/>
                  </a:lnTo>
                  <a:lnTo>
                    <a:pt x="620" y="366"/>
                  </a:lnTo>
                  <a:lnTo>
                    <a:pt x="612" y="332"/>
                  </a:lnTo>
                  <a:lnTo>
                    <a:pt x="600" y="300"/>
                  </a:lnTo>
                  <a:lnTo>
                    <a:pt x="586" y="270"/>
                  </a:lnTo>
                  <a:lnTo>
                    <a:pt x="568" y="240"/>
                  </a:lnTo>
                  <a:lnTo>
                    <a:pt x="546" y="214"/>
                  </a:lnTo>
                  <a:lnTo>
                    <a:pt x="524" y="188"/>
                  </a:lnTo>
                  <a:lnTo>
                    <a:pt x="500" y="166"/>
                  </a:lnTo>
                  <a:lnTo>
                    <a:pt x="472" y="144"/>
                  </a:lnTo>
                  <a:lnTo>
                    <a:pt x="442" y="128"/>
                  </a:lnTo>
                  <a:lnTo>
                    <a:pt x="412" y="112"/>
                  </a:lnTo>
                  <a:lnTo>
                    <a:pt x="380" y="100"/>
                  </a:lnTo>
                  <a:lnTo>
                    <a:pt x="346" y="92"/>
                  </a:lnTo>
                  <a:lnTo>
                    <a:pt x="310" y="86"/>
                  </a:lnTo>
                  <a:lnTo>
                    <a:pt x="274" y="84"/>
                  </a:lnTo>
                  <a:lnTo>
                    <a:pt x="274" y="84"/>
                  </a:lnTo>
                  <a:lnTo>
                    <a:pt x="246" y="86"/>
                  </a:lnTo>
                  <a:lnTo>
                    <a:pt x="218" y="88"/>
                  </a:lnTo>
                  <a:lnTo>
                    <a:pt x="190" y="94"/>
                  </a:lnTo>
                  <a:lnTo>
                    <a:pt x="162" y="102"/>
                  </a:lnTo>
                  <a:lnTo>
                    <a:pt x="174" y="130"/>
                  </a:lnTo>
                  <a:lnTo>
                    <a:pt x="186" y="164"/>
                  </a:lnTo>
                  <a:lnTo>
                    <a:pt x="186" y="164"/>
                  </a:lnTo>
                  <a:lnTo>
                    <a:pt x="186" y="170"/>
                  </a:lnTo>
                  <a:lnTo>
                    <a:pt x="184" y="178"/>
                  </a:lnTo>
                  <a:lnTo>
                    <a:pt x="184" y="178"/>
                  </a:lnTo>
                  <a:lnTo>
                    <a:pt x="176" y="182"/>
                  </a:lnTo>
                  <a:lnTo>
                    <a:pt x="170" y="182"/>
                  </a:lnTo>
                  <a:lnTo>
                    <a:pt x="40" y="144"/>
                  </a:lnTo>
                  <a:lnTo>
                    <a:pt x="40" y="144"/>
                  </a:lnTo>
                  <a:lnTo>
                    <a:pt x="34" y="142"/>
                  </a:lnTo>
                  <a:lnTo>
                    <a:pt x="30" y="136"/>
                  </a:lnTo>
                  <a:lnTo>
                    <a:pt x="30" y="136"/>
                  </a:lnTo>
                  <a:lnTo>
                    <a:pt x="28" y="130"/>
                  </a:lnTo>
                  <a:lnTo>
                    <a:pt x="32" y="124"/>
                  </a:lnTo>
                  <a:lnTo>
                    <a:pt x="104" y="8"/>
                  </a:lnTo>
                  <a:lnTo>
                    <a:pt x="104" y="8"/>
                  </a:lnTo>
                  <a:lnTo>
                    <a:pt x="108" y="4"/>
                  </a:lnTo>
                  <a:lnTo>
                    <a:pt x="112" y="0"/>
                  </a:lnTo>
                  <a:lnTo>
                    <a:pt x="118" y="0"/>
                  </a:lnTo>
                  <a:lnTo>
                    <a:pt x="124" y="2"/>
                  </a:lnTo>
                  <a:lnTo>
                    <a:pt x="124" y="2"/>
                  </a:lnTo>
                  <a:lnTo>
                    <a:pt x="128" y="6"/>
                  </a:lnTo>
                  <a:lnTo>
                    <a:pt x="130" y="12"/>
                  </a:lnTo>
                  <a:lnTo>
                    <a:pt x="130" y="16"/>
                  </a:lnTo>
                  <a:lnTo>
                    <a:pt x="128" y="22"/>
                  </a:lnTo>
                  <a:lnTo>
                    <a:pt x="64" y="122"/>
                  </a:lnTo>
                  <a:lnTo>
                    <a:pt x="150" y="148"/>
                  </a:lnTo>
                  <a:lnTo>
                    <a:pt x="148" y="140"/>
                  </a:lnTo>
                  <a:lnTo>
                    <a:pt x="130" y="100"/>
                  </a:lnTo>
                  <a:lnTo>
                    <a:pt x="130" y="100"/>
                  </a:lnTo>
                  <a:lnTo>
                    <a:pt x="130" y="94"/>
                  </a:lnTo>
                  <a:lnTo>
                    <a:pt x="130" y="88"/>
                  </a:lnTo>
                  <a:lnTo>
                    <a:pt x="130" y="88"/>
                  </a:lnTo>
                  <a:lnTo>
                    <a:pt x="134" y="84"/>
                  </a:lnTo>
                  <a:lnTo>
                    <a:pt x="138" y="82"/>
                  </a:lnTo>
                  <a:lnTo>
                    <a:pt x="138" y="82"/>
                  </a:lnTo>
                  <a:lnTo>
                    <a:pt x="172" y="70"/>
                  </a:lnTo>
                  <a:lnTo>
                    <a:pt x="206" y="62"/>
                  </a:lnTo>
                  <a:lnTo>
                    <a:pt x="240" y="58"/>
                  </a:lnTo>
                  <a:lnTo>
                    <a:pt x="274" y="56"/>
                  </a:lnTo>
                  <a:lnTo>
                    <a:pt x="274" y="56"/>
                  </a:lnTo>
                  <a:lnTo>
                    <a:pt x="314" y="58"/>
                  </a:lnTo>
                  <a:lnTo>
                    <a:pt x="352" y="64"/>
                  </a:lnTo>
                  <a:lnTo>
                    <a:pt x="388" y="74"/>
                  </a:lnTo>
                  <a:lnTo>
                    <a:pt x="422" y="86"/>
                  </a:lnTo>
                  <a:lnTo>
                    <a:pt x="456" y="102"/>
                  </a:lnTo>
                  <a:lnTo>
                    <a:pt x="488" y="122"/>
                  </a:lnTo>
                  <a:lnTo>
                    <a:pt x="516" y="144"/>
                  </a:lnTo>
                  <a:lnTo>
                    <a:pt x="544" y="168"/>
                  </a:lnTo>
                  <a:lnTo>
                    <a:pt x="568" y="196"/>
                  </a:lnTo>
                  <a:lnTo>
                    <a:pt x="590" y="224"/>
                  </a:lnTo>
                  <a:lnTo>
                    <a:pt x="610" y="256"/>
                  </a:lnTo>
                  <a:lnTo>
                    <a:pt x="626" y="290"/>
                  </a:lnTo>
                  <a:lnTo>
                    <a:pt x="638" y="324"/>
                  </a:lnTo>
                  <a:lnTo>
                    <a:pt x="648" y="362"/>
                  </a:lnTo>
                  <a:lnTo>
                    <a:pt x="654" y="398"/>
                  </a:lnTo>
                  <a:lnTo>
                    <a:pt x="656" y="438"/>
                  </a:lnTo>
                  <a:lnTo>
                    <a:pt x="656" y="438"/>
                  </a:lnTo>
                  <a:lnTo>
                    <a:pt x="654" y="476"/>
                  </a:lnTo>
                  <a:lnTo>
                    <a:pt x="648" y="514"/>
                  </a:lnTo>
                  <a:lnTo>
                    <a:pt x="638" y="552"/>
                  </a:lnTo>
                  <a:lnTo>
                    <a:pt x="626" y="586"/>
                  </a:lnTo>
                  <a:lnTo>
                    <a:pt x="610" y="620"/>
                  </a:lnTo>
                  <a:lnTo>
                    <a:pt x="590" y="652"/>
                  </a:lnTo>
                  <a:lnTo>
                    <a:pt x="568" y="680"/>
                  </a:lnTo>
                  <a:lnTo>
                    <a:pt x="544" y="708"/>
                  </a:lnTo>
                  <a:lnTo>
                    <a:pt x="516" y="732"/>
                  </a:lnTo>
                  <a:lnTo>
                    <a:pt x="488" y="754"/>
                  </a:lnTo>
                  <a:lnTo>
                    <a:pt x="456" y="774"/>
                  </a:lnTo>
                  <a:lnTo>
                    <a:pt x="422" y="790"/>
                  </a:lnTo>
                  <a:lnTo>
                    <a:pt x="388" y="802"/>
                  </a:lnTo>
                  <a:lnTo>
                    <a:pt x="352" y="812"/>
                  </a:lnTo>
                  <a:lnTo>
                    <a:pt x="314" y="818"/>
                  </a:lnTo>
                  <a:lnTo>
                    <a:pt x="274" y="820"/>
                  </a:lnTo>
                  <a:lnTo>
                    <a:pt x="274" y="820"/>
                  </a:lnTo>
                  <a:close/>
                </a:path>
              </a:pathLst>
            </a:custGeom>
            <a:grpFill/>
            <a:ln>
              <a:noFill/>
            </a:ln>
          </p:spPr>
          <p:txBody>
            <a:bodyPr vert="horz" wrap="square" lIns="67211" tIns="33605" rIns="67211" bIns="33605" numCol="1" anchor="t" anchorCtr="0" compatLnSpc="1">
              <a:prstTxWarp prst="textNoShape">
                <a:avLst/>
              </a:prstTxWarp>
            </a:bodyPr>
            <a:lstStyle/>
            <a:p>
              <a:pPr defTabSz="685594">
                <a:defRPr/>
              </a:pPr>
              <a:endParaRPr lang="en-US" sz="1325" kern="0" dirty="0">
                <a:solidFill>
                  <a:srgbClr val="FFFFFF"/>
                </a:solidFill>
                <a:latin typeface="Segoe UI Semilight"/>
                <a:ea typeface="MS PGothic" panose="020B0600070205080204" pitchFamily="34" charset="-128"/>
                <a:cs typeface="Arial" charset="0"/>
              </a:endParaRPr>
            </a:p>
          </p:txBody>
        </p:sp>
      </p:grpSp>
      <p:sp>
        <p:nvSpPr>
          <p:cNvPr id="390" name="TextBox 389"/>
          <p:cNvSpPr txBox="1"/>
          <p:nvPr/>
        </p:nvSpPr>
        <p:spPr>
          <a:xfrm>
            <a:off x="8717894" y="3790780"/>
            <a:ext cx="433195" cy="142540"/>
          </a:xfrm>
          <a:prstGeom prst="rect">
            <a:avLst/>
          </a:prstGeom>
          <a:noFill/>
        </p:spPr>
        <p:txBody>
          <a:bodyPr wrap="square" lIns="0" tIns="0" rIns="0" bIns="0" rtlCol="0">
            <a:spAutoFit/>
          </a:bodyPr>
          <a:lstStyle/>
          <a:p>
            <a:pPr algn="ctr" defTabSz="685437">
              <a:lnSpc>
                <a:spcPct val="90000"/>
              </a:lnSpc>
              <a:spcBef>
                <a:spcPct val="0"/>
              </a:spcBef>
              <a:spcAft>
                <a:spcPts val="441"/>
              </a:spcAft>
              <a:defRPr/>
            </a:pPr>
            <a:r>
              <a:rPr lang="en-US" sz="1029" kern="0" spc="-22" dirty="0">
                <a:solidFill>
                  <a:srgbClr val="0078D7"/>
                </a:solidFill>
                <a:latin typeface="Segoe UI Semilight"/>
                <a:ea typeface="MS PGothic" panose="020B0600070205080204" pitchFamily="34" charset="-128"/>
                <a:cs typeface="Segoe UI Semilight" panose="020B0402040204020203" pitchFamily="34" charset="0"/>
              </a:rPr>
              <a:t>Apps</a:t>
            </a:r>
          </a:p>
        </p:txBody>
      </p:sp>
      <p:grpSp>
        <p:nvGrpSpPr>
          <p:cNvPr id="391" name="Group 390"/>
          <p:cNvGrpSpPr/>
          <p:nvPr/>
        </p:nvGrpSpPr>
        <p:grpSpPr>
          <a:xfrm>
            <a:off x="8764555" y="3463751"/>
            <a:ext cx="339873" cy="262896"/>
            <a:chOff x="5007615" y="2323753"/>
            <a:chExt cx="649029" cy="502032"/>
          </a:xfrm>
          <a:solidFill>
            <a:srgbClr val="0078D7"/>
          </a:solidFill>
        </p:grpSpPr>
        <p:sp>
          <p:nvSpPr>
            <p:cNvPr id="408" name="Freeform 407"/>
            <p:cNvSpPr>
              <a:spLocks/>
            </p:cNvSpPr>
            <p:nvPr/>
          </p:nvSpPr>
          <p:spPr bwMode="auto">
            <a:xfrm>
              <a:off x="5175285" y="2455306"/>
              <a:ext cx="313688" cy="314768"/>
            </a:xfrm>
            <a:custGeom>
              <a:avLst/>
              <a:gdLst>
                <a:gd name="connsiteX0" fmla="*/ 193673 w 319670"/>
                <a:gd name="connsiteY0" fmla="*/ 280605 h 320770"/>
                <a:gd name="connsiteX1" fmla="*/ 165888 w 319670"/>
                <a:gd name="connsiteY1" fmla="*/ 281661 h 320770"/>
                <a:gd name="connsiteX2" fmla="*/ 167460 w 319670"/>
                <a:gd name="connsiteY2" fmla="*/ 307015 h 320770"/>
                <a:gd name="connsiteX3" fmla="*/ 181091 w 319670"/>
                <a:gd name="connsiteY3" fmla="*/ 305430 h 320770"/>
                <a:gd name="connsiteX4" fmla="*/ 193673 w 319670"/>
                <a:gd name="connsiteY4" fmla="*/ 280605 h 320770"/>
                <a:gd name="connsiteX5" fmla="*/ 127923 w 319670"/>
                <a:gd name="connsiteY5" fmla="*/ 280054 h 320770"/>
                <a:gd name="connsiteX6" fmla="*/ 141657 w 319670"/>
                <a:gd name="connsiteY6" fmla="*/ 305957 h 320770"/>
                <a:gd name="connsiteX7" fmla="*/ 154333 w 319670"/>
                <a:gd name="connsiteY7" fmla="*/ 307015 h 320770"/>
                <a:gd name="connsiteX8" fmla="*/ 152749 w 319670"/>
                <a:gd name="connsiteY8" fmla="*/ 281640 h 320770"/>
                <a:gd name="connsiteX9" fmla="*/ 127923 w 319670"/>
                <a:gd name="connsiteY9" fmla="*/ 280054 h 320770"/>
                <a:gd name="connsiteX10" fmla="*/ 226960 w 319670"/>
                <a:gd name="connsiteY10" fmla="*/ 275378 h 320770"/>
                <a:gd name="connsiteX11" fmla="*/ 209629 w 319670"/>
                <a:gd name="connsiteY11" fmla="*/ 278547 h 320770"/>
                <a:gd name="connsiteX12" fmla="*/ 198075 w 319670"/>
                <a:gd name="connsiteY12" fmla="*/ 301788 h 320770"/>
                <a:gd name="connsiteX13" fmla="*/ 204377 w 319670"/>
                <a:gd name="connsiteY13" fmla="*/ 300203 h 320770"/>
                <a:gd name="connsiteX14" fmla="*/ 226960 w 319670"/>
                <a:gd name="connsiteY14" fmla="*/ 275378 h 320770"/>
                <a:gd name="connsiteX15" fmla="*/ 94911 w 319670"/>
                <a:gd name="connsiteY15" fmla="*/ 274277 h 320770"/>
                <a:gd name="connsiteX16" fmla="*/ 120163 w 319670"/>
                <a:gd name="connsiteY16" fmla="*/ 301828 h 320770"/>
                <a:gd name="connsiteX17" fmla="*/ 124897 w 319670"/>
                <a:gd name="connsiteY17" fmla="*/ 302888 h 320770"/>
                <a:gd name="connsiteX18" fmla="*/ 112797 w 319670"/>
                <a:gd name="connsiteY18" fmla="*/ 277456 h 320770"/>
                <a:gd name="connsiteX19" fmla="*/ 94911 w 319670"/>
                <a:gd name="connsiteY19" fmla="*/ 274277 h 320770"/>
                <a:gd name="connsiteX20" fmla="*/ 261623 w 319670"/>
                <a:gd name="connsiteY20" fmla="*/ 266024 h 320770"/>
                <a:gd name="connsiteX21" fmla="*/ 247511 w 319670"/>
                <a:gd name="connsiteY21" fmla="*/ 270781 h 320770"/>
                <a:gd name="connsiteX22" fmla="*/ 235489 w 319670"/>
                <a:gd name="connsiteY22" fmla="*/ 286107 h 320770"/>
                <a:gd name="connsiteX23" fmla="*/ 261623 w 319670"/>
                <a:gd name="connsiteY23" fmla="*/ 266024 h 320770"/>
                <a:gd name="connsiteX24" fmla="*/ 53646 w 319670"/>
                <a:gd name="connsiteY24" fmla="*/ 261072 h 320770"/>
                <a:gd name="connsiteX25" fmla="*/ 90509 w 319670"/>
                <a:gd name="connsiteY25" fmla="*/ 289683 h 320770"/>
                <a:gd name="connsiteX26" fmla="*/ 74184 w 319670"/>
                <a:gd name="connsiteY26" fmla="*/ 268490 h 320770"/>
                <a:gd name="connsiteX27" fmla="*/ 53646 w 319670"/>
                <a:gd name="connsiteY27" fmla="*/ 261072 h 320770"/>
                <a:gd name="connsiteX28" fmla="*/ 213205 w 319670"/>
                <a:gd name="connsiteY28" fmla="*/ 224209 h 320770"/>
                <a:gd name="connsiteX29" fmla="*/ 163687 w 319670"/>
                <a:gd name="connsiteY29" fmla="*/ 228957 h 320770"/>
                <a:gd name="connsiteX30" fmla="*/ 165267 w 319670"/>
                <a:gd name="connsiteY30" fmla="*/ 269051 h 320770"/>
                <a:gd name="connsiteX31" fmla="*/ 200035 w 319670"/>
                <a:gd name="connsiteY31" fmla="*/ 266413 h 320770"/>
                <a:gd name="connsiteX32" fmla="*/ 213205 w 319670"/>
                <a:gd name="connsiteY32" fmla="*/ 224209 h 320770"/>
                <a:gd name="connsiteX33" fmla="*/ 108941 w 319670"/>
                <a:gd name="connsiteY33" fmla="*/ 224209 h 320770"/>
                <a:gd name="connsiteX34" fmla="*/ 122109 w 319670"/>
                <a:gd name="connsiteY34" fmla="*/ 265864 h 320770"/>
                <a:gd name="connsiteX35" fmla="*/ 152132 w 319670"/>
                <a:gd name="connsiteY35" fmla="*/ 268500 h 320770"/>
                <a:gd name="connsiteX36" fmla="*/ 150552 w 319670"/>
                <a:gd name="connsiteY36" fmla="*/ 228954 h 320770"/>
                <a:gd name="connsiteX37" fmla="*/ 108941 w 319670"/>
                <a:gd name="connsiteY37" fmla="*/ 224209 h 320770"/>
                <a:gd name="connsiteX38" fmla="*/ 58322 w 319670"/>
                <a:gd name="connsiteY38" fmla="*/ 209903 h 320770"/>
                <a:gd name="connsiteX39" fmla="*/ 82669 w 319670"/>
                <a:gd name="connsiteY39" fmla="*/ 257461 h 320770"/>
                <a:gd name="connsiteX40" fmla="*/ 107016 w 319670"/>
                <a:gd name="connsiteY40" fmla="*/ 263273 h 320770"/>
                <a:gd name="connsiteX41" fmla="*/ 94842 w 319670"/>
                <a:gd name="connsiteY41" fmla="*/ 221000 h 320770"/>
                <a:gd name="connsiteX42" fmla="*/ 58322 w 319670"/>
                <a:gd name="connsiteY42" fmla="*/ 209903 h 320770"/>
                <a:gd name="connsiteX43" fmla="*/ 264925 w 319670"/>
                <a:gd name="connsiteY43" fmla="*/ 209078 h 320770"/>
                <a:gd name="connsiteX44" fmla="*/ 227505 w 319670"/>
                <a:gd name="connsiteY44" fmla="*/ 221190 h 320770"/>
                <a:gd name="connsiteX45" fmla="*/ 214856 w 319670"/>
                <a:gd name="connsiteY45" fmla="*/ 264374 h 320770"/>
                <a:gd name="connsiteX46" fmla="*/ 239100 w 319670"/>
                <a:gd name="connsiteY46" fmla="*/ 259634 h 320770"/>
                <a:gd name="connsiteX47" fmla="*/ 264925 w 319670"/>
                <a:gd name="connsiteY47" fmla="*/ 209078 h 320770"/>
                <a:gd name="connsiteX48" fmla="*/ 303989 w 319670"/>
                <a:gd name="connsiteY48" fmla="*/ 187895 h 320770"/>
                <a:gd name="connsiteX49" fmla="*/ 280765 w 319670"/>
                <a:gd name="connsiteY49" fmla="*/ 201624 h 320770"/>
                <a:gd name="connsiteX50" fmla="*/ 258597 w 319670"/>
                <a:gd name="connsiteY50" fmla="*/ 253370 h 320770"/>
                <a:gd name="connsiteX51" fmla="*/ 279710 w 319670"/>
                <a:gd name="connsiteY51" fmla="*/ 244921 h 320770"/>
                <a:gd name="connsiteX52" fmla="*/ 303989 w 319670"/>
                <a:gd name="connsiteY52" fmla="*/ 187895 h 320770"/>
                <a:gd name="connsiteX53" fmla="*/ 15131 w 319670"/>
                <a:gd name="connsiteY53" fmla="*/ 186244 h 320770"/>
                <a:gd name="connsiteX54" fmla="*/ 35764 w 319670"/>
                <a:gd name="connsiteY54" fmla="*/ 239029 h 320770"/>
                <a:gd name="connsiteX55" fmla="*/ 63274 w 319670"/>
                <a:gd name="connsiteY55" fmla="*/ 251169 h 320770"/>
                <a:gd name="connsiteX56" fmla="*/ 42641 w 319670"/>
                <a:gd name="connsiteY56" fmla="*/ 202607 h 320770"/>
                <a:gd name="connsiteX57" fmla="*/ 15131 w 319670"/>
                <a:gd name="connsiteY57" fmla="*/ 186244 h 320770"/>
                <a:gd name="connsiteX58" fmla="*/ 220633 w 319670"/>
                <a:gd name="connsiteY58" fmla="*/ 169463 h 320770"/>
                <a:gd name="connsiteX59" fmla="*/ 162861 w 319670"/>
                <a:gd name="connsiteY59" fmla="*/ 176816 h 320770"/>
                <a:gd name="connsiteX60" fmla="*/ 163386 w 319670"/>
                <a:gd name="connsiteY60" fmla="*/ 215680 h 320770"/>
                <a:gd name="connsiteX61" fmla="*/ 216431 w 319670"/>
                <a:gd name="connsiteY61" fmla="*/ 209903 h 320770"/>
                <a:gd name="connsiteX62" fmla="*/ 220633 w 319670"/>
                <a:gd name="connsiteY62" fmla="*/ 169463 h 320770"/>
                <a:gd name="connsiteX63" fmla="*/ 101513 w 319670"/>
                <a:gd name="connsiteY63" fmla="*/ 169463 h 320770"/>
                <a:gd name="connsiteX64" fmla="*/ 105748 w 319670"/>
                <a:gd name="connsiteY64" fmla="*/ 210428 h 320770"/>
                <a:gd name="connsiteX65" fmla="*/ 150207 w 319670"/>
                <a:gd name="connsiteY65" fmla="*/ 215680 h 320770"/>
                <a:gd name="connsiteX66" fmla="*/ 149678 w 319670"/>
                <a:gd name="connsiteY66" fmla="*/ 176291 h 320770"/>
                <a:gd name="connsiteX67" fmla="*/ 101513 w 319670"/>
                <a:gd name="connsiteY67" fmla="*/ 169463 h 320770"/>
                <a:gd name="connsiteX68" fmla="*/ 51121 w 319670"/>
                <a:gd name="connsiteY68" fmla="*/ 149931 h 320770"/>
                <a:gd name="connsiteX69" fmla="*/ 50069 w 319670"/>
                <a:gd name="connsiteY69" fmla="*/ 159953 h 320770"/>
                <a:gd name="connsiteX70" fmla="*/ 53752 w 319670"/>
                <a:gd name="connsiteY70" fmla="*/ 193713 h 320770"/>
                <a:gd name="connsiteX71" fmla="*/ 92160 w 319670"/>
                <a:gd name="connsiteY71" fmla="*/ 207427 h 320770"/>
                <a:gd name="connsiteX72" fmla="*/ 89003 w 319670"/>
                <a:gd name="connsiteY72" fmla="*/ 166283 h 320770"/>
                <a:gd name="connsiteX73" fmla="*/ 51121 w 319670"/>
                <a:gd name="connsiteY73" fmla="*/ 149931 h 320770"/>
                <a:gd name="connsiteX74" fmla="*/ 271850 w 319670"/>
                <a:gd name="connsiteY74" fmla="*/ 148830 h 320770"/>
                <a:gd name="connsiteX75" fmla="*/ 233420 w 319670"/>
                <a:gd name="connsiteY75" fmla="*/ 165717 h 320770"/>
                <a:gd name="connsiteX76" fmla="*/ 230262 w 319670"/>
                <a:gd name="connsiteY76" fmla="*/ 206877 h 320770"/>
                <a:gd name="connsiteX77" fmla="*/ 269218 w 319670"/>
                <a:gd name="connsiteY77" fmla="*/ 193157 h 320770"/>
                <a:gd name="connsiteX78" fmla="*/ 272903 w 319670"/>
                <a:gd name="connsiteY78" fmla="*/ 159912 h 320770"/>
                <a:gd name="connsiteX79" fmla="*/ 271850 w 319670"/>
                <a:gd name="connsiteY79" fmla="*/ 148830 h 320770"/>
                <a:gd name="connsiteX80" fmla="*/ 302793 w 319670"/>
                <a:gd name="connsiteY80" fmla="*/ 126547 h 320770"/>
                <a:gd name="connsiteX81" fmla="*/ 284431 w 319670"/>
                <a:gd name="connsiteY81" fmla="*/ 141328 h 320770"/>
                <a:gd name="connsiteX82" fmla="*/ 286005 w 319670"/>
                <a:gd name="connsiteY82" fmla="*/ 159805 h 320770"/>
                <a:gd name="connsiteX83" fmla="*/ 283907 w 319670"/>
                <a:gd name="connsiteY83" fmla="*/ 185144 h 320770"/>
                <a:gd name="connsiteX84" fmla="*/ 306465 w 319670"/>
                <a:gd name="connsiteY84" fmla="*/ 169835 h 320770"/>
                <a:gd name="connsiteX85" fmla="*/ 306465 w 319670"/>
                <a:gd name="connsiteY85" fmla="*/ 160333 h 320770"/>
                <a:gd name="connsiteX86" fmla="*/ 302793 w 319670"/>
                <a:gd name="connsiteY86" fmla="*/ 126547 h 320770"/>
                <a:gd name="connsiteX87" fmla="*/ 17427 w 319670"/>
                <a:gd name="connsiteY87" fmla="*/ 125172 h 320770"/>
                <a:gd name="connsiteX88" fmla="*/ 13205 w 319670"/>
                <a:gd name="connsiteY88" fmla="*/ 160446 h 320770"/>
                <a:gd name="connsiteX89" fmla="*/ 13205 w 319670"/>
                <a:gd name="connsiteY89" fmla="*/ 168870 h 320770"/>
                <a:gd name="connsiteX90" fmla="*/ 39065 w 319670"/>
                <a:gd name="connsiteY90" fmla="*/ 186244 h 320770"/>
                <a:gd name="connsiteX91" fmla="*/ 36954 w 319670"/>
                <a:gd name="connsiteY91" fmla="*/ 159920 h 320770"/>
                <a:gd name="connsiteX92" fmla="*/ 38537 w 319670"/>
                <a:gd name="connsiteY92" fmla="*/ 142546 h 320770"/>
                <a:gd name="connsiteX93" fmla="*/ 17427 w 319670"/>
                <a:gd name="connsiteY93" fmla="*/ 125172 h 320770"/>
                <a:gd name="connsiteX94" fmla="*/ 215883 w 319670"/>
                <a:gd name="connsiteY94" fmla="*/ 122420 h 320770"/>
                <a:gd name="connsiteX95" fmla="*/ 165486 w 319670"/>
                <a:gd name="connsiteY95" fmla="*/ 128769 h 320770"/>
                <a:gd name="connsiteX96" fmla="*/ 163386 w 319670"/>
                <a:gd name="connsiteY96" fmla="*/ 128769 h 320770"/>
                <a:gd name="connsiteX97" fmla="*/ 162861 w 319670"/>
                <a:gd name="connsiteY97" fmla="*/ 155221 h 320770"/>
                <a:gd name="connsiteX98" fmla="*/ 162861 w 319670"/>
                <a:gd name="connsiteY98" fmla="*/ 163686 h 320770"/>
                <a:gd name="connsiteX99" fmla="*/ 220083 w 319670"/>
                <a:gd name="connsiteY99" fmla="*/ 155750 h 320770"/>
                <a:gd name="connsiteX100" fmla="*/ 215883 w 319670"/>
                <a:gd name="connsiteY100" fmla="*/ 122420 h 320770"/>
                <a:gd name="connsiteX101" fmla="*/ 106825 w 319670"/>
                <a:gd name="connsiteY101" fmla="*/ 120220 h 320770"/>
                <a:gd name="connsiteX102" fmla="*/ 102064 w 319670"/>
                <a:gd name="connsiteY102" fmla="*/ 156248 h 320770"/>
                <a:gd name="connsiteX103" fmla="*/ 149678 w 319670"/>
                <a:gd name="connsiteY103" fmla="*/ 163136 h 320770"/>
                <a:gd name="connsiteX104" fmla="*/ 149678 w 319670"/>
                <a:gd name="connsiteY104" fmla="*/ 155188 h 320770"/>
                <a:gd name="connsiteX105" fmla="*/ 150207 w 319670"/>
                <a:gd name="connsiteY105" fmla="*/ 128167 h 320770"/>
                <a:gd name="connsiteX106" fmla="*/ 106825 w 319670"/>
                <a:gd name="connsiteY106" fmla="*/ 120220 h 320770"/>
                <a:gd name="connsiteX107" fmla="*/ 259617 w 319670"/>
                <a:gd name="connsiteY107" fmla="*/ 103988 h 320770"/>
                <a:gd name="connsiteX108" fmla="*/ 228611 w 319670"/>
                <a:gd name="connsiteY108" fmla="*/ 118717 h 320770"/>
                <a:gd name="connsiteX109" fmla="*/ 233341 w 319670"/>
                <a:gd name="connsiteY109" fmla="*/ 151856 h 320770"/>
                <a:gd name="connsiteX110" fmla="*/ 269602 w 319670"/>
                <a:gd name="connsiteY110" fmla="*/ 135024 h 320770"/>
                <a:gd name="connsiteX111" fmla="*/ 259617 w 319670"/>
                <a:gd name="connsiteY111" fmla="*/ 103988 h 320770"/>
                <a:gd name="connsiteX112" fmla="*/ 65249 w 319670"/>
                <a:gd name="connsiteY112" fmla="*/ 99862 h 320770"/>
                <a:gd name="connsiteX113" fmla="*/ 52545 w 319670"/>
                <a:gd name="connsiteY113" fmla="*/ 136118 h 320770"/>
                <a:gd name="connsiteX114" fmla="*/ 89068 w 319670"/>
                <a:gd name="connsiteY114" fmla="*/ 152407 h 320770"/>
                <a:gd name="connsiteX115" fmla="*/ 94361 w 319670"/>
                <a:gd name="connsiteY115" fmla="*/ 115625 h 320770"/>
                <a:gd name="connsiteX116" fmla="*/ 65249 w 319670"/>
                <a:gd name="connsiteY116" fmla="*/ 99862 h 320770"/>
                <a:gd name="connsiteX117" fmla="*/ 285381 w 319670"/>
                <a:gd name="connsiteY117" fmla="*/ 83906 h 320770"/>
                <a:gd name="connsiteX118" fmla="*/ 270702 w 319670"/>
                <a:gd name="connsiteY118" fmla="*/ 96554 h 320770"/>
                <a:gd name="connsiteX119" fmla="*/ 281711 w 319670"/>
                <a:gd name="connsiteY119" fmla="*/ 127648 h 320770"/>
                <a:gd name="connsiteX120" fmla="*/ 298487 w 319670"/>
                <a:gd name="connsiteY120" fmla="*/ 112365 h 320770"/>
                <a:gd name="connsiteX121" fmla="*/ 285381 w 319670"/>
                <a:gd name="connsiteY121" fmla="*/ 83906 h 320770"/>
                <a:gd name="connsiteX122" fmla="*/ 39411 w 319670"/>
                <a:gd name="connsiteY122" fmla="*/ 75928 h 320770"/>
                <a:gd name="connsiteX123" fmla="*/ 21458 w 319670"/>
                <a:gd name="connsiteY123" fmla="*/ 111317 h 320770"/>
                <a:gd name="connsiteX124" fmla="*/ 40995 w 319670"/>
                <a:gd name="connsiteY124" fmla="*/ 128748 h 320770"/>
                <a:gd name="connsiteX125" fmla="*/ 54196 w 319670"/>
                <a:gd name="connsiteY125" fmla="*/ 91774 h 320770"/>
                <a:gd name="connsiteX126" fmla="*/ 39411 w 319670"/>
                <a:gd name="connsiteY126" fmla="*/ 75928 h 320770"/>
                <a:gd name="connsiteX127" fmla="*/ 201616 w 319670"/>
                <a:gd name="connsiteY127" fmla="*/ 73452 h 320770"/>
                <a:gd name="connsiteX128" fmla="*/ 165267 w 319670"/>
                <a:gd name="connsiteY128" fmla="*/ 78187 h 320770"/>
                <a:gd name="connsiteX129" fmla="*/ 164740 w 319670"/>
                <a:gd name="connsiteY129" fmla="*/ 78187 h 320770"/>
                <a:gd name="connsiteX130" fmla="*/ 163687 w 319670"/>
                <a:gd name="connsiteY130" fmla="*/ 115543 h 320770"/>
                <a:gd name="connsiteX131" fmla="*/ 165267 w 319670"/>
                <a:gd name="connsiteY131" fmla="*/ 115543 h 320770"/>
                <a:gd name="connsiteX132" fmla="*/ 213205 w 319670"/>
                <a:gd name="connsiteY132" fmla="*/ 109756 h 320770"/>
                <a:gd name="connsiteX133" fmla="*/ 201616 w 319670"/>
                <a:gd name="connsiteY133" fmla="*/ 73452 h 320770"/>
                <a:gd name="connsiteX134" fmla="*/ 121592 w 319670"/>
                <a:gd name="connsiteY134" fmla="*/ 70701 h 320770"/>
                <a:gd name="connsiteX135" fmla="*/ 109491 w 319670"/>
                <a:gd name="connsiteY135" fmla="*/ 107084 h 320770"/>
                <a:gd name="connsiteX136" fmla="*/ 150530 w 319670"/>
                <a:gd name="connsiteY136" fmla="*/ 114993 h 320770"/>
                <a:gd name="connsiteX137" fmla="*/ 151582 w 319670"/>
                <a:gd name="connsiteY137" fmla="*/ 77028 h 320770"/>
                <a:gd name="connsiteX138" fmla="*/ 121592 w 319670"/>
                <a:gd name="connsiteY138" fmla="*/ 70701 h 320770"/>
                <a:gd name="connsiteX139" fmla="*/ 233321 w 319670"/>
                <a:gd name="connsiteY139" fmla="*/ 59697 h 320770"/>
                <a:gd name="connsiteX140" fmla="*/ 214306 w 319670"/>
                <a:gd name="connsiteY140" fmla="*/ 69207 h 320770"/>
                <a:gd name="connsiteX141" fmla="*/ 225926 w 319670"/>
                <a:gd name="connsiteY141" fmla="*/ 106189 h 320770"/>
                <a:gd name="connsiteX142" fmla="*/ 253921 w 319670"/>
                <a:gd name="connsiteY142" fmla="*/ 92453 h 320770"/>
                <a:gd name="connsiteX143" fmla="*/ 233321 w 319670"/>
                <a:gd name="connsiteY143" fmla="*/ 59697 h 320770"/>
                <a:gd name="connsiteX144" fmla="*/ 92595 w 319670"/>
                <a:gd name="connsiteY144" fmla="*/ 55846 h 320770"/>
                <a:gd name="connsiteX145" fmla="*/ 70977 w 319670"/>
                <a:gd name="connsiteY145" fmla="*/ 88088 h 320770"/>
                <a:gd name="connsiteX146" fmla="*/ 97341 w 319670"/>
                <a:gd name="connsiteY146" fmla="*/ 102888 h 320770"/>
                <a:gd name="connsiteX147" fmla="*/ 108941 w 319670"/>
                <a:gd name="connsiteY147" fmla="*/ 65360 h 320770"/>
                <a:gd name="connsiteX148" fmla="*/ 92595 w 319670"/>
                <a:gd name="connsiteY148" fmla="*/ 55846 h 320770"/>
                <a:gd name="connsiteX149" fmla="*/ 251144 w 319670"/>
                <a:gd name="connsiteY149" fmla="*/ 44842 h 320770"/>
                <a:gd name="connsiteX150" fmla="*/ 243742 w 319670"/>
                <a:gd name="connsiteY150" fmla="*/ 51712 h 320770"/>
                <a:gd name="connsiteX151" fmla="*/ 264890 w 319670"/>
                <a:gd name="connsiteY151" fmla="*/ 85007 h 320770"/>
                <a:gd name="connsiteX152" fmla="*/ 277579 w 319670"/>
                <a:gd name="connsiteY152" fmla="*/ 72851 h 320770"/>
                <a:gd name="connsiteX153" fmla="*/ 251144 w 319670"/>
                <a:gd name="connsiteY153" fmla="*/ 44842 h 320770"/>
                <a:gd name="connsiteX154" fmla="*/ 75908 w 319670"/>
                <a:gd name="connsiteY154" fmla="*/ 39614 h 320770"/>
                <a:gd name="connsiteX155" fmla="*/ 47868 w 319670"/>
                <a:gd name="connsiteY155" fmla="*/ 65510 h 320770"/>
                <a:gd name="connsiteX156" fmla="*/ 60565 w 319670"/>
                <a:gd name="connsiteY156" fmla="*/ 79779 h 320770"/>
                <a:gd name="connsiteX157" fmla="*/ 82256 w 319670"/>
                <a:gd name="connsiteY157" fmla="*/ 47013 h 320770"/>
                <a:gd name="connsiteX158" fmla="*/ 75908 w 319670"/>
                <a:gd name="connsiteY158" fmla="*/ 39614 h 320770"/>
                <a:gd name="connsiteX159" fmla="*/ 224484 w 319670"/>
                <a:gd name="connsiteY159" fmla="*/ 28060 h 320770"/>
                <a:gd name="connsiteX160" fmla="*/ 236003 w 319670"/>
                <a:gd name="connsiteY160" fmla="*/ 41815 h 320770"/>
                <a:gd name="connsiteX161" fmla="*/ 240716 w 319670"/>
                <a:gd name="connsiteY161" fmla="*/ 37583 h 320770"/>
                <a:gd name="connsiteX162" fmla="*/ 224484 w 319670"/>
                <a:gd name="connsiteY162" fmla="*/ 28060 h 320770"/>
                <a:gd name="connsiteX163" fmla="*/ 101238 w 319670"/>
                <a:gd name="connsiteY163" fmla="*/ 25309 h 320770"/>
                <a:gd name="connsiteX164" fmla="*/ 86933 w 319670"/>
                <a:gd name="connsiteY164" fmla="*/ 32662 h 320770"/>
                <a:gd name="connsiteX165" fmla="*/ 90642 w 319670"/>
                <a:gd name="connsiteY165" fmla="*/ 36863 h 320770"/>
                <a:gd name="connsiteX166" fmla="*/ 101238 w 319670"/>
                <a:gd name="connsiteY166" fmla="*/ 25309 h 320770"/>
                <a:gd name="connsiteX167" fmla="*/ 189546 w 319670"/>
                <a:gd name="connsiteY167" fmla="*/ 16506 h 320770"/>
                <a:gd name="connsiteX168" fmla="*/ 209532 w 319670"/>
                <a:gd name="connsiteY168" fmla="*/ 56946 h 320770"/>
                <a:gd name="connsiteX169" fmla="*/ 225310 w 319670"/>
                <a:gd name="connsiteY169" fmla="*/ 49068 h 320770"/>
                <a:gd name="connsiteX170" fmla="*/ 194280 w 319670"/>
                <a:gd name="connsiteY170" fmla="*/ 17556 h 320770"/>
                <a:gd name="connsiteX171" fmla="*/ 189546 w 319670"/>
                <a:gd name="connsiteY171" fmla="*/ 16506 h 320770"/>
                <a:gd name="connsiteX172" fmla="*/ 132600 w 319670"/>
                <a:gd name="connsiteY172" fmla="*/ 15955 h 320770"/>
                <a:gd name="connsiteX173" fmla="*/ 128938 w 319670"/>
                <a:gd name="connsiteY173" fmla="*/ 16483 h 320770"/>
                <a:gd name="connsiteX174" fmla="*/ 100688 w 319670"/>
                <a:gd name="connsiteY174" fmla="*/ 46010 h 320770"/>
                <a:gd name="connsiteX175" fmla="*/ 114290 w 319670"/>
                <a:gd name="connsiteY175" fmla="*/ 53920 h 320770"/>
                <a:gd name="connsiteX176" fmla="*/ 132600 w 319670"/>
                <a:gd name="connsiteY176" fmla="*/ 15955 h 320770"/>
                <a:gd name="connsiteX177" fmla="*/ 167974 w 319670"/>
                <a:gd name="connsiteY177" fmla="*/ 13204 h 320770"/>
                <a:gd name="connsiteX178" fmla="*/ 165337 w 319670"/>
                <a:gd name="connsiteY178" fmla="*/ 64924 h 320770"/>
                <a:gd name="connsiteX179" fmla="*/ 196974 w 319670"/>
                <a:gd name="connsiteY179" fmla="*/ 60702 h 320770"/>
                <a:gd name="connsiteX180" fmla="*/ 173247 w 319670"/>
                <a:gd name="connsiteY180" fmla="*/ 13732 h 320770"/>
                <a:gd name="connsiteX181" fmla="*/ 167974 w 319670"/>
                <a:gd name="connsiteY181" fmla="*/ 13204 h 320770"/>
                <a:gd name="connsiteX182" fmla="*/ 149585 w 319670"/>
                <a:gd name="connsiteY182" fmla="*/ 13204 h 320770"/>
                <a:gd name="connsiteX183" fmla="*/ 126273 w 319670"/>
                <a:gd name="connsiteY183" fmla="*/ 58551 h 320770"/>
                <a:gd name="connsiteX184" fmla="*/ 152764 w 319670"/>
                <a:gd name="connsiteY184" fmla="*/ 63823 h 320770"/>
                <a:gd name="connsiteX185" fmla="*/ 154883 w 319670"/>
                <a:gd name="connsiteY185" fmla="*/ 13204 h 320770"/>
                <a:gd name="connsiteX186" fmla="*/ 149585 w 319670"/>
                <a:gd name="connsiteY186" fmla="*/ 13204 h 320770"/>
                <a:gd name="connsiteX187" fmla="*/ 160099 w 319670"/>
                <a:gd name="connsiteY187" fmla="*/ 0 h 320770"/>
                <a:gd name="connsiteX188" fmla="*/ 248047 w 319670"/>
                <a:gd name="connsiteY188" fmla="*/ 26906 h 320770"/>
                <a:gd name="connsiteX189" fmla="*/ 259107 w 319670"/>
                <a:gd name="connsiteY189" fmla="*/ 34293 h 320770"/>
                <a:gd name="connsiteX190" fmla="*/ 285965 w 319670"/>
                <a:gd name="connsiteY190" fmla="*/ 61727 h 320770"/>
                <a:gd name="connsiteX191" fmla="*/ 293865 w 319670"/>
                <a:gd name="connsiteY191" fmla="*/ 72806 h 320770"/>
                <a:gd name="connsiteX192" fmla="*/ 308084 w 319670"/>
                <a:gd name="connsiteY192" fmla="*/ 100768 h 320770"/>
                <a:gd name="connsiteX193" fmla="*/ 313350 w 319670"/>
                <a:gd name="connsiteY193" fmla="*/ 115013 h 320770"/>
                <a:gd name="connsiteX194" fmla="*/ 319670 w 319670"/>
                <a:gd name="connsiteY194" fmla="*/ 157747 h 320770"/>
                <a:gd name="connsiteX195" fmla="*/ 319670 w 319670"/>
                <a:gd name="connsiteY195" fmla="*/ 160385 h 320770"/>
                <a:gd name="connsiteX196" fmla="*/ 319144 w 319670"/>
                <a:gd name="connsiteY196" fmla="*/ 176212 h 320770"/>
                <a:gd name="connsiteX197" fmla="*/ 302291 w 319670"/>
                <a:gd name="connsiteY197" fmla="*/ 232664 h 320770"/>
                <a:gd name="connsiteX198" fmla="*/ 288598 w 319670"/>
                <a:gd name="connsiteY198" fmla="*/ 254822 h 320770"/>
                <a:gd name="connsiteX199" fmla="*/ 160099 w 319670"/>
                <a:gd name="connsiteY199" fmla="*/ 320242 h 320770"/>
                <a:gd name="connsiteX200" fmla="*/ 159572 w 319670"/>
                <a:gd name="connsiteY200" fmla="*/ 320242 h 320770"/>
                <a:gd name="connsiteX201" fmla="*/ 155359 w 319670"/>
                <a:gd name="connsiteY201" fmla="*/ 320770 h 320770"/>
                <a:gd name="connsiteX202" fmla="*/ 155359 w 319670"/>
                <a:gd name="connsiteY202" fmla="*/ 320242 h 320770"/>
                <a:gd name="connsiteX203" fmla="*/ 26332 w 319670"/>
                <a:gd name="connsiteY203" fmla="*/ 248491 h 320770"/>
                <a:gd name="connsiteX204" fmla="*/ 13693 w 319670"/>
                <a:gd name="connsiteY204" fmla="*/ 225278 h 320770"/>
                <a:gd name="connsiteX205" fmla="*/ 527 w 319670"/>
                <a:gd name="connsiteY205" fmla="*/ 174630 h 320770"/>
                <a:gd name="connsiteX206" fmla="*/ 0 w 319670"/>
                <a:gd name="connsiteY206" fmla="*/ 160385 h 320770"/>
                <a:gd name="connsiteX207" fmla="*/ 0 w 319670"/>
                <a:gd name="connsiteY207" fmla="*/ 156164 h 320770"/>
                <a:gd name="connsiteX208" fmla="*/ 6847 w 319670"/>
                <a:gd name="connsiteY208" fmla="*/ 113958 h 320770"/>
                <a:gd name="connsiteX209" fmla="*/ 12113 w 319670"/>
                <a:gd name="connsiteY209" fmla="*/ 99185 h 320770"/>
                <a:gd name="connsiteX210" fmla="*/ 32125 w 319670"/>
                <a:gd name="connsiteY210" fmla="*/ 64365 h 320770"/>
                <a:gd name="connsiteX211" fmla="*/ 41078 w 319670"/>
                <a:gd name="connsiteY211" fmla="*/ 52758 h 320770"/>
                <a:gd name="connsiteX212" fmla="*/ 68990 w 319670"/>
                <a:gd name="connsiteY212" fmla="*/ 28489 h 320770"/>
                <a:gd name="connsiteX213" fmla="*/ 80576 w 319670"/>
                <a:gd name="connsiteY213" fmla="*/ 21103 h 320770"/>
                <a:gd name="connsiteX214" fmla="*/ 160099 w 319670"/>
                <a:gd name="connsiteY214" fmla="*/ 0 h 320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319670" h="320770">
                  <a:moveTo>
                    <a:pt x="193673" y="280605"/>
                  </a:moveTo>
                  <a:cubicBezTo>
                    <a:pt x="184761" y="281133"/>
                    <a:pt x="175324" y="281661"/>
                    <a:pt x="165888" y="281661"/>
                  </a:cubicBezTo>
                  <a:cubicBezTo>
                    <a:pt x="166412" y="292225"/>
                    <a:pt x="166936" y="300676"/>
                    <a:pt x="167460" y="307015"/>
                  </a:cubicBezTo>
                  <a:cubicBezTo>
                    <a:pt x="172179" y="306486"/>
                    <a:pt x="176373" y="305958"/>
                    <a:pt x="181091" y="305430"/>
                  </a:cubicBezTo>
                  <a:cubicBezTo>
                    <a:pt x="183188" y="301733"/>
                    <a:pt x="188430" y="292753"/>
                    <a:pt x="193673" y="280605"/>
                  </a:cubicBezTo>
                  <a:close/>
                  <a:moveTo>
                    <a:pt x="127923" y="280054"/>
                  </a:moveTo>
                  <a:cubicBezTo>
                    <a:pt x="133734" y="293270"/>
                    <a:pt x="139016" y="302257"/>
                    <a:pt x="141657" y="305957"/>
                  </a:cubicBezTo>
                  <a:cubicBezTo>
                    <a:pt x="145882" y="306486"/>
                    <a:pt x="150108" y="307015"/>
                    <a:pt x="154333" y="307015"/>
                  </a:cubicBezTo>
                  <a:cubicBezTo>
                    <a:pt x="153805" y="300671"/>
                    <a:pt x="153277" y="291684"/>
                    <a:pt x="152749" y="281640"/>
                  </a:cubicBezTo>
                  <a:cubicBezTo>
                    <a:pt x="144298" y="281640"/>
                    <a:pt x="135846" y="280583"/>
                    <a:pt x="127923" y="280054"/>
                  </a:cubicBezTo>
                  <a:close/>
                  <a:moveTo>
                    <a:pt x="226960" y="275378"/>
                  </a:moveTo>
                  <a:cubicBezTo>
                    <a:pt x="221183" y="276962"/>
                    <a:pt x="215406" y="277491"/>
                    <a:pt x="209629" y="278547"/>
                  </a:cubicBezTo>
                  <a:cubicBezTo>
                    <a:pt x="205427" y="288055"/>
                    <a:pt x="201226" y="295978"/>
                    <a:pt x="198075" y="301788"/>
                  </a:cubicBezTo>
                  <a:cubicBezTo>
                    <a:pt x="200175" y="301260"/>
                    <a:pt x="202276" y="300731"/>
                    <a:pt x="204377" y="300203"/>
                  </a:cubicBezTo>
                  <a:cubicBezTo>
                    <a:pt x="208053" y="296506"/>
                    <a:pt x="216982" y="288055"/>
                    <a:pt x="226960" y="275378"/>
                  </a:cubicBezTo>
                  <a:close/>
                  <a:moveTo>
                    <a:pt x="94911" y="274277"/>
                  </a:moveTo>
                  <a:cubicBezTo>
                    <a:pt x="107537" y="290172"/>
                    <a:pt x="118584" y="300239"/>
                    <a:pt x="120163" y="301828"/>
                  </a:cubicBezTo>
                  <a:cubicBezTo>
                    <a:pt x="121741" y="302358"/>
                    <a:pt x="123319" y="302358"/>
                    <a:pt x="124897" y="302888"/>
                  </a:cubicBezTo>
                  <a:cubicBezTo>
                    <a:pt x="121215" y="296530"/>
                    <a:pt x="117006" y="288053"/>
                    <a:pt x="112797" y="277456"/>
                  </a:cubicBezTo>
                  <a:cubicBezTo>
                    <a:pt x="106485" y="276927"/>
                    <a:pt x="100698" y="275337"/>
                    <a:pt x="94911" y="274277"/>
                  </a:cubicBezTo>
                  <a:close/>
                  <a:moveTo>
                    <a:pt x="261623" y="266024"/>
                  </a:moveTo>
                  <a:cubicBezTo>
                    <a:pt x="256919" y="267610"/>
                    <a:pt x="252215" y="269195"/>
                    <a:pt x="247511" y="270781"/>
                  </a:cubicBezTo>
                  <a:cubicBezTo>
                    <a:pt x="243329" y="276066"/>
                    <a:pt x="239670" y="281351"/>
                    <a:pt x="235489" y="286107"/>
                  </a:cubicBezTo>
                  <a:cubicBezTo>
                    <a:pt x="244897" y="280294"/>
                    <a:pt x="253783" y="273952"/>
                    <a:pt x="261623" y="266024"/>
                  </a:cubicBezTo>
                  <a:close/>
                  <a:moveTo>
                    <a:pt x="53646" y="261072"/>
                  </a:moveTo>
                  <a:cubicBezTo>
                    <a:pt x="64178" y="272729"/>
                    <a:pt x="76817" y="282266"/>
                    <a:pt x="90509" y="289683"/>
                  </a:cubicBezTo>
                  <a:cubicBezTo>
                    <a:pt x="85243" y="283855"/>
                    <a:pt x="79977" y="276438"/>
                    <a:pt x="74184" y="268490"/>
                  </a:cubicBezTo>
                  <a:cubicBezTo>
                    <a:pt x="66811" y="266371"/>
                    <a:pt x="59965" y="264252"/>
                    <a:pt x="53646" y="261072"/>
                  </a:cubicBezTo>
                  <a:close/>
                  <a:moveTo>
                    <a:pt x="213205" y="224209"/>
                  </a:moveTo>
                  <a:cubicBezTo>
                    <a:pt x="197402" y="226846"/>
                    <a:pt x="180544" y="228429"/>
                    <a:pt x="163687" y="228957"/>
                  </a:cubicBezTo>
                  <a:cubicBezTo>
                    <a:pt x="163687" y="243201"/>
                    <a:pt x="164740" y="256917"/>
                    <a:pt x="165267" y="269051"/>
                  </a:cubicBezTo>
                  <a:cubicBezTo>
                    <a:pt x="176857" y="268523"/>
                    <a:pt x="188446" y="267996"/>
                    <a:pt x="200035" y="266413"/>
                  </a:cubicBezTo>
                  <a:cubicBezTo>
                    <a:pt x="204777" y="254279"/>
                    <a:pt x="209518" y="240035"/>
                    <a:pt x="213205" y="224209"/>
                  </a:cubicBezTo>
                  <a:close/>
                  <a:moveTo>
                    <a:pt x="108941" y="224209"/>
                  </a:moveTo>
                  <a:cubicBezTo>
                    <a:pt x="112628" y="240027"/>
                    <a:pt x="117369" y="253736"/>
                    <a:pt x="122109" y="265864"/>
                  </a:cubicBezTo>
                  <a:cubicBezTo>
                    <a:pt x="131590" y="267446"/>
                    <a:pt x="141598" y="267973"/>
                    <a:pt x="152132" y="268500"/>
                  </a:cubicBezTo>
                  <a:cubicBezTo>
                    <a:pt x="151606" y="256373"/>
                    <a:pt x="151079" y="243191"/>
                    <a:pt x="150552" y="228954"/>
                  </a:cubicBezTo>
                  <a:cubicBezTo>
                    <a:pt x="135804" y="228427"/>
                    <a:pt x="122109" y="226845"/>
                    <a:pt x="108941" y="224209"/>
                  </a:cubicBezTo>
                  <a:close/>
                  <a:moveTo>
                    <a:pt x="58322" y="209903"/>
                  </a:moveTo>
                  <a:cubicBezTo>
                    <a:pt x="64673" y="227869"/>
                    <a:pt x="73671" y="243722"/>
                    <a:pt x="82669" y="257461"/>
                  </a:cubicBezTo>
                  <a:cubicBezTo>
                    <a:pt x="90608" y="260103"/>
                    <a:pt x="98547" y="261688"/>
                    <a:pt x="107016" y="263273"/>
                  </a:cubicBezTo>
                  <a:cubicBezTo>
                    <a:pt x="102252" y="251120"/>
                    <a:pt x="98018" y="236852"/>
                    <a:pt x="94842" y="221000"/>
                  </a:cubicBezTo>
                  <a:cubicBezTo>
                    <a:pt x="82140" y="218358"/>
                    <a:pt x="69966" y="214131"/>
                    <a:pt x="58322" y="209903"/>
                  </a:cubicBezTo>
                  <a:close/>
                  <a:moveTo>
                    <a:pt x="264925" y="209078"/>
                  </a:moveTo>
                  <a:cubicBezTo>
                    <a:pt x="253330" y="213818"/>
                    <a:pt x="240681" y="218031"/>
                    <a:pt x="227505" y="221190"/>
                  </a:cubicBezTo>
                  <a:cubicBezTo>
                    <a:pt x="224343" y="236989"/>
                    <a:pt x="219599" y="251735"/>
                    <a:pt x="214856" y="264374"/>
                  </a:cubicBezTo>
                  <a:cubicBezTo>
                    <a:pt x="223289" y="263320"/>
                    <a:pt x="231194" y="261214"/>
                    <a:pt x="239100" y="259634"/>
                  </a:cubicBezTo>
                  <a:cubicBezTo>
                    <a:pt x="248586" y="245415"/>
                    <a:pt x="258073" y="228037"/>
                    <a:pt x="264925" y="209078"/>
                  </a:cubicBezTo>
                  <a:close/>
                  <a:moveTo>
                    <a:pt x="303989" y="187895"/>
                  </a:moveTo>
                  <a:cubicBezTo>
                    <a:pt x="297128" y="192647"/>
                    <a:pt x="289211" y="197399"/>
                    <a:pt x="280765" y="201624"/>
                  </a:cubicBezTo>
                  <a:cubicBezTo>
                    <a:pt x="275487" y="220632"/>
                    <a:pt x="267570" y="238057"/>
                    <a:pt x="258597" y="253370"/>
                  </a:cubicBezTo>
                  <a:cubicBezTo>
                    <a:pt x="265987" y="250729"/>
                    <a:pt x="273376" y="248089"/>
                    <a:pt x="279710" y="244921"/>
                  </a:cubicBezTo>
                  <a:cubicBezTo>
                    <a:pt x="291850" y="228025"/>
                    <a:pt x="300295" y="209016"/>
                    <a:pt x="303989" y="187895"/>
                  </a:cubicBezTo>
                  <a:close/>
                  <a:moveTo>
                    <a:pt x="15131" y="186244"/>
                  </a:moveTo>
                  <a:cubicBezTo>
                    <a:pt x="18834" y="205247"/>
                    <a:pt x="25712" y="223193"/>
                    <a:pt x="35764" y="239029"/>
                  </a:cubicBezTo>
                  <a:cubicBezTo>
                    <a:pt x="44229" y="243251"/>
                    <a:pt x="53751" y="247474"/>
                    <a:pt x="63274" y="251169"/>
                  </a:cubicBezTo>
                  <a:cubicBezTo>
                    <a:pt x="54810" y="236917"/>
                    <a:pt x="47403" y="220554"/>
                    <a:pt x="42641" y="202607"/>
                  </a:cubicBezTo>
                  <a:cubicBezTo>
                    <a:pt x="32590" y="197857"/>
                    <a:pt x="23596" y="192578"/>
                    <a:pt x="15131" y="186244"/>
                  </a:cubicBezTo>
                  <a:close/>
                  <a:moveTo>
                    <a:pt x="220633" y="169463"/>
                  </a:moveTo>
                  <a:cubicBezTo>
                    <a:pt x="202251" y="174190"/>
                    <a:pt x="182819" y="176291"/>
                    <a:pt x="162861" y="176816"/>
                  </a:cubicBezTo>
                  <a:cubicBezTo>
                    <a:pt x="162861" y="189946"/>
                    <a:pt x="162861" y="203076"/>
                    <a:pt x="163386" y="215680"/>
                  </a:cubicBezTo>
                  <a:cubicBezTo>
                    <a:pt x="181768" y="215680"/>
                    <a:pt x="199625" y="213580"/>
                    <a:pt x="216431" y="209903"/>
                  </a:cubicBezTo>
                  <a:cubicBezTo>
                    <a:pt x="218532" y="197298"/>
                    <a:pt x="220108" y="183643"/>
                    <a:pt x="220633" y="169463"/>
                  </a:cubicBezTo>
                  <a:close/>
                  <a:moveTo>
                    <a:pt x="101513" y="169463"/>
                  </a:moveTo>
                  <a:cubicBezTo>
                    <a:pt x="102043" y="183643"/>
                    <a:pt x="103631" y="197298"/>
                    <a:pt x="105748" y="210428"/>
                  </a:cubicBezTo>
                  <a:cubicBezTo>
                    <a:pt x="120038" y="213054"/>
                    <a:pt x="134858" y="215155"/>
                    <a:pt x="150207" y="215680"/>
                  </a:cubicBezTo>
                  <a:cubicBezTo>
                    <a:pt x="149678" y="203076"/>
                    <a:pt x="149678" y="189946"/>
                    <a:pt x="149678" y="176291"/>
                  </a:cubicBezTo>
                  <a:cubicBezTo>
                    <a:pt x="132741" y="175765"/>
                    <a:pt x="116862" y="173139"/>
                    <a:pt x="101513" y="169463"/>
                  </a:cubicBezTo>
                  <a:close/>
                  <a:moveTo>
                    <a:pt x="51121" y="149931"/>
                  </a:moveTo>
                  <a:cubicBezTo>
                    <a:pt x="50595" y="153623"/>
                    <a:pt x="50069" y="156788"/>
                    <a:pt x="50069" y="159953"/>
                  </a:cubicBezTo>
                  <a:cubicBezTo>
                    <a:pt x="50069" y="171558"/>
                    <a:pt x="51647" y="183163"/>
                    <a:pt x="53752" y="193713"/>
                  </a:cubicBezTo>
                  <a:cubicBezTo>
                    <a:pt x="65853" y="198988"/>
                    <a:pt x="78480" y="203735"/>
                    <a:pt x="92160" y="207427"/>
                  </a:cubicBezTo>
                  <a:cubicBezTo>
                    <a:pt x="90055" y="194240"/>
                    <a:pt x="88477" y="180525"/>
                    <a:pt x="89003" y="166283"/>
                  </a:cubicBezTo>
                  <a:cubicBezTo>
                    <a:pt x="75324" y="161536"/>
                    <a:pt x="62170" y="156261"/>
                    <a:pt x="51121" y="149931"/>
                  </a:cubicBezTo>
                  <a:close/>
                  <a:moveTo>
                    <a:pt x="271850" y="148830"/>
                  </a:moveTo>
                  <a:cubicBezTo>
                    <a:pt x="260269" y="155690"/>
                    <a:pt x="247634" y="161495"/>
                    <a:pt x="233420" y="165717"/>
                  </a:cubicBezTo>
                  <a:cubicBezTo>
                    <a:pt x="233947" y="179965"/>
                    <a:pt x="232367" y="193685"/>
                    <a:pt x="230262" y="206877"/>
                  </a:cubicBezTo>
                  <a:cubicBezTo>
                    <a:pt x="244475" y="203183"/>
                    <a:pt x="257110" y="198434"/>
                    <a:pt x="269218" y="193157"/>
                  </a:cubicBezTo>
                  <a:cubicBezTo>
                    <a:pt x="271850" y="182603"/>
                    <a:pt x="272903" y="171521"/>
                    <a:pt x="272903" y="159912"/>
                  </a:cubicBezTo>
                  <a:cubicBezTo>
                    <a:pt x="272903" y="156218"/>
                    <a:pt x="272376" y="152524"/>
                    <a:pt x="271850" y="148830"/>
                  </a:cubicBezTo>
                  <a:close/>
                  <a:moveTo>
                    <a:pt x="302793" y="126547"/>
                  </a:moveTo>
                  <a:cubicBezTo>
                    <a:pt x="297022" y="131826"/>
                    <a:pt x="290727" y="136577"/>
                    <a:pt x="284431" y="141328"/>
                  </a:cubicBezTo>
                  <a:cubicBezTo>
                    <a:pt x="284956" y="147135"/>
                    <a:pt x="286005" y="153470"/>
                    <a:pt x="286005" y="159805"/>
                  </a:cubicBezTo>
                  <a:cubicBezTo>
                    <a:pt x="286005" y="168251"/>
                    <a:pt x="285481" y="176698"/>
                    <a:pt x="283907" y="185144"/>
                  </a:cubicBezTo>
                  <a:cubicBezTo>
                    <a:pt x="292301" y="180393"/>
                    <a:pt x="299645" y="175642"/>
                    <a:pt x="306465" y="169835"/>
                  </a:cubicBezTo>
                  <a:cubicBezTo>
                    <a:pt x="306465" y="166668"/>
                    <a:pt x="306465" y="163500"/>
                    <a:pt x="306465" y="160333"/>
                  </a:cubicBezTo>
                  <a:cubicBezTo>
                    <a:pt x="306465" y="148719"/>
                    <a:pt x="305416" y="137105"/>
                    <a:pt x="302793" y="126547"/>
                  </a:cubicBezTo>
                  <a:close/>
                  <a:moveTo>
                    <a:pt x="17427" y="125172"/>
                  </a:moveTo>
                  <a:cubicBezTo>
                    <a:pt x="14789" y="136754"/>
                    <a:pt x="13205" y="148337"/>
                    <a:pt x="13205" y="160446"/>
                  </a:cubicBezTo>
                  <a:cubicBezTo>
                    <a:pt x="13205" y="163079"/>
                    <a:pt x="13205" y="165711"/>
                    <a:pt x="13205" y="168870"/>
                  </a:cubicBezTo>
                  <a:cubicBezTo>
                    <a:pt x="21122" y="175188"/>
                    <a:pt x="29565" y="180979"/>
                    <a:pt x="39065" y="186244"/>
                  </a:cubicBezTo>
                  <a:cubicBezTo>
                    <a:pt x="37482" y="177821"/>
                    <a:pt x="36954" y="168870"/>
                    <a:pt x="36954" y="159920"/>
                  </a:cubicBezTo>
                  <a:cubicBezTo>
                    <a:pt x="37482" y="154128"/>
                    <a:pt x="38009" y="148337"/>
                    <a:pt x="38537" y="142546"/>
                  </a:cubicBezTo>
                  <a:cubicBezTo>
                    <a:pt x="30621" y="137281"/>
                    <a:pt x="23760" y="131489"/>
                    <a:pt x="17427" y="125172"/>
                  </a:cubicBezTo>
                  <a:close/>
                  <a:moveTo>
                    <a:pt x="215883" y="122420"/>
                  </a:moveTo>
                  <a:cubicBezTo>
                    <a:pt x="200134" y="126653"/>
                    <a:pt x="183335" y="128769"/>
                    <a:pt x="165486" y="128769"/>
                  </a:cubicBezTo>
                  <a:cubicBezTo>
                    <a:pt x="164961" y="128769"/>
                    <a:pt x="164436" y="128769"/>
                    <a:pt x="163386" y="128769"/>
                  </a:cubicBezTo>
                  <a:cubicBezTo>
                    <a:pt x="163386" y="137763"/>
                    <a:pt x="163386" y="146228"/>
                    <a:pt x="162861" y="155221"/>
                  </a:cubicBezTo>
                  <a:cubicBezTo>
                    <a:pt x="162861" y="157866"/>
                    <a:pt x="162861" y="161041"/>
                    <a:pt x="162861" y="163686"/>
                  </a:cubicBezTo>
                  <a:cubicBezTo>
                    <a:pt x="183335" y="163157"/>
                    <a:pt x="202234" y="160512"/>
                    <a:pt x="220083" y="155750"/>
                  </a:cubicBezTo>
                  <a:cubicBezTo>
                    <a:pt x="219558" y="144640"/>
                    <a:pt x="217983" y="133530"/>
                    <a:pt x="215883" y="122420"/>
                  </a:cubicBezTo>
                  <a:close/>
                  <a:moveTo>
                    <a:pt x="106825" y="120220"/>
                  </a:moveTo>
                  <a:cubicBezTo>
                    <a:pt x="104180" y="131876"/>
                    <a:pt x="102593" y="144062"/>
                    <a:pt x="102064" y="156248"/>
                  </a:cubicBezTo>
                  <a:cubicBezTo>
                    <a:pt x="116877" y="159957"/>
                    <a:pt x="132748" y="162606"/>
                    <a:pt x="149678" y="163136"/>
                  </a:cubicBezTo>
                  <a:cubicBezTo>
                    <a:pt x="149678" y="160487"/>
                    <a:pt x="149678" y="157837"/>
                    <a:pt x="149678" y="155188"/>
                  </a:cubicBezTo>
                  <a:cubicBezTo>
                    <a:pt x="150207" y="146181"/>
                    <a:pt x="150207" y="137174"/>
                    <a:pt x="150207" y="128167"/>
                  </a:cubicBezTo>
                  <a:cubicBezTo>
                    <a:pt x="134864" y="127107"/>
                    <a:pt x="120051" y="124458"/>
                    <a:pt x="106825" y="120220"/>
                  </a:cubicBezTo>
                  <a:close/>
                  <a:moveTo>
                    <a:pt x="259617" y="103988"/>
                  </a:moveTo>
                  <a:cubicBezTo>
                    <a:pt x="250157" y="109775"/>
                    <a:pt x="240173" y="115035"/>
                    <a:pt x="228611" y="118717"/>
                  </a:cubicBezTo>
                  <a:cubicBezTo>
                    <a:pt x="230713" y="129238"/>
                    <a:pt x="232290" y="140810"/>
                    <a:pt x="233341" y="151856"/>
                  </a:cubicBezTo>
                  <a:cubicBezTo>
                    <a:pt x="246479" y="147648"/>
                    <a:pt x="258566" y="141862"/>
                    <a:pt x="269602" y="135024"/>
                  </a:cubicBezTo>
                  <a:cubicBezTo>
                    <a:pt x="267500" y="124503"/>
                    <a:pt x="263821" y="113983"/>
                    <a:pt x="259617" y="103988"/>
                  </a:cubicBezTo>
                  <a:close/>
                  <a:moveTo>
                    <a:pt x="65249" y="99862"/>
                  </a:moveTo>
                  <a:cubicBezTo>
                    <a:pt x="59956" y="111422"/>
                    <a:pt x="55192" y="123507"/>
                    <a:pt x="52545" y="136118"/>
                  </a:cubicBezTo>
                  <a:cubicBezTo>
                    <a:pt x="63661" y="142423"/>
                    <a:pt x="75835" y="148203"/>
                    <a:pt x="89068" y="152407"/>
                  </a:cubicBezTo>
                  <a:cubicBezTo>
                    <a:pt x="90126" y="139796"/>
                    <a:pt x="91714" y="127185"/>
                    <a:pt x="94361" y="115625"/>
                  </a:cubicBezTo>
                  <a:cubicBezTo>
                    <a:pt x="83774" y="111422"/>
                    <a:pt x="73718" y="106167"/>
                    <a:pt x="65249" y="99862"/>
                  </a:cubicBezTo>
                  <a:close/>
                  <a:moveTo>
                    <a:pt x="285381" y="83906"/>
                  </a:moveTo>
                  <a:cubicBezTo>
                    <a:pt x="280663" y="88122"/>
                    <a:pt x="275944" y="92338"/>
                    <a:pt x="270702" y="96554"/>
                  </a:cubicBezTo>
                  <a:cubicBezTo>
                    <a:pt x="275420" y="106567"/>
                    <a:pt x="279090" y="116581"/>
                    <a:pt x="281711" y="127648"/>
                  </a:cubicBezTo>
                  <a:cubicBezTo>
                    <a:pt x="288002" y="122905"/>
                    <a:pt x="293769" y="117635"/>
                    <a:pt x="298487" y="112365"/>
                  </a:cubicBezTo>
                  <a:cubicBezTo>
                    <a:pt x="295342" y="102351"/>
                    <a:pt x="290624" y="92865"/>
                    <a:pt x="285381" y="83906"/>
                  </a:cubicBezTo>
                  <a:close/>
                  <a:moveTo>
                    <a:pt x="39411" y="75928"/>
                  </a:moveTo>
                  <a:cubicBezTo>
                    <a:pt x="32019" y="87020"/>
                    <a:pt x="25683" y="98640"/>
                    <a:pt x="21458" y="111317"/>
                  </a:cubicBezTo>
                  <a:cubicBezTo>
                    <a:pt x="26739" y="117656"/>
                    <a:pt x="33603" y="122938"/>
                    <a:pt x="40995" y="128748"/>
                  </a:cubicBezTo>
                  <a:cubicBezTo>
                    <a:pt x="44163" y="115543"/>
                    <a:pt x="48916" y="103394"/>
                    <a:pt x="54196" y="91774"/>
                  </a:cubicBezTo>
                  <a:cubicBezTo>
                    <a:pt x="48916" y="87020"/>
                    <a:pt x="43635" y="81738"/>
                    <a:pt x="39411" y="75928"/>
                  </a:cubicBezTo>
                  <a:close/>
                  <a:moveTo>
                    <a:pt x="201616" y="73452"/>
                  </a:moveTo>
                  <a:cubicBezTo>
                    <a:pt x="190553" y="76083"/>
                    <a:pt x="178437" y="78187"/>
                    <a:pt x="165267" y="78187"/>
                  </a:cubicBezTo>
                  <a:cubicBezTo>
                    <a:pt x="165267" y="78187"/>
                    <a:pt x="165267" y="78187"/>
                    <a:pt x="164740" y="78187"/>
                  </a:cubicBezTo>
                  <a:cubicBezTo>
                    <a:pt x="164740" y="89762"/>
                    <a:pt x="164214" y="102390"/>
                    <a:pt x="163687" y="115543"/>
                  </a:cubicBezTo>
                  <a:cubicBezTo>
                    <a:pt x="164214" y="115543"/>
                    <a:pt x="164740" y="115543"/>
                    <a:pt x="165267" y="115543"/>
                  </a:cubicBezTo>
                  <a:cubicBezTo>
                    <a:pt x="182125" y="115543"/>
                    <a:pt x="198455" y="113438"/>
                    <a:pt x="213205" y="109756"/>
                  </a:cubicBezTo>
                  <a:cubicBezTo>
                    <a:pt x="210044" y="96602"/>
                    <a:pt x="205830" y="84501"/>
                    <a:pt x="201616" y="73452"/>
                  </a:cubicBezTo>
                  <a:close/>
                  <a:moveTo>
                    <a:pt x="121592" y="70701"/>
                  </a:moveTo>
                  <a:cubicBezTo>
                    <a:pt x="116857" y="81774"/>
                    <a:pt x="113174" y="94429"/>
                    <a:pt x="109491" y="107084"/>
                  </a:cubicBezTo>
                  <a:cubicBezTo>
                    <a:pt x="122119" y="111302"/>
                    <a:pt x="136324" y="113938"/>
                    <a:pt x="150530" y="114993"/>
                  </a:cubicBezTo>
                  <a:cubicBezTo>
                    <a:pt x="151056" y="101811"/>
                    <a:pt x="151582" y="88629"/>
                    <a:pt x="151582" y="77028"/>
                  </a:cubicBezTo>
                  <a:cubicBezTo>
                    <a:pt x="141060" y="75974"/>
                    <a:pt x="131063" y="73865"/>
                    <a:pt x="121592" y="70701"/>
                  </a:cubicBezTo>
                  <a:close/>
                  <a:moveTo>
                    <a:pt x="233321" y="59697"/>
                  </a:moveTo>
                  <a:cubicBezTo>
                    <a:pt x="227511" y="63395"/>
                    <a:pt x="221172" y="66565"/>
                    <a:pt x="214306" y="69207"/>
                  </a:cubicBezTo>
                  <a:cubicBezTo>
                    <a:pt x="218531" y="80302"/>
                    <a:pt x="222757" y="92981"/>
                    <a:pt x="225926" y="106189"/>
                  </a:cubicBezTo>
                  <a:cubicBezTo>
                    <a:pt x="235962" y="102491"/>
                    <a:pt x="245469" y="97736"/>
                    <a:pt x="253921" y="92453"/>
                  </a:cubicBezTo>
                  <a:cubicBezTo>
                    <a:pt x="247582" y="80302"/>
                    <a:pt x="240716" y="69207"/>
                    <a:pt x="233321" y="59697"/>
                  </a:cubicBezTo>
                  <a:close/>
                  <a:moveTo>
                    <a:pt x="92595" y="55846"/>
                  </a:moveTo>
                  <a:cubicBezTo>
                    <a:pt x="85214" y="65360"/>
                    <a:pt x="77832" y="76460"/>
                    <a:pt x="70977" y="88088"/>
                  </a:cubicBezTo>
                  <a:cubicBezTo>
                    <a:pt x="78886" y="93902"/>
                    <a:pt x="87323" y="98660"/>
                    <a:pt x="97341" y="102888"/>
                  </a:cubicBezTo>
                  <a:cubicBezTo>
                    <a:pt x="100505" y="89674"/>
                    <a:pt x="104723" y="76988"/>
                    <a:pt x="108941" y="65360"/>
                  </a:cubicBezTo>
                  <a:cubicBezTo>
                    <a:pt x="103141" y="62717"/>
                    <a:pt x="97341" y="59546"/>
                    <a:pt x="92595" y="55846"/>
                  </a:cubicBezTo>
                  <a:close/>
                  <a:moveTo>
                    <a:pt x="251144" y="44842"/>
                  </a:moveTo>
                  <a:cubicBezTo>
                    <a:pt x="248500" y="47484"/>
                    <a:pt x="246385" y="49598"/>
                    <a:pt x="243742" y="51712"/>
                  </a:cubicBezTo>
                  <a:cubicBezTo>
                    <a:pt x="251144" y="61225"/>
                    <a:pt x="258546" y="72323"/>
                    <a:pt x="264890" y="85007"/>
                  </a:cubicBezTo>
                  <a:cubicBezTo>
                    <a:pt x="269649" y="80779"/>
                    <a:pt x="273878" y="77079"/>
                    <a:pt x="277579" y="72851"/>
                  </a:cubicBezTo>
                  <a:cubicBezTo>
                    <a:pt x="270177" y="62282"/>
                    <a:pt x="261189" y="52769"/>
                    <a:pt x="251144" y="44842"/>
                  </a:cubicBezTo>
                  <a:close/>
                  <a:moveTo>
                    <a:pt x="75908" y="39614"/>
                  </a:moveTo>
                  <a:cubicBezTo>
                    <a:pt x="65327" y="47013"/>
                    <a:pt x="55804" y="55469"/>
                    <a:pt x="47868" y="65510"/>
                  </a:cubicBezTo>
                  <a:cubicBezTo>
                    <a:pt x="51043" y="70795"/>
                    <a:pt x="55804" y="75551"/>
                    <a:pt x="60565" y="79779"/>
                  </a:cubicBezTo>
                  <a:cubicBezTo>
                    <a:pt x="67443" y="67624"/>
                    <a:pt x="74850" y="56526"/>
                    <a:pt x="82256" y="47013"/>
                  </a:cubicBezTo>
                  <a:cubicBezTo>
                    <a:pt x="80140" y="44899"/>
                    <a:pt x="78024" y="42257"/>
                    <a:pt x="75908" y="39614"/>
                  </a:cubicBezTo>
                  <a:close/>
                  <a:moveTo>
                    <a:pt x="224484" y="28060"/>
                  </a:moveTo>
                  <a:cubicBezTo>
                    <a:pt x="228150" y="32293"/>
                    <a:pt x="231815" y="36525"/>
                    <a:pt x="236003" y="41815"/>
                  </a:cubicBezTo>
                  <a:cubicBezTo>
                    <a:pt x="237574" y="40228"/>
                    <a:pt x="239145" y="38641"/>
                    <a:pt x="240716" y="37583"/>
                  </a:cubicBezTo>
                  <a:cubicBezTo>
                    <a:pt x="235480" y="33880"/>
                    <a:pt x="230244" y="31234"/>
                    <a:pt x="224484" y="28060"/>
                  </a:cubicBezTo>
                  <a:close/>
                  <a:moveTo>
                    <a:pt x="101238" y="25309"/>
                  </a:moveTo>
                  <a:cubicBezTo>
                    <a:pt x="95940" y="27410"/>
                    <a:pt x="91172" y="30036"/>
                    <a:pt x="86933" y="32662"/>
                  </a:cubicBezTo>
                  <a:cubicBezTo>
                    <a:pt x="87993" y="34237"/>
                    <a:pt x="89582" y="35288"/>
                    <a:pt x="90642" y="36863"/>
                  </a:cubicBezTo>
                  <a:cubicBezTo>
                    <a:pt x="94350" y="32662"/>
                    <a:pt x="97529" y="28985"/>
                    <a:pt x="101238" y="25309"/>
                  </a:cubicBezTo>
                  <a:close/>
                  <a:moveTo>
                    <a:pt x="189546" y="16506"/>
                  </a:moveTo>
                  <a:cubicBezTo>
                    <a:pt x="195332" y="25959"/>
                    <a:pt x="202695" y="39614"/>
                    <a:pt x="209532" y="56946"/>
                  </a:cubicBezTo>
                  <a:cubicBezTo>
                    <a:pt x="215317" y="54845"/>
                    <a:pt x="220576" y="52219"/>
                    <a:pt x="225310" y="49068"/>
                  </a:cubicBezTo>
                  <a:cubicBezTo>
                    <a:pt x="210584" y="31736"/>
                    <a:pt x="197961" y="20707"/>
                    <a:pt x="194280" y="17556"/>
                  </a:cubicBezTo>
                  <a:cubicBezTo>
                    <a:pt x="192702" y="17031"/>
                    <a:pt x="191124" y="16506"/>
                    <a:pt x="189546" y="16506"/>
                  </a:cubicBezTo>
                  <a:close/>
                  <a:moveTo>
                    <a:pt x="132600" y="15955"/>
                  </a:moveTo>
                  <a:cubicBezTo>
                    <a:pt x="131554" y="15955"/>
                    <a:pt x="130507" y="15955"/>
                    <a:pt x="128938" y="16483"/>
                  </a:cubicBezTo>
                  <a:cubicBezTo>
                    <a:pt x="128938" y="17010"/>
                    <a:pt x="115859" y="27556"/>
                    <a:pt x="100688" y="46010"/>
                  </a:cubicBezTo>
                  <a:cubicBezTo>
                    <a:pt x="104873" y="48647"/>
                    <a:pt x="109058" y="51283"/>
                    <a:pt x="114290" y="53920"/>
                  </a:cubicBezTo>
                  <a:cubicBezTo>
                    <a:pt x="121091" y="37574"/>
                    <a:pt x="127892" y="24919"/>
                    <a:pt x="132600" y="15955"/>
                  </a:cubicBezTo>
                  <a:close/>
                  <a:moveTo>
                    <a:pt x="167974" y="13204"/>
                  </a:moveTo>
                  <a:cubicBezTo>
                    <a:pt x="167447" y="22704"/>
                    <a:pt x="166392" y="40647"/>
                    <a:pt x="165337" y="64924"/>
                  </a:cubicBezTo>
                  <a:cubicBezTo>
                    <a:pt x="176410" y="64924"/>
                    <a:pt x="186956" y="63341"/>
                    <a:pt x="196974" y="60702"/>
                  </a:cubicBezTo>
                  <a:cubicBezTo>
                    <a:pt x="187483" y="38009"/>
                    <a:pt x="177465" y="21121"/>
                    <a:pt x="173247" y="13732"/>
                  </a:cubicBezTo>
                  <a:cubicBezTo>
                    <a:pt x="171665" y="13732"/>
                    <a:pt x="169556" y="13732"/>
                    <a:pt x="167974" y="13204"/>
                  </a:cubicBezTo>
                  <a:close/>
                  <a:moveTo>
                    <a:pt x="149585" y="13204"/>
                  </a:moveTo>
                  <a:cubicBezTo>
                    <a:pt x="145346" y="20059"/>
                    <a:pt x="135810" y="36405"/>
                    <a:pt x="126273" y="58551"/>
                  </a:cubicBezTo>
                  <a:cubicBezTo>
                    <a:pt x="134220" y="61187"/>
                    <a:pt x="143227" y="63296"/>
                    <a:pt x="152764" y="63823"/>
                  </a:cubicBezTo>
                  <a:cubicBezTo>
                    <a:pt x="153294" y="40623"/>
                    <a:pt x="154354" y="22696"/>
                    <a:pt x="154883" y="13204"/>
                  </a:cubicBezTo>
                  <a:cubicBezTo>
                    <a:pt x="153294" y="13204"/>
                    <a:pt x="151175" y="13204"/>
                    <a:pt x="149585" y="13204"/>
                  </a:cubicBezTo>
                  <a:close/>
                  <a:moveTo>
                    <a:pt x="160099" y="0"/>
                  </a:moveTo>
                  <a:cubicBezTo>
                    <a:pt x="192750" y="0"/>
                    <a:pt x="222769" y="10024"/>
                    <a:pt x="248047" y="26906"/>
                  </a:cubicBezTo>
                  <a:cubicBezTo>
                    <a:pt x="251734" y="29017"/>
                    <a:pt x="255420" y="31655"/>
                    <a:pt x="259107" y="34293"/>
                  </a:cubicBezTo>
                  <a:cubicBezTo>
                    <a:pt x="269113" y="42206"/>
                    <a:pt x="278066" y="51703"/>
                    <a:pt x="285965" y="61727"/>
                  </a:cubicBezTo>
                  <a:cubicBezTo>
                    <a:pt x="288598" y="65420"/>
                    <a:pt x="291232" y="69113"/>
                    <a:pt x="293865" y="72806"/>
                  </a:cubicBezTo>
                  <a:cubicBezTo>
                    <a:pt x="299658" y="81775"/>
                    <a:pt x="304398" y="90744"/>
                    <a:pt x="308084" y="100768"/>
                  </a:cubicBezTo>
                  <a:cubicBezTo>
                    <a:pt x="310191" y="105516"/>
                    <a:pt x="311771" y="110264"/>
                    <a:pt x="313350" y="115013"/>
                  </a:cubicBezTo>
                  <a:cubicBezTo>
                    <a:pt x="317564" y="128730"/>
                    <a:pt x="319670" y="142975"/>
                    <a:pt x="319670" y="157747"/>
                  </a:cubicBezTo>
                  <a:cubicBezTo>
                    <a:pt x="319670" y="158275"/>
                    <a:pt x="319670" y="159330"/>
                    <a:pt x="319670" y="160385"/>
                  </a:cubicBezTo>
                  <a:cubicBezTo>
                    <a:pt x="319670" y="165661"/>
                    <a:pt x="319670" y="170937"/>
                    <a:pt x="319144" y="176212"/>
                  </a:cubicBezTo>
                  <a:cubicBezTo>
                    <a:pt x="317037" y="196260"/>
                    <a:pt x="311244" y="215253"/>
                    <a:pt x="302291" y="232664"/>
                  </a:cubicBezTo>
                  <a:cubicBezTo>
                    <a:pt x="298605" y="240577"/>
                    <a:pt x="293865" y="247964"/>
                    <a:pt x="288598" y="254822"/>
                  </a:cubicBezTo>
                  <a:cubicBezTo>
                    <a:pt x="259633" y="294391"/>
                    <a:pt x="212763" y="320242"/>
                    <a:pt x="160099" y="320242"/>
                  </a:cubicBezTo>
                  <a:cubicBezTo>
                    <a:pt x="159572" y="320242"/>
                    <a:pt x="159572" y="320242"/>
                    <a:pt x="159572" y="320242"/>
                  </a:cubicBezTo>
                  <a:cubicBezTo>
                    <a:pt x="159572" y="320242"/>
                    <a:pt x="159572" y="320242"/>
                    <a:pt x="155359" y="320770"/>
                  </a:cubicBezTo>
                  <a:cubicBezTo>
                    <a:pt x="155359" y="320770"/>
                    <a:pt x="155359" y="320242"/>
                    <a:pt x="155359" y="320242"/>
                  </a:cubicBezTo>
                  <a:cubicBezTo>
                    <a:pt x="101642" y="318660"/>
                    <a:pt x="54244" y="290698"/>
                    <a:pt x="26332" y="248491"/>
                  </a:cubicBezTo>
                  <a:cubicBezTo>
                    <a:pt x="21593" y="241105"/>
                    <a:pt x="17379" y="233191"/>
                    <a:pt x="13693" y="225278"/>
                  </a:cubicBezTo>
                  <a:cubicBezTo>
                    <a:pt x="6847" y="209450"/>
                    <a:pt x="2107" y="192567"/>
                    <a:pt x="527" y="174630"/>
                  </a:cubicBezTo>
                  <a:cubicBezTo>
                    <a:pt x="0" y="169881"/>
                    <a:pt x="0" y="165133"/>
                    <a:pt x="0" y="160385"/>
                  </a:cubicBezTo>
                  <a:cubicBezTo>
                    <a:pt x="0" y="158802"/>
                    <a:pt x="0" y="157219"/>
                    <a:pt x="0" y="156164"/>
                  </a:cubicBezTo>
                  <a:cubicBezTo>
                    <a:pt x="527" y="141392"/>
                    <a:pt x="2634" y="127147"/>
                    <a:pt x="6847" y="113958"/>
                  </a:cubicBezTo>
                  <a:cubicBezTo>
                    <a:pt x="8427" y="108682"/>
                    <a:pt x="10006" y="103934"/>
                    <a:pt x="12113" y="99185"/>
                  </a:cubicBezTo>
                  <a:cubicBezTo>
                    <a:pt x="17379" y="86523"/>
                    <a:pt x="23699" y="74916"/>
                    <a:pt x="32125" y="64365"/>
                  </a:cubicBezTo>
                  <a:cubicBezTo>
                    <a:pt x="34758" y="60144"/>
                    <a:pt x="37918" y="56451"/>
                    <a:pt x="41078" y="52758"/>
                  </a:cubicBezTo>
                  <a:cubicBezTo>
                    <a:pt x="49505" y="43789"/>
                    <a:pt x="58984" y="35348"/>
                    <a:pt x="68990" y="28489"/>
                  </a:cubicBezTo>
                  <a:cubicBezTo>
                    <a:pt x="72677" y="25851"/>
                    <a:pt x="76363" y="23213"/>
                    <a:pt x="80576" y="21103"/>
                  </a:cubicBezTo>
                  <a:cubicBezTo>
                    <a:pt x="103748" y="7913"/>
                    <a:pt x="131133" y="0"/>
                    <a:pt x="160099" y="0"/>
                  </a:cubicBezTo>
                  <a:close/>
                </a:path>
              </a:pathLst>
            </a:custGeom>
            <a:solidFill>
              <a:schemeClr val="tx1"/>
            </a:solidFill>
            <a:ln>
              <a:noFill/>
            </a:ln>
            <a:extLst/>
          </p:spPr>
          <p:txBody>
            <a:bodyPr vert="horz" wrap="square" lIns="67211" tIns="33605" rIns="67211" bIns="33605" numCol="1" anchor="t" anchorCtr="0" compatLnSpc="1">
              <a:prstTxWarp prst="textNoShape">
                <a:avLst/>
              </a:prstTxWarp>
              <a:noAutofit/>
            </a:bodyPr>
            <a:lstStyle/>
            <a:p>
              <a:pPr defTabSz="685594">
                <a:defRPr/>
              </a:pPr>
              <a:endParaRPr lang="en-US" sz="1325" kern="0" dirty="0">
                <a:solidFill>
                  <a:srgbClr val="FFFFFF"/>
                </a:solidFill>
                <a:latin typeface="Segoe UI"/>
                <a:ea typeface="MS PGothic" panose="020B0600070205080204" pitchFamily="34" charset="-128"/>
                <a:cs typeface="Arial" charset="0"/>
              </a:endParaRPr>
            </a:p>
          </p:txBody>
        </p:sp>
        <p:sp>
          <p:nvSpPr>
            <p:cNvPr id="409" name="Freeform 408"/>
            <p:cNvSpPr>
              <a:spLocks/>
            </p:cNvSpPr>
            <p:nvPr/>
          </p:nvSpPr>
          <p:spPr bwMode="auto">
            <a:xfrm>
              <a:off x="5007615" y="2323753"/>
              <a:ext cx="649029" cy="502032"/>
            </a:xfrm>
            <a:custGeom>
              <a:avLst/>
              <a:gdLst>
                <a:gd name="connsiteX0" fmla="*/ 33287 w 649029"/>
                <a:gd name="connsiteY0" fmla="*/ 88963 h 502032"/>
                <a:gd name="connsiteX1" fmla="*/ 21098 w 649029"/>
                <a:gd name="connsiteY1" fmla="*/ 102250 h 502032"/>
                <a:gd name="connsiteX2" fmla="*/ 21098 w 649029"/>
                <a:gd name="connsiteY2" fmla="*/ 467370 h 502032"/>
                <a:gd name="connsiteX3" fmla="*/ 33287 w 649029"/>
                <a:gd name="connsiteY3" fmla="*/ 480657 h 502032"/>
                <a:gd name="connsiteX4" fmla="*/ 615742 w 649029"/>
                <a:gd name="connsiteY4" fmla="*/ 480657 h 502032"/>
                <a:gd name="connsiteX5" fmla="*/ 627932 w 649029"/>
                <a:gd name="connsiteY5" fmla="*/ 467370 h 502032"/>
                <a:gd name="connsiteX6" fmla="*/ 627932 w 649029"/>
                <a:gd name="connsiteY6" fmla="*/ 102250 h 502032"/>
                <a:gd name="connsiteX7" fmla="*/ 615742 w 649029"/>
                <a:gd name="connsiteY7" fmla="*/ 88963 h 502032"/>
                <a:gd name="connsiteX8" fmla="*/ 71744 w 649029"/>
                <a:gd name="connsiteY8" fmla="*/ 21375 h 502032"/>
                <a:gd name="connsiteX9" fmla="*/ 61676 w 649029"/>
                <a:gd name="connsiteY9" fmla="*/ 31460 h 502032"/>
                <a:gd name="connsiteX10" fmla="*/ 61676 w 649029"/>
                <a:gd name="connsiteY10" fmla="*/ 67588 h 502032"/>
                <a:gd name="connsiteX11" fmla="*/ 281061 w 649029"/>
                <a:gd name="connsiteY11" fmla="*/ 67588 h 502032"/>
                <a:gd name="connsiteX12" fmla="*/ 281061 w 649029"/>
                <a:gd name="connsiteY12" fmla="*/ 31460 h 502032"/>
                <a:gd name="connsiteX13" fmla="*/ 270993 w 649029"/>
                <a:gd name="connsiteY13" fmla="*/ 21375 h 502032"/>
                <a:gd name="connsiteX14" fmla="*/ 71826 w 649029"/>
                <a:gd name="connsiteY14" fmla="*/ 0 h 502032"/>
                <a:gd name="connsiteX15" fmla="*/ 271010 w 649029"/>
                <a:gd name="connsiteY15" fmla="*/ 0 h 502032"/>
                <a:gd name="connsiteX16" fmla="*/ 302265 w 649029"/>
                <a:gd name="connsiteY16" fmla="*/ 31399 h 502032"/>
                <a:gd name="connsiteX17" fmla="*/ 302265 w 649029"/>
                <a:gd name="connsiteY17" fmla="*/ 59604 h 502032"/>
                <a:gd name="connsiteX18" fmla="*/ 614285 w 649029"/>
                <a:gd name="connsiteY18" fmla="*/ 59604 h 502032"/>
                <a:gd name="connsiteX19" fmla="*/ 625873 w 649029"/>
                <a:gd name="connsiteY19" fmla="*/ 64461 h 502032"/>
                <a:gd name="connsiteX20" fmla="*/ 629657 w 649029"/>
                <a:gd name="connsiteY20" fmla="*/ 73573 h 502032"/>
                <a:gd name="connsiteX21" fmla="*/ 639294 w 649029"/>
                <a:gd name="connsiteY21" fmla="*/ 77692 h 502032"/>
                <a:gd name="connsiteX22" fmla="*/ 649029 w 649029"/>
                <a:gd name="connsiteY22" fmla="*/ 102152 h 502032"/>
                <a:gd name="connsiteX23" fmla="*/ 649029 w 649029"/>
                <a:gd name="connsiteY23" fmla="*/ 467468 h 502032"/>
                <a:gd name="connsiteX24" fmla="*/ 615651 w 649029"/>
                <a:gd name="connsiteY24" fmla="*/ 502032 h 502032"/>
                <a:gd name="connsiteX25" fmla="*/ 33379 w 649029"/>
                <a:gd name="connsiteY25" fmla="*/ 502032 h 502032"/>
                <a:gd name="connsiteX26" fmla="*/ 0 w 649029"/>
                <a:gd name="connsiteY26" fmla="*/ 467468 h 502032"/>
                <a:gd name="connsiteX27" fmla="*/ 0 w 649029"/>
                <a:gd name="connsiteY27" fmla="*/ 102152 h 502032"/>
                <a:gd name="connsiteX28" fmla="*/ 9735 w 649029"/>
                <a:gd name="connsiteY28" fmla="*/ 77692 h 502032"/>
                <a:gd name="connsiteX29" fmla="*/ 19371 w 649029"/>
                <a:gd name="connsiteY29" fmla="*/ 73574 h 502032"/>
                <a:gd name="connsiteX30" fmla="*/ 23155 w 649029"/>
                <a:gd name="connsiteY30" fmla="*/ 64461 h 502032"/>
                <a:gd name="connsiteX31" fmla="*/ 34744 w 649029"/>
                <a:gd name="connsiteY31" fmla="*/ 59604 h 502032"/>
                <a:gd name="connsiteX32" fmla="*/ 40571 w 649029"/>
                <a:gd name="connsiteY32" fmla="*/ 59604 h 502032"/>
                <a:gd name="connsiteX33" fmla="*/ 40571 w 649029"/>
                <a:gd name="connsiteY33" fmla="*/ 31399 h 502032"/>
                <a:gd name="connsiteX34" fmla="*/ 71826 w 649029"/>
                <a:gd name="connsiteY34" fmla="*/ 0 h 502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649029" h="502032">
                  <a:moveTo>
                    <a:pt x="33287" y="88963"/>
                  </a:moveTo>
                  <a:cubicBezTo>
                    <a:pt x="26398" y="88963"/>
                    <a:pt x="21098" y="94809"/>
                    <a:pt x="21098" y="102250"/>
                  </a:cubicBezTo>
                  <a:lnTo>
                    <a:pt x="21098" y="467370"/>
                  </a:lnTo>
                  <a:cubicBezTo>
                    <a:pt x="21098" y="474811"/>
                    <a:pt x="26398" y="480657"/>
                    <a:pt x="33287" y="480657"/>
                  </a:cubicBezTo>
                  <a:lnTo>
                    <a:pt x="615742" y="480657"/>
                  </a:lnTo>
                  <a:cubicBezTo>
                    <a:pt x="622632" y="480657"/>
                    <a:pt x="627932" y="474811"/>
                    <a:pt x="627932" y="467370"/>
                  </a:cubicBezTo>
                  <a:lnTo>
                    <a:pt x="627932" y="102250"/>
                  </a:lnTo>
                  <a:cubicBezTo>
                    <a:pt x="627932" y="94809"/>
                    <a:pt x="622632" y="88963"/>
                    <a:pt x="615742" y="88963"/>
                  </a:cubicBezTo>
                  <a:close/>
                  <a:moveTo>
                    <a:pt x="71744" y="21375"/>
                  </a:moveTo>
                  <a:cubicBezTo>
                    <a:pt x="66445" y="21375"/>
                    <a:pt x="61676" y="26152"/>
                    <a:pt x="61676" y="31460"/>
                  </a:cubicBezTo>
                  <a:lnTo>
                    <a:pt x="61676" y="67588"/>
                  </a:lnTo>
                  <a:lnTo>
                    <a:pt x="281061" y="67588"/>
                  </a:lnTo>
                  <a:lnTo>
                    <a:pt x="281061" y="31460"/>
                  </a:lnTo>
                  <a:cubicBezTo>
                    <a:pt x="281061" y="26152"/>
                    <a:pt x="276292" y="21375"/>
                    <a:pt x="270993" y="21375"/>
                  </a:cubicBezTo>
                  <a:close/>
                  <a:moveTo>
                    <a:pt x="71826" y="0"/>
                  </a:moveTo>
                  <a:lnTo>
                    <a:pt x="271010" y="0"/>
                  </a:lnTo>
                  <a:cubicBezTo>
                    <a:pt x="287962" y="0"/>
                    <a:pt x="302265" y="14369"/>
                    <a:pt x="302265" y="31399"/>
                  </a:cubicBezTo>
                  <a:lnTo>
                    <a:pt x="302265" y="59604"/>
                  </a:lnTo>
                  <a:lnTo>
                    <a:pt x="614285" y="59604"/>
                  </a:lnTo>
                  <a:cubicBezTo>
                    <a:pt x="618788" y="59604"/>
                    <a:pt x="622894" y="61467"/>
                    <a:pt x="625873" y="64461"/>
                  </a:cubicBezTo>
                  <a:lnTo>
                    <a:pt x="629657" y="73573"/>
                  </a:lnTo>
                  <a:lnTo>
                    <a:pt x="639294" y="77692"/>
                  </a:lnTo>
                  <a:cubicBezTo>
                    <a:pt x="645320" y="83940"/>
                    <a:pt x="649029" y="92581"/>
                    <a:pt x="649029" y="102152"/>
                  </a:cubicBezTo>
                  <a:lnTo>
                    <a:pt x="649029" y="467468"/>
                  </a:lnTo>
                  <a:cubicBezTo>
                    <a:pt x="649029" y="486611"/>
                    <a:pt x="634194" y="502032"/>
                    <a:pt x="615651" y="502032"/>
                  </a:cubicBezTo>
                  <a:lnTo>
                    <a:pt x="33379" y="502032"/>
                  </a:lnTo>
                  <a:cubicBezTo>
                    <a:pt x="14835" y="502032"/>
                    <a:pt x="0" y="486611"/>
                    <a:pt x="0" y="467468"/>
                  </a:cubicBezTo>
                  <a:lnTo>
                    <a:pt x="0" y="102152"/>
                  </a:lnTo>
                  <a:cubicBezTo>
                    <a:pt x="0" y="92581"/>
                    <a:pt x="3709" y="83940"/>
                    <a:pt x="9735" y="77692"/>
                  </a:cubicBezTo>
                  <a:lnTo>
                    <a:pt x="19371" y="73574"/>
                  </a:lnTo>
                  <a:lnTo>
                    <a:pt x="23155" y="64461"/>
                  </a:lnTo>
                  <a:cubicBezTo>
                    <a:pt x="26135" y="61467"/>
                    <a:pt x="30241" y="59604"/>
                    <a:pt x="34744" y="59604"/>
                  </a:cubicBezTo>
                  <a:lnTo>
                    <a:pt x="40571" y="59604"/>
                  </a:lnTo>
                  <a:lnTo>
                    <a:pt x="40571" y="31399"/>
                  </a:lnTo>
                  <a:cubicBezTo>
                    <a:pt x="40571" y="14369"/>
                    <a:pt x="54344" y="0"/>
                    <a:pt x="71826"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11" tIns="33605" rIns="67211" bIns="33605" numCol="1" anchor="t" anchorCtr="0" compatLnSpc="1">
              <a:prstTxWarp prst="textNoShape">
                <a:avLst/>
              </a:prstTxWarp>
              <a:noAutofit/>
            </a:bodyPr>
            <a:lstStyle/>
            <a:p>
              <a:pPr defTabSz="685594">
                <a:defRPr/>
              </a:pPr>
              <a:endParaRPr lang="en-US" sz="1325" kern="0" dirty="0">
                <a:solidFill>
                  <a:srgbClr val="FFFFFF"/>
                </a:solidFill>
                <a:latin typeface="Segoe UI"/>
                <a:ea typeface="MS PGothic" panose="020B0600070205080204" pitchFamily="34" charset="-128"/>
                <a:cs typeface="Arial" charset="0"/>
              </a:endParaRPr>
            </a:p>
          </p:txBody>
        </p:sp>
      </p:grpSp>
      <p:sp>
        <p:nvSpPr>
          <p:cNvPr id="393" name="Rectangle 392"/>
          <p:cNvSpPr/>
          <p:nvPr/>
        </p:nvSpPr>
        <p:spPr bwMode="auto">
          <a:xfrm>
            <a:off x="9437794" y="3023364"/>
            <a:ext cx="884270" cy="1303819"/>
          </a:xfrm>
          <a:prstGeom prst="rect">
            <a:avLst/>
          </a:prstGeom>
          <a:noFill/>
          <a:ln w="9525" cap="flat" cmpd="sng" algn="ctr">
            <a:solidFill>
              <a:srgbClr val="FFFFFF">
                <a:lumMod val="65000"/>
              </a:srgbClr>
            </a:solidFill>
            <a:prstDash val="dash"/>
            <a:headEnd type="none" w="med" len="med"/>
            <a:tailEnd type="none" w="med" len="med"/>
          </a:ln>
          <a:effectLst/>
        </p:spPr>
        <p:txBody>
          <a:bodyPr rot="0" spcFirstLastPara="0" vertOverflow="overflow" horzOverflow="overflow" vert="horz" wrap="square" lIns="134423" tIns="107537" rIns="134423" bIns="107537" numCol="1" spcCol="0" rtlCol="0" fromWordArt="0" anchor="t" anchorCtr="0" forceAA="0" compatLnSpc="1">
            <a:prstTxWarp prst="textNoShape">
              <a:avLst/>
            </a:prstTxWarp>
            <a:noAutofit/>
          </a:bodyPr>
          <a:lstStyle/>
          <a:p>
            <a:pPr algn="ctr" defTabSz="685370" fontAlgn="base">
              <a:lnSpc>
                <a:spcPct val="90000"/>
              </a:lnSpc>
              <a:spcBef>
                <a:spcPct val="0"/>
              </a:spcBef>
              <a:spcAft>
                <a:spcPct val="0"/>
              </a:spcAft>
              <a:defRPr/>
            </a:pPr>
            <a:endParaRPr lang="en-US" sz="1765" kern="0" dirty="0">
              <a:solidFill>
                <a:srgbClr val="FFFFFF"/>
              </a:solidFill>
              <a:latin typeface="Segoe UI Semilight"/>
              <a:ea typeface="Segoe UI" pitchFamily="34" charset="0"/>
              <a:cs typeface="Segoe UI" pitchFamily="34" charset="0"/>
            </a:endParaRPr>
          </a:p>
        </p:txBody>
      </p:sp>
      <p:sp>
        <p:nvSpPr>
          <p:cNvPr id="394" name="TextBox 393"/>
          <p:cNvSpPr txBox="1"/>
          <p:nvPr/>
        </p:nvSpPr>
        <p:spPr>
          <a:xfrm>
            <a:off x="9801841" y="3181274"/>
            <a:ext cx="347954" cy="135743"/>
          </a:xfrm>
          <a:prstGeom prst="rect">
            <a:avLst/>
          </a:prstGeom>
          <a:noFill/>
        </p:spPr>
        <p:txBody>
          <a:bodyPr wrap="square" lIns="0" tIns="0" rIns="0" bIns="0" rtlCol="0">
            <a:spAutoFit/>
          </a:bodyPr>
          <a:lstStyle/>
          <a:p>
            <a:pPr defTabSz="685437">
              <a:spcBef>
                <a:spcPct val="0"/>
              </a:spcBef>
              <a:spcAft>
                <a:spcPts val="441"/>
              </a:spcAft>
              <a:defRPr/>
            </a:pPr>
            <a:r>
              <a:rPr lang="en-US" sz="882" kern="0" dirty="0">
                <a:solidFill>
                  <a:srgbClr val="353535"/>
                </a:solidFill>
                <a:latin typeface="Segoe UI Semilight"/>
                <a:ea typeface="MS PGothic" panose="020B0600070205080204" pitchFamily="34" charset="-128"/>
                <a:cs typeface="Segoe UI Semilight" panose="020B0402040204020203" pitchFamily="34" charset="0"/>
              </a:rPr>
              <a:t>Web</a:t>
            </a:r>
          </a:p>
        </p:txBody>
      </p:sp>
      <p:sp>
        <p:nvSpPr>
          <p:cNvPr id="395" name="TextBox 394"/>
          <p:cNvSpPr txBox="1"/>
          <p:nvPr/>
        </p:nvSpPr>
        <p:spPr>
          <a:xfrm>
            <a:off x="9801841" y="3585267"/>
            <a:ext cx="347954" cy="135743"/>
          </a:xfrm>
          <a:prstGeom prst="rect">
            <a:avLst/>
          </a:prstGeom>
          <a:noFill/>
        </p:spPr>
        <p:txBody>
          <a:bodyPr wrap="square" lIns="0" tIns="0" rIns="0" bIns="0" rtlCol="0">
            <a:spAutoFit/>
          </a:bodyPr>
          <a:lstStyle/>
          <a:p>
            <a:pPr defTabSz="685437">
              <a:spcBef>
                <a:spcPct val="0"/>
              </a:spcBef>
              <a:spcAft>
                <a:spcPts val="441"/>
              </a:spcAft>
              <a:defRPr/>
            </a:pPr>
            <a:r>
              <a:rPr lang="en-US" sz="882" kern="0" dirty="0">
                <a:solidFill>
                  <a:srgbClr val="353535"/>
                </a:solidFill>
                <a:latin typeface="Segoe UI Semilight"/>
                <a:ea typeface="MS PGothic" panose="020B0600070205080204" pitchFamily="34" charset="-128"/>
                <a:cs typeface="Segoe UI Semilight" panose="020B0402040204020203" pitchFamily="34" charset="0"/>
              </a:rPr>
              <a:t>Mobile</a:t>
            </a:r>
          </a:p>
        </p:txBody>
      </p:sp>
      <p:sp>
        <p:nvSpPr>
          <p:cNvPr id="396" name="TextBox 395"/>
          <p:cNvSpPr txBox="1"/>
          <p:nvPr/>
        </p:nvSpPr>
        <p:spPr>
          <a:xfrm>
            <a:off x="9801841" y="4017624"/>
            <a:ext cx="347954" cy="135743"/>
          </a:xfrm>
          <a:prstGeom prst="rect">
            <a:avLst/>
          </a:prstGeom>
          <a:noFill/>
        </p:spPr>
        <p:txBody>
          <a:bodyPr wrap="square" lIns="0" tIns="0" rIns="0" bIns="0" rtlCol="0">
            <a:spAutoFit/>
          </a:bodyPr>
          <a:lstStyle/>
          <a:p>
            <a:pPr defTabSz="685437">
              <a:spcBef>
                <a:spcPct val="0"/>
              </a:spcBef>
              <a:spcAft>
                <a:spcPts val="441"/>
              </a:spcAft>
              <a:defRPr/>
            </a:pPr>
            <a:r>
              <a:rPr lang="en-US" sz="882" kern="0" dirty="0">
                <a:solidFill>
                  <a:srgbClr val="353535"/>
                </a:solidFill>
                <a:latin typeface="Segoe UI Semilight"/>
                <a:ea typeface="MS PGothic" panose="020B0600070205080204" pitchFamily="34" charset="-128"/>
                <a:cs typeface="Segoe UI Semilight" panose="020B0402040204020203" pitchFamily="34" charset="0"/>
              </a:rPr>
              <a:t>Bots</a:t>
            </a:r>
          </a:p>
        </p:txBody>
      </p:sp>
      <p:sp>
        <p:nvSpPr>
          <p:cNvPr id="397" name="Freeform 396"/>
          <p:cNvSpPr>
            <a:spLocks noChangeArrowheads="1"/>
          </p:cNvSpPr>
          <p:nvPr/>
        </p:nvSpPr>
        <p:spPr bwMode="auto">
          <a:xfrm>
            <a:off x="9523127" y="3170398"/>
            <a:ext cx="157337" cy="157336"/>
          </a:xfrm>
          <a:custGeom>
            <a:avLst/>
            <a:gdLst>
              <a:gd name="connsiteX0" fmla="*/ 2240514 w 3214688"/>
              <a:gd name="connsiteY0" fmla="*/ 2452692 h 3214688"/>
              <a:gd name="connsiteX1" fmla="*/ 2164154 w 3214688"/>
              <a:gd name="connsiteY1" fmla="*/ 2577661 h 3214688"/>
              <a:gd name="connsiteX2" fmla="*/ 2066550 w 3214688"/>
              <a:gd name="connsiteY2" fmla="*/ 2716118 h 3214688"/>
              <a:gd name="connsiteX3" fmla="*/ 1754615 w 3214688"/>
              <a:gd name="connsiteY3" fmla="*/ 3074168 h 3214688"/>
              <a:gd name="connsiteX4" fmla="*/ 1740871 w 3214688"/>
              <a:gd name="connsiteY4" fmla="*/ 3087292 h 3214688"/>
              <a:gd name="connsiteX5" fmla="*/ 1759187 w 3214688"/>
              <a:gd name="connsiteY5" fmla="*/ 3086367 h 3214688"/>
              <a:gd name="connsiteX6" fmla="*/ 2552008 w 3214688"/>
              <a:gd name="connsiteY6" fmla="*/ 2754731 h 3214688"/>
              <a:gd name="connsiteX7" fmla="*/ 2647815 w 3214688"/>
              <a:gd name="connsiteY7" fmla="*/ 2667609 h 3214688"/>
              <a:gd name="connsiteX8" fmla="*/ 2533366 w 3214688"/>
              <a:gd name="connsiteY8" fmla="*/ 2587696 h 3214688"/>
              <a:gd name="connsiteX9" fmla="*/ 2342448 w 3214688"/>
              <a:gd name="connsiteY9" fmla="*/ 2491033 h 3214688"/>
              <a:gd name="connsiteX10" fmla="*/ 974642 w 3214688"/>
              <a:gd name="connsiteY10" fmla="*/ 2452516 h 3214688"/>
              <a:gd name="connsiteX11" fmla="*/ 872242 w 3214688"/>
              <a:gd name="connsiteY11" fmla="*/ 2491033 h 3214688"/>
              <a:gd name="connsiteX12" fmla="*/ 681324 w 3214688"/>
              <a:gd name="connsiteY12" fmla="*/ 2587696 h 3214688"/>
              <a:gd name="connsiteX13" fmla="*/ 566873 w 3214688"/>
              <a:gd name="connsiteY13" fmla="*/ 2667611 h 3214688"/>
              <a:gd name="connsiteX14" fmla="*/ 662678 w 3214688"/>
              <a:gd name="connsiteY14" fmla="*/ 2754731 h 3214688"/>
              <a:gd name="connsiteX15" fmla="*/ 1455500 w 3214688"/>
              <a:gd name="connsiteY15" fmla="*/ 3086367 h 3214688"/>
              <a:gd name="connsiteX16" fmla="*/ 1473960 w 3214688"/>
              <a:gd name="connsiteY16" fmla="*/ 3087299 h 3214688"/>
              <a:gd name="connsiteX17" fmla="*/ 1460208 w 3214688"/>
              <a:gd name="connsiteY17" fmla="*/ 3074168 h 3214688"/>
              <a:gd name="connsiteX18" fmla="*/ 1148273 w 3214688"/>
              <a:gd name="connsiteY18" fmla="*/ 2716118 h 3214688"/>
              <a:gd name="connsiteX19" fmla="*/ 1050800 w 3214688"/>
              <a:gd name="connsiteY19" fmla="*/ 2577661 h 3214688"/>
              <a:gd name="connsiteX20" fmla="*/ 1668463 w 3214688"/>
              <a:gd name="connsiteY20" fmla="*/ 2349078 h 3214688"/>
              <a:gd name="connsiteX21" fmla="*/ 1668463 w 3214688"/>
              <a:gd name="connsiteY21" fmla="*/ 2987045 h 3214688"/>
              <a:gd name="connsiteX22" fmla="*/ 1686282 w 3214688"/>
              <a:gd name="connsiteY22" fmla="*/ 2969732 h 3214688"/>
              <a:gd name="connsiteX23" fmla="*/ 2047573 w 3214688"/>
              <a:gd name="connsiteY23" fmla="*/ 2532767 h 3214688"/>
              <a:gd name="connsiteX24" fmla="*/ 2118389 w 3214688"/>
              <a:gd name="connsiteY24" fmla="*/ 2414793 h 3214688"/>
              <a:gd name="connsiteX25" fmla="*/ 2062644 w 3214688"/>
              <a:gd name="connsiteY25" fmla="*/ 2398957 h 3214688"/>
              <a:gd name="connsiteX26" fmla="*/ 1838838 w 3214688"/>
              <a:gd name="connsiteY26" fmla="*/ 2359062 h 3214688"/>
              <a:gd name="connsiteX27" fmla="*/ 1546226 w 3214688"/>
              <a:gd name="connsiteY27" fmla="*/ 2349078 h 3214688"/>
              <a:gd name="connsiteX28" fmla="*/ 1375851 w 3214688"/>
              <a:gd name="connsiteY28" fmla="*/ 2359062 h 3214688"/>
              <a:gd name="connsiteX29" fmla="*/ 1152046 w 3214688"/>
              <a:gd name="connsiteY29" fmla="*/ 2398957 h 3214688"/>
              <a:gd name="connsiteX30" fmla="*/ 1097994 w 3214688"/>
              <a:gd name="connsiteY30" fmla="*/ 2414312 h 3214688"/>
              <a:gd name="connsiteX31" fmla="*/ 1168773 w 3214688"/>
              <a:gd name="connsiteY31" fmla="*/ 2532767 h 3214688"/>
              <a:gd name="connsiteX32" fmla="*/ 1528675 w 3214688"/>
              <a:gd name="connsiteY32" fmla="*/ 2969732 h 3214688"/>
              <a:gd name="connsiteX33" fmla="*/ 1546226 w 3214688"/>
              <a:gd name="connsiteY33" fmla="*/ 2986822 h 3214688"/>
              <a:gd name="connsiteX34" fmla="*/ 2486262 w 3214688"/>
              <a:gd name="connsiteY34" fmla="*/ 1668463 h 3214688"/>
              <a:gd name="connsiteX35" fmla="*/ 2482389 w 3214688"/>
              <a:gd name="connsiteY35" fmla="*/ 1744921 h 3214688"/>
              <a:gd name="connsiteX36" fmla="*/ 2321876 w 3214688"/>
              <a:gd name="connsiteY36" fmla="*/ 2298467 h 3214688"/>
              <a:gd name="connsiteX37" fmla="*/ 2297383 w 3214688"/>
              <a:gd name="connsiteY37" fmla="*/ 2345664 h 3214688"/>
              <a:gd name="connsiteX38" fmla="*/ 2392218 w 3214688"/>
              <a:gd name="connsiteY38" fmla="*/ 2381629 h 3214688"/>
              <a:gd name="connsiteX39" fmla="*/ 2596737 w 3214688"/>
              <a:gd name="connsiteY39" fmla="*/ 2485449 h 3214688"/>
              <a:gd name="connsiteX40" fmla="*/ 2730520 w 3214688"/>
              <a:gd name="connsiteY40" fmla="*/ 2578412 h 3214688"/>
              <a:gd name="connsiteX41" fmla="*/ 2753323 w 3214688"/>
              <a:gd name="connsiteY41" fmla="*/ 2553309 h 3214688"/>
              <a:gd name="connsiteX42" fmla="*/ 3084782 w 3214688"/>
              <a:gd name="connsiteY42" fmla="*/ 1760063 h 3214688"/>
              <a:gd name="connsiteX43" fmla="*/ 3089405 w 3214688"/>
              <a:gd name="connsiteY43" fmla="*/ 1668463 h 3214688"/>
              <a:gd name="connsiteX44" fmla="*/ 1668463 w 3214688"/>
              <a:gd name="connsiteY44" fmla="*/ 1668463 h 3214688"/>
              <a:gd name="connsiteX45" fmla="*/ 1668463 w 3214688"/>
              <a:gd name="connsiteY45" fmla="*/ 2227749 h 3214688"/>
              <a:gd name="connsiteX46" fmla="*/ 1854174 w 3214688"/>
              <a:gd name="connsiteY46" fmla="*/ 2238874 h 3214688"/>
              <a:gd name="connsiteX47" fmla="*/ 2093075 w 3214688"/>
              <a:gd name="connsiteY47" fmla="*/ 2282190 h 3214688"/>
              <a:gd name="connsiteX48" fmla="*/ 2180461 w 3214688"/>
              <a:gd name="connsiteY48" fmla="*/ 2307322 h 3214688"/>
              <a:gd name="connsiteX49" fmla="*/ 2223231 w 3214688"/>
              <a:gd name="connsiteY49" fmla="*/ 2220775 h 3214688"/>
              <a:gd name="connsiteX50" fmla="*/ 2360202 w 3214688"/>
              <a:gd name="connsiteY50" fmla="*/ 1739141 h 3214688"/>
              <a:gd name="connsiteX51" fmla="*/ 2363915 w 3214688"/>
              <a:gd name="connsiteY51" fmla="*/ 1668463 h 3214688"/>
              <a:gd name="connsiteX52" fmla="*/ 853934 w 3214688"/>
              <a:gd name="connsiteY52" fmla="*/ 1668463 h 3214688"/>
              <a:gd name="connsiteX53" fmla="*/ 857628 w 3214688"/>
              <a:gd name="connsiteY53" fmla="*/ 1739141 h 3214688"/>
              <a:gd name="connsiteX54" fmla="*/ 993929 w 3214688"/>
              <a:gd name="connsiteY54" fmla="*/ 2220775 h 3214688"/>
              <a:gd name="connsiteX55" fmla="*/ 1036215 w 3214688"/>
              <a:gd name="connsiteY55" fmla="*/ 2306750 h 3214688"/>
              <a:gd name="connsiteX56" fmla="*/ 1121614 w 3214688"/>
              <a:gd name="connsiteY56" fmla="*/ 2282190 h 3214688"/>
              <a:gd name="connsiteX57" fmla="*/ 1360516 w 3214688"/>
              <a:gd name="connsiteY57" fmla="*/ 2238874 h 3214688"/>
              <a:gd name="connsiteX58" fmla="*/ 1546226 w 3214688"/>
              <a:gd name="connsiteY58" fmla="*/ 2227749 h 3214688"/>
              <a:gd name="connsiteX59" fmla="*/ 1546226 w 3214688"/>
              <a:gd name="connsiteY59" fmla="*/ 1668463 h 3214688"/>
              <a:gd name="connsiteX60" fmla="*/ 125282 w 3214688"/>
              <a:gd name="connsiteY60" fmla="*/ 1668463 h 3214688"/>
              <a:gd name="connsiteX61" fmla="*/ 129905 w 3214688"/>
              <a:gd name="connsiteY61" fmla="*/ 1760063 h 3214688"/>
              <a:gd name="connsiteX62" fmla="*/ 461363 w 3214688"/>
              <a:gd name="connsiteY62" fmla="*/ 2553309 h 3214688"/>
              <a:gd name="connsiteX63" fmla="*/ 484168 w 3214688"/>
              <a:gd name="connsiteY63" fmla="*/ 2578414 h 3214688"/>
              <a:gd name="connsiteX64" fmla="*/ 617953 w 3214688"/>
              <a:gd name="connsiteY64" fmla="*/ 2485449 h 3214688"/>
              <a:gd name="connsiteX65" fmla="*/ 822472 w 3214688"/>
              <a:gd name="connsiteY65" fmla="*/ 2381629 h 3214688"/>
              <a:gd name="connsiteX66" fmla="*/ 918086 w 3214688"/>
              <a:gd name="connsiteY66" fmla="*/ 2345368 h 3214688"/>
              <a:gd name="connsiteX67" fmla="*/ 893910 w 3214688"/>
              <a:gd name="connsiteY67" fmla="*/ 2298467 h 3214688"/>
              <a:gd name="connsiteX68" fmla="*/ 735344 w 3214688"/>
              <a:gd name="connsiteY68" fmla="*/ 1744921 h 3214688"/>
              <a:gd name="connsiteX69" fmla="*/ 731546 w 3214688"/>
              <a:gd name="connsiteY69" fmla="*/ 1668463 h 3214688"/>
              <a:gd name="connsiteX70" fmla="*/ 1036436 w 3214688"/>
              <a:gd name="connsiteY70" fmla="*/ 911460 h 3214688"/>
              <a:gd name="connsiteX71" fmla="*/ 993929 w 3214688"/>
              <a:gd name="connsiteY71" fmla="*/ 998077 h 3214688"/>
              <a:gd name="connsiteX72" fmla="*/ 857628 w 3214688"/>
              <a:gd name="connsiteY72" fmla="*/ 1481228 h 3214688"/>
              <a:gd name="connsiteX73" fmla="*/ 854245 w 3214688"/>
              <a:gd name="connsiteY73" fmla="*/ 1546225 h 3214688"/>
              <a:gd name="connsiteX74" fmla="*/ 1546226 w 3214688"/>
              <a:gd name="connsiteY74" fmla="*/ 1546225 h 3214688"/>
              <a:gd name="connsiteX75" fmla="*/ 1546226 w 3214688"/>
              <a:gd name="connsiteY75" fmla="*/ 990118 h 3214688"/>
              <a:gd name="connsiteX76" fmla="*/ 1360255 w 3214688"/>
              <a:gd name="connsiteY76" fmla="*/ 978989 h 3214688"/>
              <a:gd name="connsiteX77" fmla="*/ 1120814 w 3214688"/>
              <a:gd name="connsiteY77" fmla="*/ 935673 h 3214688"/>
              <a:gd name="connsiteX78" fmla="*/ 2180241 w 3214688"/>
              <a:gd name="connsiteY78" fmla="*/ 910890 h 3214688"/>
              <a:gd name="connsiteX79" fmla="*/ 2093876 w 3214688"/>
              <a:gd name="connsiteY79" fmla="*/ 935673 h 3214688"/>
              <a:gd name="connsiteX80" fmla="*/ 1854434 w 3214688"/>
              <a:gd name="connsiteY80" fmla="*/ 978989 h 3214688"/>
              <a:gd name="connsiteX81" fmla="*/ 1668463 w 3214688"/>
              <a:gd name="connsiteY81" fmla="*/ 990118 h 3214688"/>
              <a:gd name="connsiteX82" fmla="*/ 1668463 w 3214688"/>
              <a:gd name="connsiteY82" fmla="*/ 1546225 h 3214688"/>
              <a:gd name="connsiteX83" fmla="*/ 2363603 w 3214688"/>
              <a:gd name="connsiteY83" fmla="*/ 1546225 h 3214688"/>
              <a:gd name="connsiteX84" fmla="*/ 2360202 w 3214688"/>
              <a:gd name="connsiteY84" fmla="*/ 1481228 h 3214688"/>
              <a:gd name="connsiteX85" fmla="*/ 2223231 w 3214688"/>
              <a:gd name="connsiteY85" fmla="*/ 998077 h 3214688"/>
              <a:gd name="connsiteX86" fmla="*/ 2731519 w 3214688"/>
              <a:gd name="connsiteY86" fmla="*/ 638964 h 3214688"/>
              <a:gd name="connsiteX87" fmla="*/ 2597865 w 3214688"/>
              <a:gd name="connsiteY87" fmla="*/ 732415 h 3214688"/>
              <a:gd name="connsiteX88" fmla="*/ 2393553 w 3214688"/>
              <a:gd name="connsiteY88" fmla="*/ 836234 h 3214688"/>
              <a:gd name="connsiteX89" fmla="*/ 2297528 w 3214688"/>
              <a:gd name="connsiteY89" fmla="*/ 872602 h 3214688"/>
              <a:gd name="connsiteX90" fmla="*/ 2321876 w 3214688"/>
              <a:gd name="connsiteY90" fmla="*/ 919557 h 3214688"/>
              <a:gd name="connsiteX91" fmla="*/ 2482389 w 3214688"/>
              <a:gd name="connsiteY91" fmla="*/ 1474977 h 3214688"/>
              <a:gd name="connsiteX92" fmla="*/ 2485971 w 3214688"/>
              <a:gd name="connsiteY92" fmla="*/ 1546225 h 3214688"/>
              <a:gd name="connsiteX93" fmla="*/ 3089325 w 3214688"/>
              <a:gd name="connsiteY93" fmla="*/ 1546225 h 3214688"/>
              <a:gd name="connsiteX94" fmla="*/ 3084782 w 3214688"/>
              <a:gd name="connsiteY94" fmla="*/ 1456213 h 3214688"/>
              <a:gd name="connsiteX95" fmla="*/ 2753323 w 3214688"/>
              <a:gd name="connsiteY95" fmla="*/ 662968 h 3214688"/>
              <a:gd name="connsiteX96" fmla="*/ 483169 w 3214688"/>
              <a:gd name="connsiteY96" fmla="*/ 638963 h 3214688"/>
              <a:gd name="connsiteX97" fmla="*/ 461363 w 3214688"/>
              <a:gd name="connsiteY97" fmla="*/ 662968 h 3214688"/>
              <a:gd name="connsiteX98" fmla="*/ 129905 w 3214688"/>
              <a:gd name="connsiteY98" fmla="*/ 1456213 h 3214688"/>
              <a:gd name="connsiteX99" fmla="*/ 125362 w 3214688"/>
              <a:gd name="connsiteY99" fmla="*/ 1546225 h 3214688"/>
              <a:gd name="connsiteX100" fmla="*/ 731831 w 3214688"/>
              <a:gd name="connsiteY100" fmla="*/ 1546225 h 3214688"/>
              <a:gd name="connsiteX101" fmla="*/ 735344 w 3214688"/>
              <a:gd name="connsiteY101" fmla="*/ 1474977 h 3214688"/>
              <a:gd name="connsiteX102" fmla="*/ 893910 w 3214688"/>
              <a:gd name="connsiteY102" fmla="*/ 919557 h 3214688"/>
              <a:gd name="connsiteX103" fmla="*/ 917942 w 3214688"/>
              <a:gd name="connsiteY103" fmla="*/ 872897 h 3214688"/>
              <a:gd name="connsiteX104" fmla="*/ 821137 w 3214688"/>
              <a:gd name="connsiteY104" fmla="*/ 836234 h 3214688"/>
              <a:gd name="connsiteX105" fmla="*/ 616825 w 3214688"/>
              <a:gd name="connsiteY105" fmla="*/ 732415 h 3214688"/>
              <a:gd name="connsiteX106" fmla="*/ 1546226 w 3214688"/>
              <a:gd name="connsiteY106" fmla="*/ 231046 h 3214688"/>
              <a:gd name="connsiteX107" fmla="*/ 1528675 w 3214688"/>
              <a:gd name="connsiteY107" fmla="*/ 248139 h 3214688"/>
              <a:gd name="connsiteX108" fmla="*/ 1168773 w 3214688"/>
              <a:gd name="connsiteY108" fmla="*/ 685478 h 3214688"/>
              <a:gd name="connsiteX109" fmla="*/ 1098769 w 3214688"/>
              <a:gd name="connsiteY109" fmla="*/ 802845 h 3214688"/>
              <a:gd name="connsiteX110" fmla="*/ 1152046 w 3214688"/>
              <a:gd name="connsiteY110" fmla="*/ 818106 h 3214688"/>
              <a:gd name="connsiteX111" fmla="*/ 1375851 w 3214688"/>
              <a:gd name="connsiteY111" fmla="*/ 858541 h 3214688"/>
              <a:gd name="connsiteX112" fmla="*/ 1546226 w 3214688"/>
              <a:gd name="connsiteY112" fmla="*/ 868716 h 3214688"/>
              <a:gd name="connsiteX113" fmla="*/ 1668463 w 3214688"/>
              <a:gd name="connsiteY113" fmla="*/ 230823 h 3214688"/>
              <a:gd name="connsiteX114" fmla="*/ 1668463 w 3214688"/>
              <a:gd name="connsiteY114" fmla="*/ 868716 h 3214688"/>
              <a:gd name="connsiteX115" fmla="*/ 1838838 w 3214688"/>
              <a:gd name="connsiteY115" fmla="*/ 858541 h 3214688"/>
              <a:gd name="connsiteX116" fmla="*/ 2062644 w 3214688"/>
              <a:gd name="connsiteY116" fmla="*/ 818106 h 3214688"/>
              <a:gd name="connsiteX117" fmla="*/ 2117610 w 3214688"/>
              <a:gd name="connsiteY117" fmla="*/ 802362 h 3214688"/>
              <a:gd name="connsiteX118" fmla="*/ 2047573 w 3214688"/>
              <a:gd name="connsiteY118" fmla="*/ 685478 h 3214688"/>
              <a:gd name="connsiteX119" fmla="*/ 1686282 w 3214688"/>
              <a:gd name="connsiteY119" fmla="*/ 248139 h 3214688"/>
              <a:gd name="connsiteX120" fmla="*/ 1739116 w 3214688"/>
              <a:gd name="connsiteY120" fmla="*/ 128896 h 3214688"/>
              <a:gd name="connsiteX121" fmla="*/ 1754615 w 3214688"/>
              <a:gd name="connsiteY121" fmla="*/ 143696 h 3214688"/>
              <a:gd name="connsiteX122" fmla="*/ 2066550 w 3214688"/>
              <a:gd name="connsiteY122" fmla="*/ 501745 h 3214688"/>
              <a:gd name="connsiteX123" fmla="*/ 2164154 w 3214688"/>
              <a:gd name="connsiteY123" fmla="*/ 640209 h 3214688"/>
              <a:gd name="connsiteX124" fmla="*/ 2239903 w 3214688"/>
              <a:gd name="connsiteY124" fmla="*/ 764214 h 3214688"/>
              <a:gd name="connsiteX125" fmla="*/ 2342448 w 3214688"/>
              <a:gd name="connsiteY125" fmla="*/ 725496 h 3214688"/>
              <a:gd name="connsiteX126" fmla="*/ 2533366 w 3214688"/>
              <a:gd name="connsiteY126" fmla="*/ 629040 h 3214688"/>
              <a:gd name="connsiteX127" fmla="*/ 2648575 w 3214688"/>
              <a:gd name="connsiteY127" fmla="*/ 549358 h 3214688"/>
              <a:gd name="connsiteX128" fmla="*/ 2552008 w 3214688"/>
              <a:gd name="connsiteY128" fmla="*/ 461545 h 3214688"/>
              <a:gd name="connsiteX129" fmla="*/ 1759187 w 3214688"/>
              <a:gd name="connsiteY129" fmla="*/ 129910 h 3214688"/>
              <a:gd name="connsiteX130" fmla="*/ 1475715 w 3214688"/>
              <a:gd name="connsiteY130" fmla="*/ 128888 h 3214688"/>
              <a:gd name="connsiteX131" fmla="*/ 1455500 w 3214688"/>
              <a:gd name="connsiteY131" fmla="*/ 129910 h 3214688"/>
              <a:gd name="connsiteX132" fmla="*/ 662678 w 3214688"/>
              <a:gd name="connsiteY132" fmla="*/ 461545 h 3214688"/>
              <a:gd name="connsiteX133" fmla="*/ 566113 w 3214688"/>
              <a:gd name="connsiteY133" fmla="*/ 549357 h 3214688"/>
              <a:gd name="connsiteX134" fmla="*/ 681324 w 3214688"/>
              <a:gd name="connsiteY134" fmla="*/ 629040 h 3214688"/>
              <a:gd name="connsiteX135" fmla="*/ 872242 w 3214688"/>
              <a:gd name="connsiteY135" fmla="*/ 725496 h 3214688"/>
              <a:gd name="connsiteX136" fmla="*/ 975251 w 3214688"/>
              <a:gd name="connsiteY136" fmla="*/ 764389 h 3214688"/>
              <a:gd name="connsiteX137" fmla="*/ 1050800 w 3214688"/>
              <a:gd name="connsiteY137" fmla="*/ 640209 h 3214688"/>
              <a:gd name="connsiteX138" fmla="*/ 1148273 w 3214688"/>
              <a:gd name="connsiteY138" fmla="*/ 501745 h 3214688"/>
              <a:gd name="connsiteX139" fmla="*/ 1460208 w 3214688"/>
              <a:gd name="connsiteY139" fmla="*/ 143696 h 3214688"/>
              <a:gd name="connsiteX140" fmla="*/ 1607344 w 3214688"/>
              <a:gd name="connsiteY140" fmla="*/ 0 h 3214688"/>
              <a:gd name="connsiteX141" fmla="*/ 3214688 w 3214688"/>
              <a:gd name="connsiteY141" fmla="*/ 1607344 h 3214688"/>
              <a:gd name="connsiteX142" fmla="*/ 1607344 w 3214688"/>
              <a:gd name="connsiteY142" fmla="*/ 3214688 h 3214688"/>
              <a:gd name="connsiteX143" fmla="*/ 0 w 3214688"/>
              <a:gd name="connsiteY143" fmla="*/ 1607344 h 3214688"/>
              <a:gd name="connsiteX144" fmla="*/ 1607344 w 3214688"/>
              <a:gd name="connsiteY144" fmla="*/ 0 h 3214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3214688" h="3214688">
                <a:moveTo>
                  <a:pt x="2240514" y="2452692"/>
                </a:moveTo>
                <a:lnTo>
                  <a:pt x="2164154" y="2577661"/>
                </a:lnTo>
                <a:cubicBezTo>
                  <a:pt x="2133682" y="2623995"/>
                  <a:pt x="2101138" y="2670175"/>
                  <a:pt x="2066550" y="2716118"/>
                </a:cubicBezTo>
                <a:cubicBezTo>
                  <a:pt x="1950245" y="2873312"/>
                  <a:pt x="1834903" y="2995905"/>
                  <a:pt x="1754615" y="3074168"/>
                </a:cubicBezTo>
                <a:lnTo>
                  <a:pt x="1740871" y="3087292"/>
                </a:lnTo>
                <a:lnTo>
                  <a:pt x="1759187" y="3086367"/>
                </a:lnTo>
                <a:cubicBezTo>
                  <a:pt x="2058736" y="3055930"/>
                  <a:pt x="2331968" y="2936422"/>
                  <a:pt x="2552008" y="2754731"/>
                </a:cubicBezTo>
                <a:lnTo>
                  <a:pt x="2647815" y="2667609"/>
                </a:lnTo>
                <a:lnTo>
                  <a:pt x="2533366" y="2587696"/>
                </a:lnTo>
                <a:cubicBezTo>
                  <a:pt x="2472930" y="2551687"/>
                  <a:pt x="2409077" y="2519400"/>
                  <a:pt x="2342448" y="2491033"/>
                </a:cubicBezTo>
                <a:close/>
                <a:moveTo>
                  <a:pt x="974642" y="2452516"/>
                </a:moveTo>
                <a:lnTo>
                  <a:pt x="872242" y="2491033"/>
                </a:lnTo>
                <a:cubicBezTo>
                  <a:pt x="805613" y="2519400"/>
                  <a:pt x="741760" y="2551687"/>
                  <a:pt x="681324" y="2587696"/>
                </a:cubicBezTo>
                <a:lnTo>
                  <a:pt x="566873" y="2667611"/>
                </a:lnTo>
                <a:lnTo>
                  <a:pt x="662678" y="2754731"/>
                </a:lnTo>
                <a:cubicBezTo>
                  <a:pt x="882719" y="2936422"/>
                  <a:pt x="1155951" y="3055930"/>
                  <a:pt x="1455500" y="3086367"/>
                </a:cubicBezTo>
                <a:lnTo>
                  <a:pt x="1473960" y="3087299"/>
                </a:lnTo>
                <a:lnTo>
                  <a:pt x="1460208" y="3074168"/>
                </a:lnTo>
                <a:cubicBezTo>
                  <a:pt x="1379921" y="2995905"/>
                  <a:pt x="1264578" y="2873312"/>
                  <a:pt x="1148273" y="2716118"/>
                </a:cubicBezTo>
                <a:cubicBezTo>
                  <a:pt x="1113686" y="2670175"/>
                  <a:pt x="1081189" y="2623995"/>
                  <a:pt x="1050800" y="2577661"/>
                </a:cubicBezTo>
                <a:close/>
                <a:moveTo>
                  <a:pt x="1668463" y="2349078"/>
                </a:moveTo>
                <a:lnTo>
                  <a:pt x="1668463" y="2987045"/>
                </a:lnTo>
                <a:lnTo>
                  <a:pt x="1686282" y="2969732"/>
                </a:lnTo>
                <a:cubicBezTo>
                  <a:pt x="1781612" y="2874931"/>
                  <a:pt x="1920253" y="2723080"/>
                  <a:pt x="2047573" y="2532767"/>
                </a:cubicBezTo>
                <a:lnTo>
                  <a:pt x="2118389" y="2414793"/>
                </a:lnTo>
                <a:lnTo>
                  <a:pt x="2062644" y="2398957"/>
                </a:lnTo>
                <a:cubicBezTo>
                  <a:pt x="1989750" y="2381404"/>
                  <a:pt x="1914935" y="2368039"/>
                  <a:pt x="1838838" y="2359062"/>
                </a:cubicBezTo>
                <a:close/>
                <a:moveTo>
                  <a:pt x="1546226" y="2349078"/>
                </a:moveTo>
                <a:lnTo>
                  <a:pt x="1375851" y="2359062"/>
                </a:lnTo>
                <a:cubicBezTo>
                  <a:pt x="1299755" y="2368039"/>
                  <a:pt x="1224940" y="2381404"/>
                  <a:pt x="1152046" y="2398957"/>
                </a:cubicBezTo>
                <a:lnTo>
                  <a:pt x="1097994" y="2414312"/>
                </a:lnTo>
                <a:lnTo>
                  <a:pt x="1168773" y="2532767"/>
                </a:lnTo>
                <a:cubicBezTo>
                  <a:pt x="1295523" y="2723080"/>
                  <a:pt x="1433595" y="2874931"/>
                  <a:pt x="1528675" y="2969732"/>
                </a:cubicBezTo>
                <a:lnTo>
                  <a:pt x="1546226" y="2986822"/>
                </a:lnTo>
                <a:close/>
                <a:moveTo>
                  <a:pt x="2486262" y="1668463"/>
                </a:moveTo>
                <a:lnTo>
                  <a:pt x="2482389" y="1744921"/>
                </a:lnTo>
                <a:cubicBezTo>
                  <a:pt x="2464263" y="1925703"/>
                  <a:pt x="2410126" y="2111990"/>
                  <a:pt x="2321876" y="2298467"/>
                </a:cubicBezTo>
                <a:lnTo>
                  <a:pt x="2297383" y="2345664"/>
                </a:lnTo>
                <a:lnTo>
                  <a:pt x="2392218" y="2381629"/>
                </a:lnTo>
                <a:cubicBezTo>
                  <a:pt x="2463528" y="2412174"/>
                  <a:pt x="2531927" y="2446867"/>
                  <a:pt x="2596737" y="2485449"/>
                </a:cubicBezTo>
                <a:lnTo>
                  <a:pt x="2730520" y="2578412"/>
                </a:lnTo>
                <a:lnTo>
                  <a:pt x="2753323" y="2553309"/>
                </a:lnTo>
                <a:cubicBezTo>
                  <a:pt x="2934917" y="2333150"/>
                  <a:pt x="3054361" y="2059772"/>
                  <a:pt x="3084782" y="1760063"/>
                </a:cubicBezTo>
                <a:lnTo>
                  <a:pt x="3089405" y="1668463"/>
                </a:lnTo>
                <a:close/>
                <a:moveTo>
                  <a:pt x="1668463" y="1668463"/>
                </a:moveTo>
                <a:lnTo>
                  <a:pt x="1668463" y="2227749"/>
                </a:lnTo>
                <a:lnTo>
                  <a:pt x="1854174" y="2238874"/>
                </a:lnTo>
                <a:cubicBezTo>
                  <a:pt x="1935356" y="2248644"/>
                  <a:pt x="2015217" y="2263170"/>
                  <a:pt x="2093075" y="2282190"/>
                </a:cubicBezTo>
                <a:lnTo>
                  <a:pt x="2180461" y="2307322"/>
                </a:lnTo>
                <a:lnTo>
                  <a:pt x="2223231" y="2220775"/>
                </a:lnTo>
                <a:cubicBezTo>
                  <a:pt x="2291457" y="2071357"/>
                  <a:pt x="2342510" y="1908976"/>
                  <a:pt x="2360202" y="1739141"/>
                </a:cubicBezTo>
                <a:lnTo>
                  <a:pt x="2363915" y="1668463"/>
                </a:lnTo>
                <a:close/>
                <a:moveTo>
                  <a:pt x="853934" y="1668463"/>
                </a:moveTo>
                <a:lnTo>
                  <a:pt x="857628" y="1739141"/>
                </a:lnTo>
                <a:cubicBezTo>
                  <a:pt x="875231" y="1908976"/>
                  <a:pt x="926029" y="2071357"/>
                  <a:pt x="993929" y="2220775"/>
                </a:cubicBezTo>
                <a:lnTo>
                  <a:pt x="1036215" y="2306750"/>
                </a:lnTo>
                <a:lnTo>
                  <a:pt x="1121614" y="2282190"/>
                </a:lnTo>
                <a:cubicBezTo>
                  <a:pt x="1199473" y="2263170"/>
                  <a:pt x="1279334" y="2248644"/>
                  <a:pt x="1360516" y="2238874"/>
                </a:cubicBezTo>
                <a:lnTo>
                  <a:pt x="1546226" y="2227749"/>
                </a:lnTo>
                <a:lnTo>
                  <a:pt x="1546226" y="1668463"/>
                </a:lnTo>
                <a:close/>
                <a:moveTo>
                  <a:pt x="125282" y="1668463"/>
                </a:moveTo>
                <a:lnTo>
                  <a:pt x="129905" y="1760063"/>
                </a:lnTo>
                <a:cubicBezTo>
                  <a:pt x="160326" y="2059772"/>
                  <a:pt x="279770" y="2333150"/>
                  <a:pt x="461363" y="2553309"/>
                </a:cubicBezTo>
                <a:lnTo>
                  <a:pt x="484168" y="2578414"/>
                </a:lnTo>
                <a:lnTo>
                  <a:pt x="617953" y="2485449"/>
                </a:lnTo>
                <a:cubicBezTo>
                  <a:pt x="682763" y="2446867"/>
                  <a:pt x="751163" y="2412174"/>
                  <a:pt x="822472" y="2381629"/>
                </a:cubicBezTo>
                <a:lnTo>
                  <a:pt x="918086" y="2345368"/>
                </a:lnTo>
                <a:lnTo>
                  <a:pt x="893910" y="2298467"/>
                </a:lnTo>
                <a:cubicBezTo>
                  <a:pt x="806372" y="2111990"/>
                  <a:pt x="753137" y="1925703"/>
                  <a:pt x="735344" y="1744921"/>
                </a:cubicBezTo>
                <a:lnTo>
                  <a:pt x="731546" y="1668463"/>
                </a:lnTo>
                <a:close/>
                <a:moveTo>
                  <a:pt x="1036436" y="911460"/>
                </a:moveTo>
                <a:lnTo>
                  <a:pt x="993929" y="998077"/>
                </a:lnTo>
                <a:cubicBezTo>
                  <a:pt x="926029" y="1147854"/>
                  <a:pt x="875231" y="1310725"/>
                  <a:pt x="857628" y="1481228"/>
                </a:cubicBezTo>
                <a:lnTo>
                  <a:pt x="854245" y="1546225"/>
                </a:lnTo>
                <a:lnTo>
                  <a:pt x="1546226" y="1546225"/>
                </a:lnTo>
                <a:lnTo>
                  <a:pt x="1546226" y="990118"/>
                </a:lnTo>
                <a:lnTo>
                  <a:pt x="1360255" y="978989"/>
                </a:lnTo>
                <a:cubicBezTo>
                  <a:pt x="1278920" y="969219"/>
                  <a:pt x="1198859" y="954694"/>
                  <a:pt x="1120814" y="935673"/>
                </a:cubicBezTo>
                <a:close/>
                <a:moveTo>
                  <a:pt x="2180241" y="910890"/>
                </a:moveTo>
                <a:lnTo>
                  <a:pt x="2093876" y="935673"/>
                </a:lnTo>
                <a:cubicBezTo>
                  <a:pt x="2015831" y="954694"/>
                  <a:pt x="1935770" y="969219"/>
                  <a:pt x="1854434" y="978989"/>
                </a:cubicBezTo>
                <a:lnTo>
                  <a:pt x="1668463" y="990118"/>
                </a:lnTo>
                <a:lnTo>
                  <a:pt x="1668463" y="1546225"/>
                </a:lnTo>
                <a:lnTo>
                  <a:pt x="2363603" y="1546225"/>
                </a:lnTo>
                <a:lnTo>
                  <a:pt x="2360202" y="1481228"/>
                </a:lnTo>
                <a:cubicBezTo>
                  <a:pt x="2342510" y="1310725"/>
                  <a:pt x="2291457" y="1147854"/>
                  <a:pt x="2223231" y="998077"/>
                </a:cubicBezTo>
                <a:close/>
                <a:moveTo>
                  <a:pt x="2731519" y="638964"/>
                </a:moveTo>
                <a:lnTo>
                  <a:pt x="2597865" y="732415"/>
                </a:lnTo>
                <a:cubicBezTo>
                  <a:pt x="2533258" y="770996"/>
                  <a:pt x="2464907" y="805689"/>
                  <a:pt x="2393553" y="836234"/>
                </a:cubicBezTo>
                <a:lnTo>
                  <a:pt x="2297528" y="872602"/>
                </a:lnTo>
                <a:lnTo>
                  <a:pt x="2321876" y="919557"/>
                </a:lnTo>
                <a:cubicBezTo>
                  <a:pt x="2410126" y="1106247"/>
                  <a:pt x="2464263" y="1293033"/>
                  <a:pt x="2482389" y="1474977"/>
                </a:cubicBezTo>
                <a:lnTo>
                  <a:pt x="2485971" y="1546225"/>
                </a:lnTo>
                <a:lnTo>
                  <a:pt x="3089325" y="1546225"/>
                </a:lnTo>
                <a:lnTo>
                  <a:pt x="3084782" y="1456213"/>
                </a:lnTo>
                <a:cubicBezTo>
                  <a:pt x="3054361" y="1156504"/>
                  <a:pt x="2934917" y="883126"/>
                  <a:pt x="2753323" y="662968"/>
                </a:cubicBezTo>
                <a:close/>
                <a:moveTo>
                  <a:pt x="483169" y="638963"/>
                </a:moveTo>
                <a:lnTo>
                  <a:pt x="461363" y="662968"/>
                </a:lnTo>
                <a:cubicBezTo>
                  <a:pt x="279770" y="883126"/>
                  <a:pt x="160326" y="1156504"/>
                  <a:pt x="129905" y="1456213"/>
                </a:cubicBezTo>
                <a:lnTo>
                  <a:pt x="125362" y="1546225"/>
                </a:lnTo>
                <a:lnTo>
                  <a:pt x="731831" y="1546225"/>
                </a:lnTo>
                <a:lnTo>
                  <a:pt x="735344" y="1474977"/>
                </a:lnTo>
                <a:cubicBezTo>
                  <a:pt x="753137" y="1293033"/>
                  <a:pt x="806372" y="1106247"/>
                  <a:pt x="893910" y="919557"/>
                </a:cubicBezTo>
                <a:lnTo>
                  <a:pt x="917942" y="872897"/>
                </a:lnTo>
                <a:lnTo>
                  <a:pt x="821137" y="836234"/>
                </a:lnTo>
                <a:cubicBezTo>
                  <a:pt x="749783" y="805689"/>
                  <a:pt x="681432" y="770996"/>
                  <a:pt x="616825" y="732415"/>
                </a:cubicBezTo>
                <a:close/>
                <a:moveTo>
                  <a:pt x="1546226" y="231046"/>
                </a:moveTo>
                <a:lnTo>
                  <a:pt x="1528675" y="248139"/>
                </a:lnTo>
                <a:cubicBezTo>
                  <a:pt x="1433595" y="342957"/>
                  <a:pt x="1295523" y="494880"/>
                  <a:pt x="1168773" y="685478"/>
                </a:cubicBezTo>
                <a:lnTo>
                  <a:pt x="1098769" y="802845"/>
                </a:lnTo>
                <a:lnTo>
                  <a:pt x="1152046" y="818106"/>
                </a:lnTo>
                <a:cubicBezTo>
                  <a:pt x="1224940" y="835846"/>
                  <a:pt x="1299755" y="849411"/>
                  <a:pt x="1375851" y="858541"/>
                </a:cubicBezTo>
                <a:lnTo>
                  <a:pt x="1546226" y="868716"/>
                </a:lnTo>
                <a:close/>
                <a:moveTo>
                  <a:pt x="1668463" y="230823"/>
                </a:moveTo>
                <a:lnTo>
                  <a:pt x="1668463" y="868716"/>
                </a:lnTo>
                <a:lnTo>
                  <a:pt x="1838838" y="858541"/>
                </a:lnTo>
                <a:cubicBezTo>
                  <a:pt x="1914935" y="849411"/>
                  <a:pt x="1989750" y="835846"/>
                  <a:pt x="2062644" y="818106"/>
                </a:cubicBezTo>
                <a:lnTo>
                  <a:pt x="2117610" y="802362"/>
                </a:lnTo>
                <a:lnTo>
                  <a:pt x="2047573" y="685478"/>
                </a:lnTo>
                <a:cubicBezTo>
                  <a:pt x="1920253" y="494880"/>
                  <a:pt x="1781612" y="342957"/>
                  <a:pt x="1686282" y="248139"/>
                </a:cubicBezTo>
                <a:close/>
                <a:moveTo>
                  <a:pt x="1739116" y="128896"/>
                </a:moveTo>
                <a:lnTo>
                  <a:pt x="1754615" y="143696"/>
                </a:lnTo>
                <a:cubicBezTo>
                  <a:pt x="1834903" y="221959"/>
                  <a:pt x="1950245" y="344552"/>
                  <a:pt x="2066550" y="501745"/>
                </a:cubicBezTo>
                <a:cubicBezTo>
                  <a:pt x="2101138" y="547688"/>
                  <a:pt x="2133682" y="593868"/>
                  <a:pt x="2164154" y="640209"/>
                </a:cubicBezTo>
                <a:lnTo>
                  <a:pt x="2239903" y="764214"/>
                </a:lnTo>
                <a:lnTo>
                  <a:pt x="2342448" y="725496"/>
                </a:lnTo>
                <a:cubicBezTo>
                  <a:pt x="2409077" y="697086"/>
                  <a:pt x="2472930" y="664847"/>
                  <a:pt x="2533366" y="629040"/>
                </a:cubicBezTo>
                <a:lnTo>
                  <a:pt x="2648575" y="549358"/>
                </a:lnTo>
                <a:lnTo>
                  <a:pt x="2552008" y="461545"/>
                </a:lnTo>
                <a:cubicBezTo>
                  <a:pt x="2331968" y="279855"/>
                  <a:pt x="2058736" y="160347"/>
                  <a:pt x="1759187" y="129910"/>
                </a:cubicBezTo>
                <a:close/>
                <a:moveTo>
                  <a:pt x="1475715" y="128888"/>
                </a:moveTo>
                <a:lnTo>
                  <a:pt x="1455500" y="129910"/>
                </a:lnTo>
                <a:cubicBezTo>
                  <a:pt x="1155951" y="160347"/>
                  <a:pt x="882719" y="279855"/>
                  <a:pt x="662678" y="461545"/>
                </a:cubicBezTo>
                <a:lnTo>
                  <a:pt x="566113" y="549357"/>
                </a:lnTo>
                <a:lnTo>
                  <a:pt x="681324" y="629040"/>
                </a:lnTo>
                <a:cubicBezTo>
                  <a:pt x="741760" y="664847"/>
                  <a:pt x="805613" y="697086"/>
                  <a:pt x="872242" y="725496"/>
                </a:cubicBezTo>
                <a:lnTo>
                  <a:pt x="975251" y="764389"/>
                </a:lnTo>
                <a:lnTo>
                  <a:pt x="1050800" y="640209"/>
                </a:lnTo>
                <a:cubicBezTo>
                  <a:pt x="1081189" y="593868"/>
                  <a:pt x="1113686" y="547688"/>
                  <a:pt x="1148273" y="501745"/>
                </a:cubicBezTo>
                <a:cubicBezTo>
                  <a:pt x="1264578" y="344552"/>
                  <a:pt x="1379921" y="221959"/>
                  <a:pt x="1460208" y="143696"/>
                </a:cubicBezTo>
                <a:close/>
                <a:moveTo>
                  <a:pt x="1607344" y="0"/>
                </a:moveTo>
                <a:cubicBezTo>
                  <a:pt x="2495056" y="0"/>
                  <a:pt x="3214688" y="719632"/>
                  <a:pt x="3214688" y="1607344"/>
                </a:cubicBezTo>
                <a:cubicBezTo>
                  <a:pt x="3214688" y="2495056"/>
                  <a:pt x="2495056" y="3214688"/>
                  <a:pt x="1607344" y="3214688"/>
                </a:cubicBezTo>
                <a:cubicBezTo>
                  <a:pt x="719632" y="3214688"/>
                  <a:pt x="0" y="2495056"/>
                  <a:pt x="0" y="1607344"/>
                </a:cubicBezTo>
                <a:cubicBezTo>
                  <a:pt x="0" y="719632"/>
                  <a:pt x="719632" y="0"/>
                  <a:pt x="1607344" y="0"/>
                </a:cubicBezTo>
                <a:close/>
              </a:path>
            </a:pathLst>
          </a:custGeom>
          <a:solidFill>
            <a:schemeClr val="tx1"/>
          </a:solidFill>
          <a:ln>
            <a:noFill/>
          </a:ln>
        </p:spPr>
        <p:txBody>
          <a:bodyPr vert="horz" wrap="square" lIns="67211" tIns="33605" rIns="67211" bIns="33605" numCol="1" anchor="t" anchorCtr="0" compatLnSpc="1">
            <a:prstTxWarp prst="textNoShape">
              <a:avLst/>
            </a:prstTxWarp>
            <a:noAutofit/>
          </a:bodyPr>
          <a:lstStyle/>
          <a:p>
            <a:pPr defTabSz="685594">
              <a:defRPr/>
            </a:pPr>
            <a:endParaRPr lang="en-US" sz="1325" kern="0" dirty="0">
              <a:solidFill>
                <a:srgbClr val="FFFFFF"/>
              </a:solidFill>
              <a:latin typeface="Segoe UI Semilight"/>
              <a:ea typeface="MS PGothic" panose="020B0600070205080204" pitchFamily="34" charset="-128"/>
              <a:cs typeface="Arial" charset="0"/>
            </a:endParaRPr>
          </a:p>
        </p:txBody>
      </p:sp>
      <p:sp>
        <p:nvSpPr>
          <p:cNvPr id="398" name="Freeform 397"/>
          <p:cNvSpPr>
            <a:spLocks/>
          </p:cNvSpPr>
          <p:nvPr/>
        </p:nvSpPr>
        <p:spPr bwMode="auto">
          <a:xfrm>
            <a:off x="9546440" y="3576622"/>
            <a:ext cx="110003" cy="197666"/>
          </a:xfrm>
          <a:custGeom>
            <a:avLst/>
            <a:gdLst>
              <a:gd name="connsiteX0" fmla="*/ 930274 w 1860550"/>
              <a:gd name="connsiteY0" fmla="*/ 2997199 h 3343276"/>
              <a:gd name="connsiteX1" fmla="*/ 898524 w 1860550"/>
              <a:gd name="connsiteY1" fmla="*/ 3030537 h 3343276"/>
              <a:gd name="connsiteX2" fmla="*/ 930274 w 1860550"/>
              <a:gd name="connsiteY2" fmla="*/ 3063875 h 3343276"/>
              <a:gd name="connsiteX3" fmla="*/ 962024 w 1860550"/>
              <a:gd name="connsiteY3" fmla="*/ 3030537 h 3343276"/>
              <a:gd name="connsiteX4" fmla="*/ 930274 w 1860550"/>
              <a:gd name="connsiteY4" fmla="*/ 2997199 h 3343276"/>
              <a:gd name="connsiteX5" fmla="*/ 930275 w 1860550"/>
              <a:gd name="connsiteY5" fmla="*/ 2874962 h 3343276"/>
              <a:gd name="connsiteX6" fmla="*/ 1084263 w 1860550"/>
              <a:gd name="connsiteY6" fmla="*/ 3029744 h 3343276"/>
              <a:gd name="connsiteX7" fmla="*/ 930275 w 1860550"/>
              <a:gd name="connsiteY7" fmla="*/ 3184526 h 3343276"/>
              <a:gd name="connsiteX8" fmla="*/ 776287 w 1860550"/>
              <a:gd name="connsiteY8" fmla="*/ 3029744 h 3343276"/>
              <a:gd name="connsiteX9" fmla="*/ 930275 w 1860550"/>
              <a:gd name="connsiteY9" fmla="*/ 2874962 h 3343276"/>
              <a:gd name="connsiteX10" fmla="*/ 122238 w 1860550"/>
              <a:gd name="connsiteY10" fmla="*/ 2844800 h 3343276"/>
              <a:gd name="connsiteX11" fmla="*/ 122238 w 1860550"/>
              <a:gd name="connsiteY11" fmla="*/ 2858922 h 3343276"/>
              <a:gd name="connsiteX12" fmla="*/ 122238 w 1860550"/>
              <a:gd name="connsiteY12" fmla="*/ 2919914 h 3343276"/>
              <a:gd name="connsiteX13" fmla="*/ 122238 w 1860550"/>
              <a:gd name="connsiteY13" fmla="*/ 2937881 h 3343276"/>
              <a:gd name="connsiteX14" fmla="*/ 122238 w 1860550"/>
              <a:gd name="connsiteY14" fmla="*/ 2976361 h 3343276"/>
              <a:gd name="connsiteX15" fmla="*/ 122238 w 1860550"/>
              <a:gd name="connsiteY15" fmla="*/ 2994458 h 3343276"/>
              <a:gd name="connsiteX16" fmla="*/ 122238 w 1860550"/>
              <a:gd name="connsiteY16" fmla="*/ 3016807 h 3343276"/>
              <a:gd name="connsiteX17" fmla="*/ 122238 w 1860550"/>
              <a:gd name="connsiteY17" fmla="*/ 3032384 h 3343276"/>
              <a:gd name="connsiteX18" fmla="*/ 122238 w 1860550"/>
              <a:gd name="connsiteY18" fmla="*/ 3043919 h 3343276"/>
              <a:gd name="connsiteX19" fmla="*/ 122238 w 1860550"/>
              <a:gd name="connsiteY19" fmla="*/ 3055388 h 3343276"/>
              <a:gd name="connsiteX20" fmla="*/ 122238 w 1860550"/>
              <a:gd name="connsiteY20" fmla="*/ 3067200 h 3343276"/>
              <a:gd name="connsiteX21" fmla="*/ 122238 w 1860550"/>
              <a:gd name="connsiteY21" fmla="*/ 3068809 h 3343276"/>
              <a:gd name="connsiteX22" fmla="*/ 122238 w 1860550"/>
              <a:gd name="connsiteY22" fmla="*/ 3072174 h 3343276"/>
              <a:gd name="connsiteX23" fmla="*/ 268324 w 1860550"/>
              <a:gd name="connsiteY23" fmla="*/ 3221038 h 3343276"/>
              <a:gd name="connsiteX24" fmla="*/ 1589184 w 1860550"/>
              <a:gd name="connsiteY24" fmla="*/ 3221038 h 3343276"/>
              <a:gd name="connsiteX25" fmla="*/ 1738313 w 1860550"/>
              <a:gd name="connsiteY25" fmla="*/ 3072174 h 3343276"/>
              <a:gd name="connsiteX26" fmla="*/ 1738313 w 1860550"/>
              <a:gd name="connsiteY26" fmla="*/ 2997250 h 3343276"/>
              <a:gd name="connsiteX27" fmla="*/ 1738313 w 1860550"/>
              <a:gd name="connsiteY27" fmla="*/ 2940804 h 3343276"/>
              <a:gd name="connsiteX28" fmla="*/ 1738313 w 1860550"/>
              <a:gd name="connsiteY28" fmla="*/ 2900358 h 3343276"/>
              <a:gd name="connsiteX29" fmla="*/ 1738313 w 1860550"/>
              <a:gd name="connsiteY29" fmla="*/ 2873246 h 3343276"/>
              <a:gd name="connsiteX30" fmla="*/ 1738313 w 1860550"/>
              <a:gd name="connsiteY30" fmla="*/ 2848356 h 3343276"/>
              <a:gd name="connsiteX31" fmla="*/ 1738313 w 1860550"/>
              <a:gd name="connsiteY31" fmla="*/ 2844800 h 3343276"/>
              <a:gd name="connsiteX32" fmla="*/ 122238 w 1860550"/>
              <a:gd name="connsiteY32" fmla="*/ 461963 h 3343276"/>
              <a:gd name="connsiteX33" fmla="*/ 122238 w 1860550"/>
              <a:gd name="connsiteY33" fmla="*/ 525582 h 3343276"/>
              <a:gd name="connsiteX34" fmla="*/ 122238 w 1860550"/>
              <a:gd name="connsiteY34" fmla="*/ 2618936 h 3343276"/>
              <a:gd name="connsiteX35" fmla="*/ 122238 w 1860550"/>
              <a:gd name="connsiteY35" fmla="*/ 2722563 h 3343276"/>
              <a:gd name="connsiteX36" fmla="*/ 169032 w 1860550"/>
              <a:gd name="connsiteY36" fmla="*/ 2722563 h 3343276"/>
              <a:gd name="connsiteX37" fmla="*/ 1704747 w 1860550"/>
              <a:gd name="connsiteY37" fmla="*/ 2722563 h 3343276"/>
              <a:gd name="connsiteX38" fmla="*/ 1738313 w 1860550"/>
              <a:gd name="connsiteY38" fmla="*/ 2722563 h 3343276"/>
              <a:gd name="connsiteX39" fmla="*/ 1738313 w 1860550"/>
              <a:gd name="connsiteY39" fmla="*/ 2521894 h 3343276"/>
              <a:gd name="connsiteX40" fmla="*/ 1738313 w 1860550"/>
              <a:gd name="connsiteY40" fmla="*/ 505665 h 3343276"/>
              <a:gd name="connsiteX41" fmla="*/ 1738313 w 1860550"/>
              <a:gd name="connsiteY41" fmla="*/ 461963 h 3343276"/>
              <a:gd name="connsiteX42" fmla="*/ 1691518 w 1860550"/>
              <a:gd name="connsiteY42" fmla="*/ 461963 h 3343276"/>
              <a:gd name="connsiteX43" fmla="*/ 155803 w 1860550"/>
              <a:gd name="connsiteY43" fmla="*/ 461963 h 3343276"/>
              <a:gd name="connsiteX44" fmla="*/ 721442 w 1860550"/>
              <a:gd name="connsiteY44" fmla="*/ 169863 h 3343276"/>
              <a:gd name="connsiteX45" fmla="*/ 1072433 w 1860550"/>
              <a:gd name="connsiteY45" fmla="*/ 169863 h 3343276"/>
              <a:gd name="connsiteX46" fmla="*/ 1133475 w 1860550"/>
              <a:gd name="connsiteY46" fmla="*/ 230982 h 3343276"/>
              <a:gd name="connsiteX47" fmla="*/ 1072433 w 1860550"/>
              <a:gd name="connsiteY47" fmla="*/ 292101 h 3343276"/>
              <a:gd name="connsiteX48" fmla="*/ 721442 w 1860550"/>
              <a:gd name="connsiteY48" fmla="*/ 292101 h 3343276"/>
              <a:gd name="connsiteX49" fmla="*/ 660400 w 1860550"/>
              <a:gd name="connsiteY49" fmla="*/ 230982 h 3343276"/>
              <a:gd name="connsiteX50" fmla="*/ 721442 w 1860550"/>
              <a:gd name="connsiteY50" fmla="*/ 169863 h 3343276"/>
              <a:gd name="connsiteX51" fmla="*/ 1281907 w 1860550"/>
              <a:gd name="connsiteY51" fmla="*/ 149225 h 3343276"/>
              <a:gd name="connsiteX52" fmla="*/ 1363664 w 1860550"/>
              <a:gd name="connsiteY52" fmla="*/ 229394 h 3343276"/>
              <a:gd name="connsiteX53" fmla="*/ 1281907 w 1860550"/>
              <a:gd name="connsiteY53" fmla="*/ 309563 h 3343276"/>
              <a:gd name="connsiteX54" fmla="*/ 1200150 w 1860550"/>
              <a:gd name="connsiteY54" fmla="*/ 229394 h 3343276"/>
              <a:gd name="connsiteX55" fmla="*/ 1281907 w 1860550"/>
              <a:gd name="connsiteY55" fmla="*/ 149225 h 3343276"/>
              <a:gd name="connsiteX56" fmla="*/ 268324 w 1860550"/>
              <a:gd name="connsiteY56" fmla="*/ 122238 h 3343276"/>
              <a:gd name="connsiteX57" fmla="*/ 122238 w 1860550"/>
              <a:gd name="connsiteY57" fmla="*/ 271331 h 3343276"/>
              <a:gd name="connsiteX58" fmla="*/ 122238 w 1860550"/>
              <a:gd name="connsiteY58" fmla="*/ 341313 h 3343276"/>
              <a:gd name="connsiteX59" fmla="*/ 1738313 w 1860550"/>
              <a:gd name="connsiteY59" fmla="*/ 341313 h 3343276"/>
              <a:gd name="connsiteX60" fmla="*/ 1738313 w 1860550"/>
              <a:gd name="connsiteY60" fmla="*/ 314869 h 3343276"/>
              <a:gd name="connsiteX61" fmla="*/ 1738313 w 1860550"/>
              <a:gd name="connsiteY61" fmla="*/ 300855 h 3343276"/>
              <a:gd name="connsiteX62" fmla="*/ 1738313 w 1860550"/>
              <a:gd name="connsiteY62" fmla="*/ 289566 h 3343276"/>
              <a:gd name="connsiteX63" fmla="*/ 1738313 w 1860550"/>
              <a:gd name="connsiteY63" fmla="*/ 280079 h 3343276"/>
              <a:gd name="connsiteX64" fmla="*/ 1738313 w 1860550"/>
              <a:gd name="connsiteY64" fmla="*/ 276573 h 3343276"/>
              <a:gd name="connsiteX65" fmla="*/ 1738313 w 1860550"/>
              <a:gd name="connsiteY65" fmla="*/ 271331 h 3343276"/>
              <a:gd name="connsiteX66" fmla="*/ 1589184 w 1860550"/>
              <a:gd name="connsiteY66" fmla="*/ 122238 h 3343276"/>
              <a:gd name="connsiteX67" fmla="*/ 1469183 w 1860550"/>
              <a:gd name="connsiteY67" fmla="*/ 122238 h 3343276"/>
              <a:gd name="connsiteX68" fmla="*/ 1356679 w 1860550"/>
              <a:gd name="connsiteY68" fmla="*/ 122238 h 3343276"/>
              <a:gd name="connsiteX69" fmla="*/ 1153197 w 1860550"/>
              <a:gd name="connsiteY69" fmla="*/ 122238 h 3343276"/>
              <a:gd name="connsiteX70" fmla="*/ 976803 w 1860550"/>
              <a:gd name="connsiteY70" fmla="*/ 122238 h 3343276"/>
              <a:gd name="connsiteX71" fmla="*/ 825562 w 1860550"/>
              <a:gd name="connsiteY71" fmla="*/ 122238 h 3343276"/>
              <a:gd name="connsiteX72" fmla="*/ 697539 w 1860550"/>
              <a:gd name="connsiteY72" fmla="*/ 122238 h 3343276"/>
              <a:gd name="connsiteX73" fmla="*/ 590799 w 1860550"/>
              <a:gd name="connsiteY73" fmla="*/ 122238 h 3343276"/>
              <a:gd name="connsiteX74" fmla="*/ 503408 w 1860550"/>
              <a:gd name="connsiteY74" fmla="*/ 122238 h 3343276"/>
              <a:gd name="connsiteX75" fmla="*/ 433431 w 1860550"/>
              <a:gd name="connsiteY75" fmla="*/ 122238 h 3343276"/>
              <a:gd name="connsiteX76" fmla="*/ 378933 w 1860550"/>
              <a:gd name="connsiteY76" fmla="*/ 122238 h 3343276"/>
              <a:gd name="connsiteX77" fmla="*/ 337979 w 1860550"/>
              <a:gd name="connsiteY77" fmla="*/ 122238 h 3343276"/>
              <a:gd name="connsiteX78" fmla="*/ 308633 w 1860550"/>
              <a:gd name="connsiteY78" fmla="*/ 122238 h 3343276"/>
              <a:gd name="connsiteX79" fmla="*/ 288962 w 1860550"/>
              <a:gd name="connsiteY79" fmla="*/ 122238 h 3343276"/>
              <a:gd name="connsiteX80" fmla="*/ 277031 w 1860550"/>
              <a:gd name="connsiteY80" fmla="*/ 122238 h 3343276"/>
              <a:gd name="connsiteX81" fmla="*/ 270904 w 1860550"/>
              <a:gd name="connsiteY81" fmla="*/ 122238 h 3343276"/>
              <a:gd name="connsiteX82" fmla="*/ 267968 w 1860550"/>
              <a:gd name="connsiteY82" fmla="*/ 0 h 3343276"/>
              <a:gd name="connsiteX83" fmla="*/ 1589537 w 1860550"/>
              <a:gd name="connsiteY83" fmla="*/ 0 h 3343276"/>
              <a:gd name="connsiteX84" fmla="*/ 1860550 w 1860550"/>
              <a:gd name="connsiteY84" fmla="*/ 270492 h 3343276"/>
              <a:gd name="connsiteX85" fmla="*/ 1860550 w 1860550"/>
              <a:gd name="connsiteY85" fmla="*/ 270501 h 3343276"/>
              <a:gd name="connsiteX86" fmla="*/ 1860550 w 1860550"/>
              <a:gd name="connsiteY86" fmla="*/ 461963 h 3343276"/>
              <a:gd name="connsiteX87" fmla="*/ 1860550 w 1860550"/>
              <a:gd name="connsiteY87" fmla="*/ 525090 h 3343276"/>
              <a:gd name="connsiteX88" fmla="*/ 1860550 w 1860550"/>
              <a:gd name="connsiteY88" fmla="*/ 2619341 h 3343276"/>
              <a:gd name="connsiteX89" fmla="*/ 1860550 w 1860550"/>
              <a:gd name="connsiteY89" fmla="*/ 2722563 h 3343276"/>
              <a:gd name="connsiteX90" fmla="*/ 1860550 w 1860550"/>
              <a:gd name="connsiteY90" fmla="*/ 2754314 h 3343276"/>
              <a:gd name="connsiteX91" fmla="*/ 1860550 w 1860550"/>
              <a:gd name="connsiteY91" fmla="*/ 2838062 h 3343276"/>
              <a:gd name="connsiteX92" fmla="*/ 1860550 w 1860550"/>
              <a:gd name="connsiteY92" fmla="*/ 2859431 h 3343276"/>
              <a:gd name="connsiteX93" fmla="*/ 1860550 w 1860550"/>
              <a:gd name="connsiteY93" fmla="*/ 2924856 h 3343276"/>
              <a:gd name="connsiteX94" fmla="*/ 1860550 w 1860550"/>
              <a:gd name="connsiteY94" fmla="*/ 2938424 h 3343276"/>
              <a:gd name="connsiteX95" fmla="*/ 1860550 w 1860550"/>
              <a:gd name="connsiteY95" fmla="*/ 2987047 h 3343276"/>
              <a:gd name="connsiteX96" fmla="*/ 1860550 w 1860550"/>
              <a:gd name="connsiteY96" fmla="*/ 2995025 h 3343276"/>
              <a:gd name="connsiteX97" fmla="*/ 1860550 w 1860550"/>
              <a:gd name="connsiteY97" fmla="*/ 3028736 h 3343276"/>
              <a:gd name="connsiteX98" fmla="*/ 1860550 w 1860550"/>
              <a:gd name="connsiteY98" fmla="*/ 3032967 h 3343276"/>
              <a:gd name="connsiteX99" fmla="*/ 1860550 w 1860550"/>
              <a:gd name="connsiteY99" fmla="*/ 3054023 h 3343276"/>
              <a:gd name="connsiteX100" fmla="*/ 1860550 w 1860550"/>
              <a:gd name="connsiteY100" fmla="*/ 3055980 h 3343276"/>
              <a:gd name="connsiteX101" fmla="*/ 1860550 w 1860550"/>
              <a:gd name="connsiteY101" fmla="*/ 3067008 h 3343276"/>
              <a:gd name="connsiteX102" fmla="*/ 1860550 w 1860550"/>
              <a:gd name="connsiteY102" fmla="*/ 3067798 h 3343276"/>
              <a:gd name="connsiteX103" fmla="*/ 1860550 w 1860550"/>
              <a:gd name="connsiteY103" fmla="*/ 3072475 h 3343276"/>
              <a:gd name="connsiteX104" fmla="*/ 1860550 w 1860550"/>
              <a:gd name="connsiteY104" fmla="*/ 3072774 h 3343276"/>
              <a:gd name="connsiteX105" fmla="*/ 1694831 w 1860550"/>
              <a:gd name="connsiteY105" fmla="*/ 3321952 h 3343276"/>
              <a:gd name="connsiteX106" fmla="*/ 1593989 w 1860550"/>
              <a:gd name="connsiteY106" fmla="*/ 3342374 h 3343276"/>
              <a:gd name="connsiteX107" fmla="*/ 1589537 w 1860550"/>
              <a:gd name="connsiteY107" fmla="*/ 3343276 h 3343276"/>
              <a:gd name="connsiteX108" fmla="*/ 267968 w 1860550"/>
              <a:gd name="connsiteY108" fmla="*/ 3343276 h 3343276"/>
              <a:gd name="connsiteX109" fmla="*/ 263590 w 1860550"/>
              <a:gd name="connsiteY109" fmla="*/ 3342374 h 3343276"/>
              <a:gd name="connsiteX110" fmla="*/ 164435 w 1860550"/>
              <a:gd name="connsiteY110" fmla="*/ 3321952 h 3343276"/>
              <a:gd name="connsiteX111" fmla="*/ 0 w 1860550"/>
              <a:gd name="connsiteY111" fmla="*/ 3072774 h 3343276"/>
              <a:gd name="connsiteX112" fmla="*/ 0 w 1860550"/>
              <a:gd name="connsiteY112" fmla="*/ 3072475 h 3343276"/>
              <a:gd name="connsiteX113" fmla="*/ 0 w 1860550"/>
              <a:gd name="connsiteY113" fmla="*/ 2956977 h 3343276"/>
              <a:gd name="connsiteX114" fmla="*/ 0 w 1860550"/>
              <a:gd name="connsiteY114" fmla="*/ 2870182 h 3343276"/>
              <a:gd name="connsiteX115" fmla="*/ 0 w 1860550"/>
              <a:gd name="connsiteY115" fmla="*/ 2807991 h 3343276"/>
              <a:gd name="connsiteX116" fmla="*/ 0 w 1860550"/>
              <a:gd name="connsiteY116" fmla="*/ 2787491 h 3343276"/>
              <a:gd name="connsiteX117" fmla="*/ 0 w 1860550"/>
              <a:gd name="connsiteY117" fmla="*/ 2766302 h 3343276"/>
              <a:gd name="connsiteX118" fmla="*/ 0 w 1860550"/>
              <a:gd name="connsiteY118" fmla="*/ 2741016 h 3343276"/>
              <a:gd name="connsiteX119" fmla="*/ 0 w 1860550"/>
              <a:gd name="connsiteY119" fmla="*/ 2728031 h 3343276"/>
              <a:gd name="connsiteX120" fmla="*/ 0 w 1860550"/>
              <a:gd name="connsiteY120" fmla="*/ 2722563 h 3343276"/>
              <a:gd name="connsiteX121" fmla="*/ 0 w 1860550"/>
              <a:gd name="connsiteY121" fmla="*/ 2522258 h 3343276"/>
              <a:gd name="connsiteX122" fmla="*/ 0 w 1860550"/>
              <a:gd name="connsiteY122" fmla="*/ 505164 h 3343276"/>
              <a:gd name="connsiteX123" fmla="*/ 0 w 1860550"/>
              <a:gd name="connsiteY123" fmla="*/ 461963 h 3343276"/>
              <a:gd name="connsiteX124" fmla="*/ 0 w 1860550"/>
              <a:gd name="connsiteY124" fmla="*/ 418277 h 3343276"/>
              <a:gd name="connsiteX125" fmla="*/ 0 w 1860550"/>
              <a:gd name="connsiteY125" fmla="*/ 398763 h 3343276"/>
              <a:gd name="connsiteX126" fmla="*/ 0 w 1860550"/>
              <a:gd name="connsiteY126" fmla="*/ 356020 h 3343276"/>
              <a:gd name="connsiteX127" fmla="*/ 0 w 1860550"/>
              <a:gd name="connsiteY127" fmla="*/ 351269 h 3343276"/>
              <a:gd name="connsiteX128" fmla="*/ 0 w 1860550"/>
              <a:gd name="connsiteY128" fmla="*/ 314287 h 3343276"/>
              <a:gd name="connsiteX129" fmla="*/ 0 w 1860550"/>
              <a:gd name="connsiteY129" fmla="*/ 294426 h 3343276"/>
              <a:gd name="connsiteX130" fmla="*/ 0 w 1860550"/>
              <a:gd name="connsiteY130" fmla="*/ 288973 h 3343276"/>
              <a:gd name="connsiteX131" fmla="*/ 0 w 1860550"/>
              <a:gd name="connsiteY131" fmla="*/ 275975 h 3343276"/>
              <a:gd name="connsiteX132" fmla="*/ 0 w 1860550"/>
              <a:gd name="connsiteY132" fmla="*/ 273484 h 3343276"/>
              <a:gd name="connsiteX133" fmla="*/ 0 w 1860550"/>
              <a:gd name="connsiteY133" fmla="*/ 270501 h 3343276"/>
              <a:gd name="connsiteX134" fmla="*/ 0 w 1860550"/>
              <a:gd name="connsiteY134" fmla="*/ 270492 h 3343276"/>
              <a:gd name="connsiteX135" fmla="*/ 267968 w 1860550"/>
              <a:gd name="connsiteY135" fmla="*/ 0 h 3343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1860550" h="3343276">
                <a:moveTo>
                  <a:pt x="930274" y="2997199"/>
                </a:moveTo>
                <a:cubicBezTo>
                  <a:pt x="912739" y="2997199"/>
                  <a:pt x="898524" y="3012125"/>
                  <a:pt x="898524" y="3030537"/>
                </a:cubicBezTo>
                <a:cubicBezTo>
                  <a:pt x="898524" y="3048949"/>
                  <a:pt x="912739" y="3063875"/>
                  <a:pt x="930274" y="3063875"/>
                </a:cubicBezTo>
                <a:cubicBezTo>
                  <a:pt x="947809" y="3063875"/>
                  <a:pt x="962024" y="3048949"/>
                  <a:pt x="962024" y="3030537"/>
                </a:cubicBezTo>
                <a:cubicBezTo>
                  <a:pt x="962024" y="3012125"/>
                  <a:pt x="947809" y="2997199"/>
                  <a:pt x="930274" y="2997199"/>
                </a:cubicBezTo>
                <a:close/>
                <a:moveTo>
                  <a:pt x="930275" y="2874962"/>
                </a:moveTo>
                <a:cubicBezTo>
                  <a:pt x="1015320" y="2874962"/>
                  <a:pt x="1084263" y="2944260"/>
                  <a:pt x="1084263" y="3029744"/>
                </a:cubicBezTo>
                <a:cubicBezTo>
                  <a:pt x="1084263" y="3115228"/>
                  <a:pt x="1015320" y="3184526"/>
                  <a:pt x="930275" y="3184526"/>
                </a:cubicBezTo>
                <a:cubicBezTo>
                  <a:pt x="845230" y="3184526"/>
                  <a:pt x="776287" y="3115228"/>
                  <a:pt x="776287" y="3029744"/>
                </a:cubicBezTo>
                <a:cubicBezTo>
                  <a:pt x="776287" y="2944260"/>
                  <a:pt x="845230" y="2874962"/>
                  <a:pt x="930275" y="2874962"/>
                </a:cubicBezTo>
                <a:close/>
                <a:moveTo>
                  <a:pt x="122238" y="2844800"/>
                </a:moveTo>
                <a:lnTo>
                  <a:pt x="122238" y="2858922"/>
                </a:lnTo>
                <a:lnTo>
                  <a:pt x="122238" y="2919914"/>
                </a:lnTo>
                <a:lnTo>
                  <a:pt x="122238" y="2937881"/>
                </a:lnTo>
                <a:lnTo>
                  <a:pt x="122238" y="2976361"/>
                </a:lnTo>
                <a:lnTo>
                  <a:pt x="122238" y="2994458"/>
                </a:lnTo>
                <a:lnTo>
                  <a:pt x="122238" y="3016807"/>
                </a:lnTo>
                <a:lnTo>
                  <a:pt x="122238" y="3032384"/>
                </a:lnTo>
                <a:lnTo>
                  <a:pt x="122238" y="3043919"/>
                </a:lnTo>
                <a:lnTo>
                  <a:pt x="122238" y="3055388"/>
                </a:lnTo>
                <a:cubicBezTo>
                  <a:pt x="122238" y="3060983"/>
                  <a:pt x="122238" y="3064714"/>
                  <a:pt x="122238" y="3067200"/>
                </a:cubicBezTo>
                <a:lnTo>
                  <a:pt x="122238" y="3068809"/>
                </a:lnTo>
                <a:lnTo>
                  <a:pt x="122238" y="3072174"/>
                </a:lnTo>
                <a:cubicBezTo>
                  <a:pt x="122238" y="3154201"/>
                  <a:pt x="189194" y="3221038"/>
                  <a:pt x="268324" y="3221038"/>
                </a:cubicBezTo>
                <a:cubicBezTo>
                  <a:pt x="1589184" y="3221038"/>
                  <a:pt x="1589184" y="3221038"/>
                  <a:pt x="1589184" y="3221038"/>
                </a:cubicBezTo>
                <a:cubicBezTo>
                  <a:pt x="1671357" y="3221038"/>
                  <a:pt x="1738313" y="3154201"/>
                  <a:pt x="1738313" y="3072174"/>
                </a:cubicBezTo>
                <a:lnTo>
                  <a:pt x="1738313" y="2997250"/>
                </a:lnTo>
                <a:lnTo>
                  <a:pt x="1738313" y="2940804"/>
                </a:lnTo>
                <a:lnTo>
                  <a:pt x="1738313" y="2900358"/>
                </a:lnTo>
                <a:lnTo>
                  <a:pt x="1738313" y="2873246"/>
                </a:lnTo>
                <a:lnTo>
                  <a:pt x="1738313" y="2848356"/>
                </a:lnTo>
                <a:lnTo>
                  <a:pt x="1738313" y="2844800"/>
                </a:lnTo>
                <a:close/>
                <a:moveTo>
                  <a:pt x="122238" y="461963"/>
                </a:moveTo>
                <a:lnTo>
                  <a:pt x="122238" y="525582"/>
                </a:lnTo>
                <a:cubicBezTo>
                  <a:pt x="122238" y="1639716"/>
                  <a:pt x="122238" y="2266416"/>
                  <a:pt x="122238" y="2618936"/>
                </a:cubicBezTo>
                <a:lnTo>
                  <a:pt x="122238" y="2722563"/>
                </a:lnTo>
                <a:lnTo>
                  <a:pt x="169032" y="2722563"/>
                </a:lnTo>
                <a:cubicBezTo>
                  <a:pt x="1096639" y="2722563"/>
                  <a:pt x="1515558" y="2722563"/>
                  <a:pt x="1704747" y="2722563"/>
                </a:cubicBezTo>
                <a:lnTo>
                  <a:pt x="1738313" y="2722563"/>
                </a:lnTo>
                <a:lnTo>
                  <a:pt x="1738313" y="2521894"/>
                </a:lnTo>
                <a:cubicBezTo>
                  <a:pt x="1738313" y="1330298"/>
                  <a:pt x="1738313" y="769547"/>
                  <a:pt x="1738313" y="505665"/>
                </a:cubicBezTo>
                <a:lnTo>
                  <a:pt x="1738313" y="461963"/>
                </a:lnTo>
                <a:lnTo>
                  <a:pt x="1691518" y="461963"/>
                </a:lnTo>
                <a:cubicBezTo>
                  <a:pt x="763911" y="461963"/>
                  <a:pt x="344992" y="461963"/>
                  <a:pt x="155803" y="461963"/>
                </a:cubicBezTo>
                <a:close/>
                <a:moveTo>
                  <a:pt x="721442" y="169863"/>
                </a:moveTo>
                <a:cubicBezTo>
                  <a:pt x="1072433" y="169863"/>
                  <a:pt x="1072433" y="169863"/>
                  <a:pt x="1072433" y="169863"/>
                </a:cubicBezTo>
                <a:cubicBezTo>
                  <a:pt x="1106006" y="169863"/>
                  <a:pt x="1133475" y="197367"/>
                  <a:pt x="1133475" y="230982"/>
                </a:cubicBezTo>
                <a:cubicBezTo>
                  <a:pt x="1133475" y="264598"/>
                  <a:pt x="1106006" y="292101"/>
                  <a:pt x="1072433" y="292101"/>
                </a:cubicBezTo>
                <a:cubicBezTo>
                  <a:pt x="721442" y="292101"/>
                  <a:pt x="721442" y="292101"/>
                  <a:pt x="721442" y="292101"/>
                </a:cubicBezTo>
                <a:cubicBezTo>
                  <a:pt x="687869" y="292101"/>
                  <a:pt x="660400" y="264598"/>
                  <a:pt x="660400" y="230982"/>
                </a:cubicBezTo>
                <a:cubicBezTo>
                  <a:pt x="660400" y="197367"/>
                  <a:pt x="687869" y="169863"/>
                  <a:pt x="721442" y="169863"/>
                </a:cubicBezTo>
                <a:close/>
                <a:moveTo>
                  <a:pt x="1281907" y="149225"/>
                </a:moveTo>
                <a:cubicBezTo>
                  <a:pt x="1327060" y="149225"/>
                  <a:pt x="1363664" y="185118"/>
                  <a:pt x="1363664" y="229394"/>
                </a:cubicBezTo>
                <a:cubicBezTo>
                  <a:pt x="1363664" y="273670"/>
                  <a:pt x="1327060" y="309563"/>
                  <a:pt x="1281907" y="309563"/>
                </a:cubicBezTo>
                <a:cubicBezTo>
                  <a:pt x="1236754" y="309563"/>
                  <a:pt x="1200150" y="273670"/>
                  <a:pt x="1200150" y="229394"/>
                </a:cubicBezTo>
                <a:cubicBezTo>
                  <a:pt x="1200150" y="185118"/>
                  <a:pt x="1236754" y="149225"/>
                  <a:pt x="1281907" y="149225"/>
                </a:cubicBezTo>
                <a:close/>
                <a:moveTo>
                  <a:pt x="268324" y="122238"/>
                </a:moveTo>
                <a:cubicBezTo>
                  <a:pt x="189194" y="122238"/>
                  <a:pt x="122238" y="189178"/>
                  <a:pt x="122238" y="271331"/>
                </a:cubicBezTo>
                <a:lnTo>
                  <a:pt x="122238" y="341313"/>
                </a:lnTo>
                <a:cubicBezTo>
                  <a:pt x="1738313" y="341313"/>
                  <a:pt x="1738313" y="341313"/>
                  <a:pt x="1738313" y="341313"/>
                </a:cubicBezTo>
                <a:lnTo>
                  <a:pt x="1738313" y="314869"/>
                </a:lnTo>
                <a:lnTo>
                  <a:pt x="1738313" y="300855"/>
                </a:lnTo>
                <a:lnTo>
                  <a:pt x="1738313" y="289566"/>
                </a:lnTo>
                <a:lnTo>
                  <a:pt x="1738313" y="280079"/>
                </a:lnTo>
                <a:lnTo>
                  <a:pt x="1738313" y="276573"/>
                </a:lnTo>
                <a:lnTo>
                  <a:pt x="1738313" y="271331"/>
                </a:lnTo>
                <a:cubicBezTo>
                  <a:pt x="1738313" y="189178"/>
                  <a:pt x="1671357" y="122238"/>
                  <a:pt x="1589184" y="122238"/>
                </a:cubicBezTo>
                <a:lnTo>
                  <a:pt x="1469183" y="122238"/>
                </a:lnTo>
                <a:lnTo>
                  <a:pt x="1356679" y="122238"/>
                </a:lnTo>
                <a:lnTo>
                  <a:pt x="1153197" y="122238"/>
                </a:lnTo>
                <a:lnTo>
                  <a:pt x="976803" y="122238"/>
                </a:lnTo>
                <a:lnTo>
                  <a:pt x="825562" y="122238"/>
                </a:lnTo>
                <a:lnTo>
                  <a:pt x="697539" y="122238"/>
                </a:lnTo>
                <a:lnTo>
                  <a:pt x="590799" y="122238"/>
                </a:lnTo>
                <a:lnTo>
                  <a:pt x="503408" y="122238"/>
                </a:lnTo>
                <a:lnTo>
                  <a:pt x="433431" y="122238"/>
                </a:lnTo>
                <a:lnTo>
                  <a:pt x="378933" y="122238"/>
                </a:lnTo>
                <a:lnTo>
                  <a:pt x="337979" y="122238"/>
                </a:lnTo>
                <a:lnTo>
                  <a:pt x="308633" y="122238"/>
                </a:lnTo>
                <a:lnTo>
                  <a:pt x="288962" y="122238"/>
                </a:lnTo>
                <a:lnTo>
                  <a:pt x="277031" y="122238"/>
                </a:lnTo>
                <a:lnTo>
                  <a:pt x="270904" y="122238"/>
                </a:lnTo>
                <a:close/>
                <a:moveTo>
                  <a:pt x="267968" y="0"/>
                </a:moveTo>
                <a:cubicBezTo>
                  <a:pt x="1589537" y="0"/>
                  <a:pt x="1589537" y="0"/>
                  <a:pt x="1589537" y="0"/>
                </a:cubicBezTo>
                <a:cubicBezTo>
                  <a:pt x="1738747" y="0"/>
                  <a:pt x="1860550" y="121569"/>
                  <a:pt x="1860550" y="270492"/>
                </a:cubicBezTo>
                <a:lnTo>
                  <a:pt x="1860550" y="270501"/>
                </a:lnTo>
                <a:lnTo>
                  <a:pt x="1860550" y="461963"/>
                </a:lnTo>
                <a:lnTo>
                  <a:pt x="1860550" y="525090"/>
                </a:lnTo>
                <a:cubicBezTo>
                  <a:pt x="1860550" y="1639702"/>
                  <a:pt x="1860550" y="2266671"/>
                  <a:pt x="1860550" y="2619341"/>
                </a:cubicBezTo>
                <a:lnTo>
                  <a:pt x="1860550" y="2722563"/>
                </a:lnTo>
                <a:lnTo>
                  <a:pt x="1860550" y="2754314"/>
                </a:lnTo>
                <a:lnTo>
                  <a:pt x="1860550" y="2838062"/>
                </a:lnTo>
                <a:lnTo>
                  <a:pt x="1860550" y="2859431"/>
                </a:lnTo>
                <a:lnTo>
                  <a:pt x="1860550" y="2924856"/>
                </a:lnTo>
                <a:lnTo>
                  <a:pt x="1860550" y="2938424"/>
                </a:lnTo>
                <a:lnTo>
                  <a:pt x="1860550" y="2987047"/>
                </a:lnTo>
                <a:lnTo>
                  <a:pt x="1860550" y="2995025"/>
                </a:lnTo>
                <a:lnTo>
                  <a:pt x="1860550" y="3028736"/>
                </a:lnTo>
                <a:lnTo>
                  <a:pt x="1860550" y="3032967"/>
                </a:lnTo>
                <a:lnTo>
                  <a:pt x="1860550" y="3054023"/>
                </a:lnTo>
                <a:lnTo>
                  <a:pt x="1860550" y="3055980"/>
                </a:lnTo>
                <a:lnTo>
                  <a:pt x="1860550" y="3067008"/>
                </a:lnTo>
                <a:lnTo>
                  <a:pt x="1860550" y="3067798"/>
                </a:lnTo>
                <a:lnTo>
                  <a:pt x="1860550" y="3072475"/>
                </a:lnTo>
                <a:lnTo>
                  <a:pt x="1860550" y="3072774"/>
                </a:lnTo>
                <a:cubicBezTo>
                  <a:pt x="1860550" y="3184470"/>
                  <a:pt x="1792036" y="3280779"/>
                  <a:pt x="1694831" y="3321952"/>
                </a:cubicBezTo>
                <a:lnTo>
                  <a:pt x="1593989" y="3342374"/>
                </a:lnTo>
                <a:lnTo>
                  <a:pt x="1589537" y="3343276"/>
                </a:lnTo>
                <a:cubicBezTo>
                  <a:pt x="267968" y="3343276"/>
                  <a:pt x="267968" y="3343276"/>
                  <a:pt x="267968" y="3343276"/>
                </a:cubicBezTo>
                <a:lnTo>
                  <a:pt x="263590" y="3342374"/>
                </a:lnTo>
                <a:lnTo>
                  <a:pt x="164435" y="3321952"/>
                </a:lnTo>
                <a:cubicBezTo>
                  <a:pt x="68515" y="3280779"/>
                  <a:pt x="0" y="3184470"/>
                  <a:pt x="0" y="3072774"/>
                </a:cubicBezTo>
                <a:lnTo>
                  <a:pt x="0" y="3072475"/>
                </a:lnTo>
                <a:lnTo>
                  <a:pt x="0" y="2956977"/>
                </a:lnTo>
                <a:lnTo>
                  <a:pt x="0" y="2870182"/>
                </a:lnTo>
                <a:lnTo>
                  <a:pt x="0" y="2807991"/>
                </a:lnTo>
                <a:lnTo>
                  <a:pt x="0" y="2787491"/>
                </a:lnTo>
                <a:lnTo>
                  <a:pt x="0" y="2766302"/>
                </a:lnTo>
                <a:lnTo>
                  <a:pt x="0" y="2741016"/>
                </a:lnTo>
                <a:lnTo>
                  <a:pt x="0" y="2728031"/>
                </a:lnTo>
                <a:lnTo>
                  <a:pt x="0" y="2722563"/>
                </a:lnTo>
                <a:lnTo>
                  <a:pt x="0" y="2522258"/>
                </a:lnTo>
                <a:cubicBezTo>
                  <a:pt x="0" y="1330151"/>
                  <a:pt x="0" y="769160"/>
                  <a:pt x="0" y="505164"/>
                </a:cubicBezTo>
                <a:lnTo>
                  <a:pt x="0" y="461963"/>
                </a:lnTo>
                <a:lnTo>
                  <a:pt x="0" y="418277"/>
                </a:lnTo>
                <a:lnTo>
                  <a:pt x="0" y="398763"/>
                </a:lnTo>
                <a:lnTo>
                  <a:pt x="0" y="356020"/>
                </a:lnTo>
                <a:lnTo>
                  <a:pt x="0" y="351269"/>
                </a:lnTo>
                <a:lnTo>
                  <a:pt x="0" y="314287"/>
                </a:lnTo>
                <a:lnTo>
                  <a:pt x="0" y="294426"/>
                </a:lnTo>
                <a:lnTo>
                  <a:pt x="0" y="288973"/>
                </a:lnTo>
                <a:cubicBezTo>
                  <a:pt x="0" y="282816"/>
                  <a:pt x="0" y="278711"/>
                  <a:pt x="0" y="275975"/>
                </a:cubicBezTo>
                <a:lnTo>
                  <a:pt x="0" y="273484"/>
                </a:lnTo>
                <a:lnTo>
                  <a:pt x="0" y="270501"/>
                </a:lnTo>
                <a:lnTo>
                  <a:pt x="0" y="270492"/>
                </a:lnTo>
                <a:cubicBezTo>
                  <a:pt x="0" y="121569"/>
                  <a:pt x="121804" y="0"/>
                  <a:pt x="267968" y="0"/>
                </a:cubicBezTo>
                <a:close/>
              </a:path>
            </a:pathLst>
          </a:custGeom>
          <a:solidFill>
            <a:schemeClr val="tx1"/>
          </a:solidFill>
          <a:ln>
            <a:noFill/>
          </a:ln>
        </p:spPr>
        <p:txBody>
          <a:bodyPr vert="horz" wrap="square" lIns="67211" tIns="33605" rIns="67211" bIns="33605" numCol="1" anchor="t" anchorCtr="0" compatLnSpc="1">
            <a:prstTxWarp prst="textNoShape">
              <a:avLst/>
            </a:prstTxWarp>
            <a:noAutofit/>
          </a:bodyPr>
          <a:lstStyle/>
          <a:p>
            <a:pPr defTabSz="685594">
              <a:defRPr/>
            </a:pPr>
            <a:endParaRPr lang="en-US" sz="1325" kern="0" dirty="0">
              <a:solidFill>
                <a:srgbClr val="FFFFFF"/>
              </a:solidFill>
              <a:latin typeface="Segoe UI Semilight"/>
              <a:ea typeface="MS PGothic" panose="020B0600070205080204" pitchFamily="34" charset="-128"/>
              <a:cs typeface="Arial" charset="0"/>
            </a:endParaRPr>
          </a:p>
        </p:txBody>
      </p:sp>
      <p:sp>
        <p:nvSpPr>
          <p:cNvPr id="406" name="Freeform 405"/>
          <p:cNvSpPr/>
          <p:nvPr/>
        </p:nvSpPr>
        <p:spPr bwMode="auto">
          <a:xfrm>
            <a:off x="9503067" y="4013994"/>
            <a:ext cx="208253" cy="117525"/>
          </a:xfrm>
          <a:custGeom>
            <a:avLst/>
            <a:gdLst>
              <a:gd name="connsiteX0" fmla="*/ 5333671 w 7645936"/>
              <a:gd name="connsiteY0" fmla="*/ 2643510 h 4314825"/>
              <a:gd name="connsiteX1" fmla="*/ 5193195 w 7645936"/>
              <a:gd name="connsiteY1" fmla="*/ 2783986 h 4314825"/>
              <a:gd name="connsiteX2" fmla="*/ 5193195 w 7645936"/>
              <a:gd name="connsiteY2" fmla="*/ 3723500 h 4314825"/>
              <a:gd name="connsiteX3" fmla="*/ 5333671 w 7645936"/>
              <a:gd name="connsiteY3" fmla="*/ 3863976 h 4314825"/>
              <a:gd name="connsiteX4" fmla="*/ 5421017 w 7645936"/>
              <a:gd name="connsiteY4" fmla="*/ 3863976 h 4314825"/>
              <a:gd name="connsiteX5" fmla="*/ 5561493 w 7645936"/>
              <a:gd name="connsiteY5" fmla="*/ 3723500 h 4314825"/>
              <a:gd name="connsiteX6" fmla="*/ 5561493 w 7645936"/>
              <a:gd name="connsiteY6" fmla="*/ 2783986 h 4314825"/>
              <a:gd name="connsiteX7" fmla="*/ 5421017 w 7645936"/>
              <a:gd name="connsiteY7" fmla="*/ 2643510 h 4314825"/>
              <a:gd name="connsiteX8" fmla="*/ 4527329 w 7645936"/>
              <a:gd name="connsiteY8" fmla="*/ 2643510 h 4314825"/>
              <a:gd name="connsiteX9" fmla="*/ 4386853 w 7645936"/>
              <a:gd name="connsiteY9" fmla="*/ 2783986 h 4314825"/>
              <a:gd name="connsiteX10" fmla="*/ 4386853 w 7645936"/>
              <a:gd name="connsiteY10" fmla="*/ 3723500 h 4314825"/>
              <a:gd name="connsiteX11" fmla="*/ 4527329 w 7645936"/>
              <a:gd name="connsiteY11" fmla="*/ 3863976 h 4314825"/>
              <a:gd name="connsiteX12" fmla="*/ 4614675 w 7645936"/>
              <a:gd name="connsiteY12" fmla="*/ 3863976 h 4314825"/>
              <a:gd name="connsiteX13" fmla="*/ 4755151 w 7645936"/>
              <a:gd name="connsiteY13" fmla="*/ 3723500 h 4314825"/>
              <a:gd name="connsiteX14" fmla="*/ 4755151 w 7645936"/>
              <a:gd name="connsiteY14" fmla="*/ 2783986 h 4314825"/>
              <a:gd name="connsiteX15" fmla="*/ 4614675 w 7645936"/>
              <a:gd name="connsiteY15" fmla="*/ 2643510 h 4314825"/>
              <a:gd name="connsiteX16" fmla="*/ 3720987 w 7645936"/>
              <a:gd name="connsiteY16" fmla="*/ 2643510 h 4314825"/>
              <a:gd name="connsiteX17" fmla="*/ 3580511 w 7645936"/>
              <a:gd name="connsiteY17" fmla="*/ 2783986 h 4314825"/>
              <a:gd name="connsiteX18" fmla="*/ 3580511 w 7645936"/>
              <a:gd name="connsiteY18" fmla="*/ 3723500 h 4314825"/>
              <a:gd name="connsiteX19" fmla="*/ 3720987 w 7645936"/>
              <a:gd name="connsiteY19" fmla="*/ 3863976 h 4314825"/>
              <a:gd name="connsiteX20" fmla="*/ 3808333 w 7645936"/>
              <a:gd name="connsiteY20" fmla="*/ 3863976 h 4314825"/>
              <a:gd name="connsiteX21" fmla="*/ 3948809 w 7645936"/>
              <a:gd name="connsiteY21" fmla="*/ 3723500 h 4314825"/>
              <a:gd name="connsiteX22" fmla="*/ 3948809 w 7645936"/>
              <a:gd name="connsiteY22" fmla="*/ 2783986 h 4314825"/>
              <a:gd name="connsiteX23" fmla="*/ 3808333 w 7645936"/>
              <a:gd name="connsiteY23" fmla="*/ 2643510 h 4314825"/>
              <a:gd name="connsiteX24" fmla="*/ 2914644 w 7645936"/>
              <a:gd name="connsiteY24" fmla="*/ 2643510 h 4314825"/>
              <a:gd name="connsiteX25" fmla="*/ 2774168 w 7645936"/>
              <a:gd name="connsiteY25" fmla="*/ 2783986 h 4314825"/>
              <a:gd name="connsiteX26" fmla="*/ 2774168 w 7645936"/>
              <a:gd name="connsiteY26" fmla="*/ 3723500 h 4314825"/>
              <a:gd name="connsiteX27" fmla="*/ 2914644 w 7645936"/>
              <a:gd name="connsiteY27" fmla="*/ 3863976 h 4314825"/>
              <a:gd name="connsiteX28" fmla="*/ 3001990 w 7645936"/>
              <a:gd name="connsiteY28" fmla="*/ 3863976 h 4314825"/>
              <a:gd name="connsiteX29" fmla="*/ 3142466 w 7645936"/>
              <a:gd name="connsiteY29" fmla="*/ 3723500 h 4314825"/>
              <a:gd name="connsiteX30" fmla="*/ 3142466 w 7645936"/>
              <a:gd name="connsiteY30" fmla="*/ 2783986 h 4314825"/>
              <a:gd name="connsiteX31" fmla="*/ 3001990 w 7645936"/>
              <a:gd name="connsiteY31" fmla="*/ 2643510 h 4314825"/>
              <a:gd name="connsiteX32" fmla="*/ 2108301 w 7645936"/>
              <a:gd name="connsiteY32" fmla="*/ 2643510 h 4314825"/>
              <a:gd name="connsiteX33" fmla="*/ 1967825 w 7645936"/>
              <a:gd name="connsiteY33" fmla="*/ 2783986 h 4314825"/>
              <a:gd name="connsiteX34" fmla="*/ 1967825 w 7645936"/>
              <a:gd name="connsiteY34" fmla="*/ 3723500 h 4314825"/>
              <a:gd name="connsiteX35" fmla="*/ 2108301 w 7645936"/>
              <a:gd name="connsiteY35" fmla="*/ 3863976 h 4314825"/>
              <a:gd name="connsiteX36" fmla="*/ 2195647 w 7645936"/>
              <a:gd name="connsiteY36" fmla="*/ 3863976 h 4314825"/>
              <a:gd name="connsiteX37" fmla="*/ 2336123 w 7645936"/>
              <a:gd name="connsiteY37" fmla="*/ 3723500 h 4314825"/>
              <a:gd name="connsiteX38" fmla="*/ 2336123 w 7645936"/>
              <a:gd name="connsiteY38" fmla="*/ 2783986 h 4314825"/>
              <a:gd name="connsiteX39" fmla="*/ 2195647 w 7645936"/>
              <a:gd name="connsiteY39" fmla="*/ 2643510 h 4314825"/>
              <a:gd name="connsiteX40" fmla="*/ 5312536 w 7645936"/>
              <a:gd name="connsiteY40" fmla="*/ 2564132 h 4314825"/>
              <a:gd name="connsiteX41" fmla="*/ 5442152 w 7645936"/>
              <a:gd name="connsiteY41" fmla="*/ 2564132 h 4314825"/>
              <a:gd name="connsiteX42" fmla="*/ 5650609 w 7645936"/>
              <a:gd name="connsiteY42" fmla="*/ 2772589 h 4314825"/>
              <a:gd name="connsiteX43" fmla="*/ 5650609 w 7645936"/>
              <a:gd name="connsiteY43" fmla="*/ 3734896 h 4314825"/>
              <a:gd name="connsiteX44" fmla="*/ 5442152 w 7645936"/>
              <a:gd name="connsiteY44" fmla="*/ 3943353 h 4314825"/>
              <a:gd name="connsiteX45" fmla="*/ 5312536 w 7645936"/>
              <a:gd name="connsiteY45" fmla="*/ 3943353 h 4314825"/>
              <a:gd name="connsiteX46" fmla="*/ 5104079 w 7645936"/>
              <a:gd name="connsiteY46" fmla="*/ 3734896 h 4314825"/>
              <a:gd name="connsiteX47" fmla="*/ 5104079 w 7645936"/>
              <a:gd name="connsiteY47" fmla="*/ 2772589 h 4314825"/>
              <a:gd name="connsiteX48" fmla="*/ 5312536 w 7645936"/>
              <a:gd name="connsiteY48" fmla="*/ 2564132 h 4314825"/>
              <a:gd name="connsiteX49" fmla="*/ 4506194 w 7645936"/>
              <a:gd name="connsiteY49" fmla="*/ 2564132 h 4314825"/>
              <a:gd name="connsiteX50" fmla="*/ 4635810 w 7645936"/>
              <a:gd name="connsiteY50" fmla="*/ 2564132 h 4314825"/>
              <a:gd name="connsiteX51" fmla="*/ 4844267 w 7645936"/>
              <a:gd name="connsiteY51" fmla="*/ 2772589 h 4314825"/>
              <a:gd name="connsiteX52" fmla="*/ 4844267 w 7645936"/>
              <a:gd name="connsiteY52" fmla="*/ 3734896 h 4314825"/>
              <a:gd name="connsiteX53" fmla="*/ 4635810 w 7645936"/>
              <a:gd name="connsiteY53" fmla="*/ 3943353 h 4314825"/>
              <a:gd name="connsiteX54" fmla="*/ 4506194 w 7645936"/>
              <a:gd name="connsiteY54" fmla="*/ 3943353 h 4314825"/>
              <a:gd name="connsiteX55" fmla="*/ 4297737 w 7645936"/>
              <a:gd name="connsiteY55" fmla="*/ 3734896 h 4314825"/>
              <a:gd name="connsiteX56" fmla="*/ 4297737 w 7645936"/>
              <a:gd name="connsiteY56" fmla="*/ 2772589 h 4314825"/>
              <a:gd name="connsiteX57" fmla="*/ 4506194 w 7645936"/>
              <a:gd name="connsiteY57" fmla="*/ 2564132 h 4314825"/>
              <a:gd name="connsiteX58" fmla="*/ 3699852 w 7645936"/>
              <a:gd name="connsiteY58" fmla="*/ 2564132 h 4314825"/>
              <a:gd name="connsiteX59" fmla="*/ 3829468 w 7645936"/>
              <a:gd name="connsiteY59" fmla="*/ 2564132 h 4314825"/>
              <a:gd name="connsiteX60" fmla="*/ 4037925 w 7645936"/>
              <a:gd name="connsiteY60" fmla="*/ 2772589 h 4314825"/>
              <a:gd name="connsiteX61" fmla="*/ 4037925 w 7645936"/>
              <a:gd name="connsiteY61" fmla="*/ 3734896 h 4314825"/>
              <a:gd name="connsiteX62" fmla="*/ 3829468 w 7645936"/>
              <a:gd name="connsiteY62" fmla="*/ 3943353 h 4314825"/>
              <a:gd name="connsiteX63" fmla="*/ 3699852 w 7645936"/>
              <a:gd name="connsiteY63" fmla="*/ 3943353 h 4314825"/>
              <a:gd name="connsiteX64" fmla="*/ 3491395 w 7645936"/>
              <a:gd name="connsiteY64" fmla="*/ 3734896 h 4314825"/>
              <a:gd name="connsiteX65" fmla="*/ 3491395 w 7645936"/>
              <a:gd name="connsiteY65" fmla="*/ 2772589 h 4314825"/>
              <a:gd name="connsiteX66" fmla="*/ 3699852 w 7645936"/>
              <a:gd name="connsiteY66" fmla="*/ 2564132 h 4314825"/>
              <a:gd name="connsiteX67" fmla="*/ 2893509 w 7645936"/>
              <a:gd name="connsiteY67" fmla="*/ 2564132 h 4314825"/>
              <a:gd name="connsiteX68" fmla="*/ 3023125 w 7645936"/>
              <a:gd name="connsiteY68" fmla="*/ 2564132 h 4314825"/>
              <a:gd name="connsiteX69" fmla="*/ 3231582 w 7645936"/>
              <a:gd name="connsiteY69" fmla="*/ 2772589 h 4314825"/>
              <a:gd name="connsiteX70" fmla="*/ 3231582 w 7645936"/>
              <a:gd name="connsiteY70" fmla="*/ 3734896 h 4314825"/>
              <a:gd name="connsiteX71" fmla="*/ 3023125 w 7645936"/>
              <a:gd name="connsiteY71" fmla="*/ 3943353 h 4314825"/>
              <a:gd name="connsiteX72" fmla="*/ 2893509 w 7645936"/>
              <a:gd name="connsiteY72" fmla="*/ 3943353 h 4314825"/>
              <a:gd name="connsiteX73" fmla="*/ 2685052 w 7645936"/>
              <a:gd name="connsiteY73" fmla="*/ 3734896 h 4314825"/>
              <a:gd name="connsiteX74" fmla="*/ 2685052 w 7645936"/>
              <a:gd name="connsiteY74" fmla="*/ 2772589 h 4314825"/>
              <a:gd name="connsiteX75" fmla="*/ 2893509 w 7645936"/>
              <a:gd name="connsiteY75" fmla="*/ 2564132 h 4314825"/>
              <a:gd name="connsiteX76" fmla="*/ 2087166 w 7645936"/>
              <a:gd name="connsiteY76" fmla="*/ 2564132 h 4314825"/>
              <a:gd name="connsiteX77" fmla="*/ 2216782 w 7645936"/>
              <a:gd name="connsiteY77" fmla="*/ 2564132 h 4314825"/>
              <a:gd name="connsiteX78" fmla="*/ 2425239 w 7645936"/>
              <a:gd name="connsiteY78" fmla="*/ 2772589 h 4314825"/>
              <a:gd name="connsiteX79" fmla="*/ 2425239 w 7645936"/>
              <a:gd name="connsiteY79" fmla="*/ 3734896 h 4314825"/>
              <a:gd name="connsiteX80" fmla="*/ 2216782 w 7645936"/>
              <a:gd name="connsiteY80" fmla="*/ 3943353 h 4314825"/>
              <a:gd name="connsiteX81" fmla="*/ 2087166 w 7645936"/>
              <a:gd name="connsiteY81" fmla="*/ 3943353 h 4314825"/>
              <a:gd name="connsiteX82" fmla="*/ 1878709 w 7645936"/>
              <a:gd name="connsiteY82" fmla="*/ 3734896 h 4314825"/>
              <a:gd name="connsiteX83" fmla="*/ 1878709 w 7645936"/>
              <a:gd name="connsiteY83" fmla="*/ 2772589 h 4314825"/>
              <a:gd name="connsiteX84" fmla="*/ 2087166 w 7645936"/>
              <a:gd name="connsiteY84" fmla="*/ 2564132 h 4314825"/>
              <a:gd name="connsiteX85" fmla="*/ 5082919 w 7645936"/>
              <a:gd name="connsiteY85" fmla="*/ 775812 h 4314825"/>
              <a:gd name="connsiteX86" fmla="*/ 4576665 w 7645936"/>
              <a:gd name="connsiteY86" fmla="*/ 1282066 h 4314825"/>
              <a:gd name="connsiteX87" fmla="*/ 5082919 w 7645936"/>
              <a:gd name="connsiteY87" fmla="*/ 1788320 h 4314825"/>
              <a:gd name="connsiteX88" fmla="*/ 5589173 w 7645936"/>
              <a:gd name="connsiteY88" fmla="*/ 1282066 h 4314825"/>
              <a:gd name="connsiteX89" fmla="*/ 5082919 w 7645936"/>
              <a:gd name="connsiteY89" fmla="*/ 775812 h 4314825"/>
              <a:gd name="connsiteX90" fmla="*/ 2408299 w 7645936"/>
              <a:gd name="connsiteY90" fmla="*/ 775812 h 4314825"/>
              <a:gd name="connsiteX91" fmla="*/ 1902046 w 7645936"/>
              <a:gd name="connsiteY91" fmla="*/ 1282066 h 4314825"/>
              <a:gd name="connsiteX92" fmla="*/ 2408299 w 7645936"/>
              <a:gd name="connsiteY92" fmla="*/ 1788320 h 4314825"/>
              <a:gd name="connsiteX93" fmla="*/ 2914553 w 7645936"/>
              <a:gd name="connsiteY93" fmla="*/ 1282066 h 4314825"/>
              <a:gd name="connsiteX94" fmla="*/ 2408299 w 7645936"/>
              <a:gd name="connsiteY94" fmla="*/ 775812 h 4314825"/>
              <a:gd name="connsiteX95" fmla="*/ 5082919 w 7645936"/>
              <a:gd name="connsiteY95" fmla="*/ 661036 h 4314825"/>
              <a:gd name="connsiteX96" fmla="*/ 5703949 w 7645936"/>
              <a:gd name="connsiteY96" fmla="*/ 1282066 h 4314825"/>
              <a:gd name="connsiteX97" fmla="*/ 5082919 w 7645936"/>
              <a:gd name="connsiteY97" fmla="*/ 1903096 h 4314825"/>
              <a:gd name="connsiteX98" fmla="*/ 4461889 w 7645936"/>
              <a:gd name="connsiteY98" fmla="*/ 1282066 h 4314825"/>
              <a:gd name="connsiteX99" fmla="*/ 5082919 w 7645936"/>
              <a:gd name="connsiteY99" fmla="*/ 661036 h 4314825"/>
              <a:gd name="connsiteX100" fmla="*/ 2408299 w 7645936"/>
              <a:gd name="connsiteY100" fmla="*/ 661036 h 4314825"/>
              <a:gd name="connsiteX101" fmla="*/ 3029329 w 7645936"/>
              <a:gd name="connsiteY101" fmla="*/ 1282066 h 4314825"/>
              <a:gd name="connsiteX102" fmla="*/ 2408299 w 7645936"/>
              <a:gd name="connsiteY102" fmla="*/ 1903096 h 4314825"/>
              <a:gd name="connsiteX103" fmla="*/ 1787269 w 7645936"/>
              <a:gd name="connsiteY103" fmla="*/ 1282066 h 4314825"/>
              <a:gd name="connsiteX104" fmla="*/ 2408299 w 7645936"/>
              <a:gd name="connsiteY104" fmla="*/ 661036 h 4314825"/>
              <a:gd name="connsiteX105" fmla="*/ 1164182 w 7645936"/>
              <a:gd name="connsiteY105" fmla="*/ 126434 h 4314825"/>
              <a:gd name="connsiteX106" fmla="*/ 1034158 w 7645936"/>
              <a:gd name="connsiteY106" fmla="*/ 256457 h 4314825"/>
              <a:gd name="connsiteX107" fmla="*/ 1034158 w 7645936"/>
              <a:gd name="connsiteY107" fmla="*/ 1603376 h 4314825"/>
              <a:gd name="connsiteX108" fmla="*/ 879743 w 7645936"/>
              <a:gd name="connsiteY108" fmla="*/ 1603376 h 4314825"/>
              <a:gd name="connsiteX109" fmla="*/ 478976 w 7645936"/>
              <a:gd name="connsiteY109" fmla="*/ 1603376 h 4314825"/>
              <a:gd name="connsiteX110" fmla="*/ 478976 w 7645936"/>
              <a:gd name="connsiteY110" fmla="*/ 1286475 h 4314825"/>
              <a:gd name="connsiteX111" fmla="*/ 89830 w 7645936"/>
              <a:gd name="connsiteY111" fmla="*/ 1286475 h 4314825"/>
              <a:gd name="connsiteX112" fmla="*/ 89830 w 7645936"/>
              <a:gd name="connsiteY112" fmla="*/ 2046729 h 4314825"/>
              <a:gd name="connsiteX113" fmla="*/ 478976 w 7645936"/>
              <a:gd name="connsiteY113" fmla="*/ 2046729 h 4314825"/>
              <a:gd name="connsiteX114" fmla="*/ 478976 w 7645936"/>
              <a:gd name="connsiteY114" fmla="*/ 1724026 h 4314825"/>
              <a:gd name="connsiteX115" fmla="*/ 879743 w 7645936"/>
              <a:gd name="connsiteY115" fmla="*/ 1724026 h 4314825"/>
              <a:gd name="connsiteX116" fmla="*/ 1034158 w 7645936"/>
              <a:gd name="connsiteY116" fmla="*/ 1724026 h 4314825"/>
              <a:gd name="connsiteX117" fmla="*/ 1034158 w 7645936"/>
              <a:gd name="connsiteY117" fmla="*/ 4058369 h 4314825"/>
              <a:gd name="connsiteX118" fmla="*/ 1164182 w 7645936"/>
              <a:gd name="connsiteY118" fmla="*/ 4188392 h 4314825"/>
              <a:gd name="connsiteX119" fmla="*/ 6481755 w 7645936"/>
              <a:gd name="connsiteY119" fmla="*/ 4188392 h 4314825"/>
              <a:gd name="connsiteX120" fmla="*/ 6611778 w 7645936"/>
              <a:gd name="connsiteY120" fmla="*/ 4058369 h 4314825"/>
              <a:gd name="connsiteX121" fmla="*/ 6611778 w 7645936"/>
              <a:gd name="connsiteY121" fmla="*/ 1724026 h 4314825"/>
              <a:gd name="connsiteX122" fmla="*/ 6766193 w 7645936"/>
              <a:gd name="connsiteY122" fmla="*/ 1724026 h 4314825"/>
              <a:gd name="connsiteX123" fmla="*/ 7166960 w 7645936"/>
              <a:gd name="connsiteY123" fmla="*/ 1724026 h 4314825"/>
              <a:gd name="connsiteX124" fmla="*/ 7166960 w 7645936"/>
              <a:gd name="connsiteY124" fmla="*/ 2046729 h 4314825"/>
              <a:gd name="connsiteX125" fmla="*/ 7556106 w 7645936"/>
              <a:gd name="connsiteY125" fmla="*/ 2046729 h 4314825"/>
              <a:gd name="connsiteX126" fmla="*/ 7556106 w 7645936"/>
              <a:gd name="connsiteY126" fmla="*/ 1286475 h 4314825"/>
              <a:gd name="connsiteX127" fmla="*/ 7166960 w 7645936"/>
              <a:gd name="connsiteY127" fmla="*/ 1286475 h 4314825"/>
              <a:gd name="connsiteX128" fmla="*/ 7166960 w 7645936"/>
              <a:gd name="connsiteY128" fmla="*/ 1603376 h 4314825"/>
              <a:gd name="connsiteX129" fmla="*/ 6766193 w 7645936"/>
              <a:gd name="connsiteY129" fmla="*/ 1603376 h 4314825"/>
              <a:gd name="connsiteX130" fmla="*/ 6611778 w 7645936"/>
              <a:gd name="connsiteY130" fmla="*/ 1603376 h 4314825"/>
              <a:gd name="connsiteX131" fmla="*/ 6611778 w 7645936"/>
              <a:gd name="connsiteY131" fmla="*/ 256457 h 4314825"/>
              <a:gd name="connsiteX132" fmla="*/ 6481755 w 7645936"/>
              <a:gd name="connsiteY132" fmla="*/ 126434 h 4314825"/>
              <a:gd name="connsiteX133" fmla="*/ 1011518 w 7645936"/>
              <a:gd name="connsiteY133" fmla="*/ 0 h 4314825"/>
              <a:gd name="connsiteX134" fmla="*/ 6634418 w 7645936"/>
              <a:gd name="connsiteY134" fmla="*/ 0 h 4314825"/>
              <a:gd name="connsiteX135" fmla="*/ 6766193 w 7645936"/>
              <a:gd name="connsiteY135" fmla="*/ 131775 h 4314825"/>
              <a:gd name="connsiteX136" fmla="*/ 6766193 w 7645936"/>
              <a:gd name="connsiteY136" fmla="*/ 1485987 h 4314825"/>
              <a:gd name="connsiteX137" fmla="*/ 7077129 w 7645936"/>
              <a:gd name="connsiteY137" fmla="*/ 1485987 h 4314825"/>
              <a:gd name="connsiteX138" fmla="*/ 7077129 w 7645936"/>
              <a:gd name="connsiteY138" fmla="*/ 1193887 h 4314825"/>
              <a:gd name="connsiteX139" fmla="*/ 7645936 w 7645936"/>
              <a:gd name="connsiteY139" fmla="*/ 1193887 h 4314825"/>
              <a:gd name="connsiteX140" fmla="*/ 7645936 w 7645936"/>
              <a:gd name="connsiteY140" fmla="*/ 2139317 h 4314825"/>
              <a:gd name="connsiteX141" fmla="*/ 7077129 w 7645936"/>
              <a:gd name="connsiteY141" fmla="*/ 2139317 h 4314825"/>
              <a:gd name="connsiteX142" fmla="*/ 7077129 w 7645936"/>
              <a:gd name="connsiteY142" fmla="*/ 1840719 h 4314825"/>
              <a:gd name="connsiteX143" fmla="*/ 6766193 w 7645936"/>
              <a:gd name="connsiteY143" fmla="*/ 1840719 h 4314825"/>
              <a:gd name="connsiteX144" fmla="*/ 6766193 w 7645936"/>
              <a:gd name="connsiteY144" fmla="*/ 4183050 h 4314825"/>
              <a:gd name="connsiteX145" fmla="*/ 6634418 w 7645936"/>
              <a:gd name="connsiteY145" fmla="*/ 4314825 h 4314825"/>
              <a:gd name="connsiteX146" fmla="*/ 1011518 w 7645936"/>
              <a:gd name="connsiteY146" fmla="*/ 4314825 h 4314825"/>
              <a:gd name="connsiteX147" fmla="*/ 879743 w 7645936"/>
              <a:gd name="connsiteY147" fmla="*/ 4183050 h 4314825"/>
              <a:gd name="connsiteX148" fmla="*/ 879743 w 7645936"/>
              <a:gd name="connsiteY148" fmla="*/ 1840719 h 4314825"/>
              <a:gd name="connsiteX149" fmla="*/ 568807 w 7645936"/>
              <a:gd name="connsiteY149" fmla="*/ 1840719 h 4314825"/>
              <a:gd name="connsiteX150" fmla="*/ 568807 w 7645936"/>
              <a:gd name="connsiteY150" fmla="*/ 2139317 h 4314825"/>
              <a:gd name="connsiteX151" fmla="*/ 0 w 7645936"/>
              <a:gd name="connsiteY151" fmla="*/ 2139317 h 4314825"/>
              <a:gd name="connsiteX152" fmla="*/ 0 w 7645936"/>
              <a:gd name="connsiteY152" fmla="*/ 1193887 h 4314825"/>
              <a:gd name="connsiteX153" fmla="*/ 568807 w 7645936"/>
              <a:gd name="connsiteY153" fmla="*/ 1193887 h 4314825"/>
              <a:gd name="connsiteX154" fmla="*/ 568807 w 7645936"/>
              <a:gd name="connsiteY154" fmla="*/ 1485987 h 4314825"/>
              <a:gd name="connsiteX155" fmla="*/ 879743 w 7645936"/>
              <a:gd name="connsiteY155" fmla="*/ 1485987 h 4314825"/>
              <a:gd name="connsiteX156" fmla="*/ 879743 w 7645936"/>
              <a:gd name="connsiteY156" fmla="*/ 131775 h 4314825"/>
              <a:gd name="connsiteX157" fmla="*/ 1011518 w 7645936"/>
              <a:gd name="connsiteY157" fmla="*/ 0 h 431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Lst>
            <a:rect l="l" t="t" r="r" b="b"/>
            <a:pathLst>
              <a:path w="7645936" h="4314825">
                <a:moveTo>
                  <a:pt x="5333671" y="2643510"/>
                </a:moveTo>
                <a:cubicBezTo>
                  <a:pt x="5256088" y="2643510"/>
                  <a:pt x="5193195" y="2706403"/>
                  <a:pt x="5193195" y="2783986"/>
                </a:cubicBezTo>
                <a:lnTo>
                  <a:pt x="5193195" y="3723500"/>
                </a:lnTo>
                <a:cubicBezTo>
                  <a:pt x="5193195" y="3801083"/>
                  <a:pt x="5256088" y="3863976"/>
                  <a:pt x="5333671" y="3863976"/>
                </a:cubicBezTo>
                <a:lnTo>
                  <a:pt x="5421017" y="3863976"/>
                </a:lnTo>
                <a:cubicBezTo>
                  <a:pt x="5498600" y="3863976"/>
                  <a:pt x="5561493" y="3801083"/>
                  <a:pt x="5561493" y="3723500"/>
                </a:cubicBezTo>
                <a:lnTo>
                  <a:pt x="5561493" y="2783986"/>
                </a:lnTo>
                <a:cubicBezTo>
                  <a:pt x="5561493" y="2706403"/>
                  <a:pt x="5498600" y="2643510"/>
                  <a:pt x="5421017" y="2643510"/>
                </a:cubicBezTo>
                <a:close/>
                <a:moveTo>
                  <a:pt x="4527329" y="2643510"/>
                </a:moveTo>
                <a:cubicBezTo>
                  <a:pt x="4449746" y="2643510"/>
                  <a:pt x="4386853" y="2706403"/>
                  <a:pt x="4386853" y="2783986"/>
                </a:cubicBezTo>
                <a:lnTo>
                  <a:pt x="4386853" y="3723500"/>
                </a:lnTo>
                <a:cubicBezTo>
                  <a:pt x="4386853" y="3801083"/>
                  <a:pt x="4449746" y="3863976"/>
                  <a:pt x="4527329" y="3863976"/>
                </a:cubicBezTo>
                <a:lnTo>
                  <a:pt x="4614675" y="3863976"/>
                </a:lnTo>
                <a:cubicBezTo>
                  <a:pt x="4692258" y="3863976"/>
                  <a:pt x="4755151" y="3801083"/>
                  <a:pt x="4755151" y="3723500"/>
                </a:cubicBezTo>
                <a:lnTo>
                  <a:pt x="4755151" y="2783986"/>
                </a:lnTo>
                <a:cubicBezTo>
                  <a:pt x="4755151" y="2706403"/>
                  <a:pt x="4692258" y="2643510"/>
                  <a:pt x="4614675" y="2643510"/>
                </a:cubicBezTo>
                <a:close/>
                <a:moveTo>
                  <a:pt x="3720987" y="2643510"/>
                </a:moveTo>
                <a:cubicBezTo>
                  <a:pt x="3643404" y="2643510"/>
                  <a:pt x="3580511" y="2706403"/>
                  <a:pt x="3580511" y="2783986"/>
                </a:cubicBezTo>
                <a:lnTo>
                  <a:pt x="3580511" y="3723500"/>
                </a:lnTo>
                <a:cubicBezTo>
                  <a:pt x="3580511" y="3801083"/>
                  <a:pt x="3643404" y="3863976"/>
                  <a:pt x="3720987" y="3863976"/>
                </a:cubicBezTo>
                <a:lnTo>
                  <a:pt x="3808333" y="3863976"/>
                </a:lnTo>
                <a:cubicBezTo>
                  <a:pt x="3885916" y="3863976"/>
                  <a:pt x="3948809" y="3801083"/>
                  <a:pt x="3948809" y="3723500"/>
                </a:cubicBezTo>
                <a:lnTo>
                  <a:pt x="3948809" y="2783986"/>
                </a:lnTo>
                <a:cubicBezTo>
                  <a:pt x="3948809" y="2706403"/>
                  <a:pt x="3885916" y="2643510"/>
                  <a:pt x="3808333" y="2643510"/>
                </a:cubicBezTo>
                <a:close/>
                <a:moveTo>
                  <a:pt x="2914644" y="2643510"/>
                </a:moveTo>
                <a:cubicBezTo>
                  <a:pt x="2837061" y="2643510"/>
                  <a:pt x="2774168" y="2706403"/>
                  <a:pt x="2774168" y="2783986"/>
                </a:cubicBezTo>
                <a:lnTo>
                  <a:pt x="2774168" y="3723500"/>
                </a:lnTo>
                <a:cubicBezTo>
                  <a:pt x="2774168" y="3801083"/>
                  <a:pt x="2837061" y="3863976"/>
                  <a:pt x="2914644" y="3863976"/>
                </a:cubicBezTo>
                <a:lnTo>
                  <a:pt x="3001990" y="3863976"/>
                </a:lnTo>
                <a:cubicBezTo>
                  <a:pt x="3079573" y="3863976"/>
                  <a:pt x="3142466" y="3801083"/>
                  <a:pt x="3142466" y="3723500"/>
                </a:cubicBezTo>
                <a:lnTo>
                  <a:pt x="3142466" y="2783986"/>
                </a:lnTo>
                <a:cubicBezTo>
                  <a:pt x="3142466" y="2706403"/>
                  <a:pt x="3079573" y="2643510"/>
                  <a:pt x="3001990" y="2643510"/>
                </a:cubicBezTo>
                <a:close/>
                <a:moveTo>
                  <a:pt x="2108301" y="2643510"/>
                </a:moveTo>
                <a:cubicBezTo>
                  <a:pt x="2030718" y="2643510"/>
                  <a:pt x="1967825" y="2706403"/>
                  <a:pt x="1967825" y="2783986"/>
                </a:cubicBezTo>
                <a:lnTo>
                  <a:pt x="1967825" y="3723500"/>
                </a:lnTo>
                <a:cubicBezTo>
                  <a:pt x="1967825" y="3801083"/>
                  <a:pt x="2030718" y="3863976"/>
                  <a:pt x="2108301" y="3863976"/>
                </a:cubicBezTo>
                <a:lnTo>
                  <a:pt x="2195647" y="3863976"/>
                </a:lnTo>
                <a:cubicBezTo>
                  <a:pt x="2273230" y="3863976"/>
                  <a:pt x="2336123" y="3801083"/>
                  <a:pt x="2336123" y="3723500"/>
                </a:cubicBezTo>
                <a:lnTo>
                  <a:pt x="2336123" y="2783986"/>
                </a:lnTo>
                <a:cubicBezTo>
                  <a:pt x="2336123" y="2706403"/>
                  <a:pt x="2273230" y="2643510"/>
                  <a:pt x="2195647" y="2643510"/>
                </a:cubicBezTo>
                <a:close/>
                <a:moveTo>
                  <a:pt x="5312536" y="2564132"/>
                </a:moveTo>
                <a:lnTo>
                  <a:pt x="5442152" y="2564132"/>
                </a:lnTo>
                <a:cubicBezTo>
                  <a:pt x="5557280" y="2564132"/>
                  <a:pt x="5650609" y="2657461"/>
                  <a:pt x="5650609" y="2772589"/>
                </a:cubicBezTo>
                <a:lnTo>
                  <a:pt x="5650609" y="3734896"/>
                </a:lnTo>
                <a:cubicBezTo>
                  <a:pt x="5650609" y="3850024"/>
                  <a:pt x="5557280" y="3943353"/>
                  <a:pt x="5442152" y="3943353"/>
                </a:cubicBezTo>
                <a:lnTo>
                  <a:pt x="5312536" y="3943353"/>
                </a:lnTo>
                <a:cubicBezTo>
                  <a:pt x="5197408" y="3943353"/>
                  <a:pt x="5104079" y="3850024"/>
                  <a:pt x="5104079" y="3734896"/>
                </a:cubicBezTo>
                <a:lnTo>
                  <a:pt x="5104079" y="2772589"/>
                </a:lnTo>
                <a:cubicBezTo>
                  <a:pt x="5104079" y="2657461"/>
                  <a:pt x="5197408" y="2564132"/>
                  <a:pt x="5312536" y="2564132"/>
                </a:cubicBezTo>
                <a:close/>
                <a:moveTo>
                  <a:pt x="4506194" y="2564132"/>
                </a:moveTo>
                <a:lnTo>
                  <a:pt x="4635810" y="2564132"/>
                </a:lnTo>
                <a:cubicBezTo>
                  <a:pt x="4750938" y="2564132"/>
                  <a:pt x="4844267" y="2657461"/>
                  <a:pt x="4844267" y="2772589"/>
                </a:cubicBezTo>
                <a:lnTo>
                  <a:pt x="4844267" y="3734896"/>
                </a:lnTo>
                <a:cubicBezTo>
                  <a:pt x="4844267" y="3850024"/>
                  <a:pt x="4750938" y="3943353"/>
                  <a:pt x="4635810" y="3943353"/>
                </a:cubicBezTo>
                <a:lnTo>
                  <a:pt x="4506194" y="3943353"/>
                </a:lnTo>
                <a:cubicBezTo>
                  <a:pt x="4391066" y="3943353"/>
                  <a:pt x="4297737" y="3850024"/>
                  <a:pt x="4297737" y="3734896"/>
                </a:cubicBezTo>
                <a:lnTo>
                  <a:pt x="4297737" y="2772589"/>
                </a:lnTo>
                <a:cubicBezTo>
                  <a:pt x="4297737" y="2657461"/>
                  <a:pt x="4391066" y="2564132"/>
                  <a:pt x="4506194" y="2564132"/>
                </a:cubicBezTo>
                <a:close/>
                <a:moveTo>
                  <a:pt x="3699852" y="2564132"/>
                </a:moveTo>
                <a:lnTo>
                  <a:pt x="3829468" y="2564132"/>
                </a:lnTo>
                <a:cubicBezTo>
                  <a:pt x="3944596" y="2564132"/>
                  <a:pt x="4037925" y="2657461"/>
                  <a:pt x="4037925" y="2772589"/>
                </a:cubicBezTo>
                <a:lnTo>
                  <a:pt x="4037925" y="3734896"/>
                </a:lnTo>
                <a:cubicBezTo>
                  <a:pt x="4037925" y="3850024"/>
                  <a:pt x="3944596" y="3943353"/>
                  <a:pt x="3829468" y="3943353"/>
                </a:cubicBezTo>
                <a:lnTo>
                  <a:pt x="3699852" y="3943353"/>
                </a:lnTo>
                <a:cubicBezTo>
                  <a:pt x="3584724" y="3943353"/>
                  <a:pt x="3491395" y="3850024"/>
                  <a:pt x="3491395" y="3734896"/>
                </a:cubicBezTo>
                <a:lnTo>
                  <a:pt x="3491395" y="2772589"/>
                </a:lnTo>
                <a:cubicBezTo>
                  <a:pt x="3491395" y="2657461"/>
                  <a:pt x="3584724" y="2564132"/>
                  <a:pt x="3699852" y="2564132"/>
                </a:cubicBezTo>
                <a:close/>
                <a:moveTo>
                  <a:pt x="2893509" y="2564132"/>
                </a:moveTo>
                <a:lnTo>
                  <a:pt x="3023125" y="2564132"/>
                </a:lnTo>
                <a:cubicBezTo>
                  <a:pt x="3138253" y="2564132"/>
                  <a:pt x="3231582" y="2657461"/>
                  <a:pt x="3231582" y="2772589"/>
                </a:cubicBezTo>
                <a:lnTo>
                  <a:pt x="3231582" y="3734896"/>
                </a:lnTo>
                <a:cubicBezTo>
                  <a:pt x="3231582" y="3850024"/>
                  <a:pt x="3138253" y="3943353"/>
                  <a:pt x="3023125" y="3943353"/>
                </a:cubicBezTo>
                <a:lnTo>
                  <a:pt x="2893509" y="3943353"/>
                </a:lnTo>
                <a:cubicBezTo>
                  <a:pt x="2778381" y="3943353"/>
                  <a:pt x="2685052" y="3850024"/>
                  <a:pt x="2685052" y="3734896"/>
                </a:cubicBezTo>
                <a:lnTo>
                  <a:pt x="2685052" y="2772589"/>
                </a:lnTo>
                <a:cubicBezTo>
                  <a:pt x="2685052" y="2657461"/>
                  <a:pt x="2778381" y="2564132"/>
                  <a:pt x="2893509" y="2564132"/>
                </a:cubicBezTo>
                <a:close/>
                <a:moveTo>
                  <a:pt x="2087166" y="2564132"/>
                </a:moveTo>
                <a:lnTo>
                  <a:pt x="2216782" y="2564132"/>
                </a:lnTo>
                <a:cubicBezTo>
                  <a:pt x="2331910" y="2564132"/>
                  <a:pt x="2425239" y="2657461"/>
                  <a:pt x="2425239" y="2772589"/>
                </a:cubicBezTo>
                <a:lnTo>
                  <a:pt x="2425239" y="3734896"/>
                </a:lnTo>
                <a:cubicBezTo>
                  <a:pt x="2425239" y="3850024"/>
                  <a:pt x="2331910" y="3943353"/>
                  <a:pt x="2216782" y="3943353"/>
                </a:cubicBezTo>
                <a:lnTo>
                  <a:pt x="2087166" y="3943353"/>
                </a:lnTo>
                <a:cubicBezTo>
                  <a:pt x="1972038" y="3943353"/>
                  <a:pt x="1878709" y="3850024"/>
                  <a:pt x="1878709" y="3734896"/>
                </a:cubicBezTo>
                <a:lnTo>
                  <a:pt x="1878709" y="2772589"/>
                </a:lnTo>
                <a:cubicBezTo>
                  <a:pt x="1878709" y="2657461"/>
                  <a:pt x="1972038" y="2564132"/>
                  <a:pt x="2087166" y="2564132"/>
                </a:cubicBezTo>
                <a:close/>
                <a:moveTo>
                  <a:pt x="5082919" y="775812"/>
                </a:moveTo>
                <a:cubicBezTo>
                  <a:pt x="4803323" y="775812"/>
                  <a:pt x="4576665" y="1002470"/>
                  <a:pt x="4576665" y="1282066"/>
                </a:cubicBezTo>
                <a:cubicBezTo>
                  <a:pt x="4576665" y="1561662"/>
                  <a:pt x="4803323" y="1788320"/>
                  <a:pt x="5082919" y="1788320"/>
                </a:cubicBezTo>
                <a:cubicBezTo>
                  <a:pt x="5362515" y="1788320"/>
                  <a:pt x="5589173" y="1561662"/>
                  <a:pt x="5589173" y="1282066"/>
                </a:cubicBezTo>
                <a:cubicBezTo>
                  <a:pt x="5589173" y="1002470"/>
                  <a:pt x="5362515" y="775812"/>
                  <a:pt x="5082919" y="775812"/>
                </a:cubicBezTo>
                <a:close/>
                <a:moveTo>
                  <a:pt x="2408299" y="775812"/>
                </a:moveTo>
                <a:cubicBezTo>
                  <a:pt x="2128703" y="775812"/>
                  <a:pt x="1902046" y="1002470"/>
                  <a:pt x="1902046" y="1282066"/>
                </a:cubicBezTo>
                <a:cubicBezTo>
                  <a:pt x="1902046" y="1561662"/>
                  <a:pt x="2128703" y="1788320"/>
                  <a:pt x="2408299" y="1788320"/>
                </a:cubicBezTo>
                <a:cubicBezTo>
                  <a:pt x="2687895" y="1788320"/>
                  <a:pt x="2914553" y="1561662"/>
                  <a:pt x="2914553" y="1282066"/>
                </a:cubicBezTo>
                <a:cubicBezTo>
                  <a:pt x="2914553" y="1002470"/>
                  <a:pt x="2687895" y="775812"/>
                  <a:pt x="2408299" y="775812"/>
                </a:cubicBezTo>
                <a:close/>
                <a:moveTo>
                  <a:pt x="5082919" y="661036"/>
                </a:moveTo>
                <a:cubicBezTo>
                  <a:pt x="5425904" y="661036"/>
                  <a:pt x="5703949" y="939081"/>
                  <a:pt x="5703949" y="1282066"/>
                </a:cubicBezTo>
                <a:cubicBezTo>
                  <a:pt x="5703949" y="1625051"/>
                  <a:pt x="5425904" y="1903096"/>
                  <a:pt x="5082919" y="1903096"/>
                </a:cubicBezTo>
                <a:cubicBezTo>
                  <a:pt x="4739934" y="1903096"/>
                  <a:pt x="4461889" y="1625051"/>
                  <a:pt x="4461889" y="1282066"/>
                </a:cubicBezTo>
                <a:cubicBezTo>
                  <a:pt x="4461889" y="939081"/>
                  <a:pt x="4739934" y="661036"/>
                  <a:pt x="5082919" y="661036"/>
                </a:cubicBezTo>
                <a:close/>
                <a:moveTo>
                  <a:pt x="2408299" y="661036"/>
                </a:moveTo>
                <a:cubicBezTo>
                  <a:pt x="2751284" y="661036"/>
                  <a:pt x="3029329" y="939081"/>
                  <a:pt x="3029329" y="1282066"/>
                </a:cubicBezTo>
                <a:cubicBezTo>
                  <a:pt x="3029329" y="1625051"/>
                  <a:pt x="2751284" y="1903096"/>
                  <a:pt x="2408299" y="1903096"/>
                </a:cubicBezTo>
                <a:cubicBezTo>
                  <a:pt x="2065314" y="1903096"/>
                  <a:pt x="1787269" y="1625051"/>
                  <a:pt x="1787269" y="1282066"/>
                </a:cubicBezTo>
                <a:cubicBezTo>
                  <a:pt x="1787269" y="939081"/>
                  <a:pt x="2065314" y="661036"/>
                  <a:pt x="2408299" y="661036"/>
                </a:cubicBezTo>
                <a:close/>
                <a:moveTo>
                  <a:pt x="1164182" y="126434"/>
                </a:moveTo>
                <a:cubicBezTo>
                  <a:pt x="1092372" y="126434"/>
                  <a:pt x="1034158" y="184647"/>
                  <a:pt x="1034158" y="256457"/>
                </a:cubicBezTo>
                <a:lnTo>
                  <a:pt x="1034158" y="1603376"/>
                </a:lnTo>
                <a:lnTo>
                  <a:pt x="879743" y="1603376"/>
                </a:lnTo>
                <a:lnTo>
                  <a:pt x="478976" y="1603376"/>
                </a:lnTo>
                <a:lnTo>
                  <a:pt x="478976" y="1286475"/>
                </a:lnTo>
                <a:lnTo>
                  <a:pt x="89830" y="1286475"/>
                </a:lnTo>
                <a:lnTo>
                  <a:pt x="89830" y="2046729"/>
                </a:lnTo>
                <a:lnTo>
                  <a:pt x="478976" y="2046729"/>
                </a:lnTo>
                <a:lnTo>
                  <a:pt x="478976" y="1724026"/>
                </a:lnTo>
                <a:lnTo>
                  <a:pt x="879743" y="1724026"/>
                </a:lnTo>
                <a:lnTo>
                  <a:pt x="1034158" y="1724026"/>
                </a:lnTo>
                <a:lnTo>
                  <a:pt x="1034158" y="4058369"/>
                </a:lnTo>
                <a:cubicBezTo>
                  <a:pt x="1034158" y="4130179"/>
                  <a:pt x="1092372" y="4188392"/>
                  <a:pt x="1164182" y="4188392"/>
                </a:cubicBezTo>
                <a:lnTo>
                  <a:pt x="6481755" y="4188392"/>
                </a:lnTo>
                <a:cubicBezTo>
                  <a:pt x="6553565" y="4188392"/>
                  <a:pt x="6611778" y="4130179"/>
                  <a:pt x="6611778" y="4058369"/>
                </a:cubicBezTo>
                <a:lnTo>
                  <a:pt x="6611778" y="1724026"/>
                </a:lnTo>
                <a:lnTo>
                  <a:pt x="6766193" y="1724026"/>
                </a:lnTo>
                <a:lnTo>
                  <a:pt x="7166960" y="1724026"/>
                </a:lnTo>
                <a:lnTo>
                  <a:pt x="7166960" y="2046729"/>
                </a:lnTo>
                <a:lnTo>
                  <a:pt x="7556106" y="2046729"/>
                </a:lnTo>
                <a:lnTo>
                  <a:pt x="7556106" y="1286475"/>
                </a:lnTo>
                <a:lnTo>
                  <a:pt x="7166960" y="1286475"/>
                </a:lnTo>
                <a:lnTo>
                  <a:pt x="7166960" y="1603376"/>
                </a:lnTo>
                <a:lnTo>
                  <a:pt x="6766193" y="1603376"/>
                </a:lnTo>
                <a:lnTo>
                  <a:pt x="6611778" y="1603376"/>
                </a:lnTo>
                <a:lnTo>
                  <a:pt x="6611778" y="256457"/>
                </a:lnTo>
                <a:cubicBezTo>
                  <a:pt x="6611778" y="184647"/>
                  <a:pt x="6553565" y="126434"/>
                  <a:pt x="6481755" y="126434"/>
                </a:cubicBezTo>
                <a:close/>
                <a:moveTo>
                  <a:pt x="1011518" y="0"/>
                </a:moveTo>
                <a:lnTo>
                  <a:pt x="6634418" y="0"/>
                </a:lnTo>
                <a:cubicBezTo>
                  <a:pt x="6707195" y="0"/>
                  <a:pt x="6766193" y="58999"/>
                  <a:pt x="6766193" y="131775"/>
                </a:cubicBezTo>
                <a:lnTo>
                  <a:pt x="6766193" y="1485987"/>
                </a:lnTo>
                <a:lnTo>
                  <a:pt x="7077129" y="1485987"/>
                </a:lnTo>
                <a:lnTo>
                  <a:pt x="7077129" y="1193887"/>
                </a:lnTo>
                <a:lnTo>
                  <a:pt x="7645936" y="1193887"/>
                </a:lnTo>
                <a:lnTo>
                  <a:pt x="7645936" y="2139317"/>
                </a:lnTo>
                <a:lnTo>
                  <a:pt x="7077129" y="2139317"/>
                </a:lnTo>
                <a:lnTo>
                  <a:pt x="7077129" y="1840719"/>
                </a:lnTo>
                <a:lnTo>
                  <a:pt x="6766193" y="1840719"/>
                </a:lnTo>
                <a:lnTo>
                  <a:pt x="6766193" y="4183050"/>
                </a:lnTo>
                <a:cubicBezTo>
                  <a:pt x="6766193" y="4255827"/>
                  <a:pt x="6707195" y="4314825"/>
                  <a:pt x="6634418" y="4314825"/>
                </a:cubicBezTo>
                <a:lnTo>
                  <a:pt x="1011518" y="4314825"/>
                </a:lnTo>
                <a:cubicBezTo>
                  <a:pt x="938741" y="4314825"/>
                  <a:pt x="879743" y="4255827"/>
                  <a:pt x="879743" y="4183050"/>
                </a:cubicBezTo>
                <a:lnTo>
                  <a:pt x="879743" y="1840719"/>
                </a:lnTo>
                <a:lnTo>
                  <a:pt x="568807" y="1840719"/>
                </a:lnTo>
                <a:lnTo>
                  <a:pt x="568807" y="2139317"/>
                </a:lnTo>
                <a:lnTo>
                  <a:pt x="0" y="2139317"/>
                </a:lnTo>
                <a:lnTo>
                  <a:pt x="0" y="1193887"/>
                </a:lnTo>
                <a:lnTo>
                  <a:pt x="568807" y="1193887"/>
                </a:lnTo>
                <a:lnTo>
                  <a:pt x="568807" y="1485987"/>
                </a:lnTo>
                <a:lnTo>
                  <a:pt x="879743" y="1485987"/>
                </a:lnTo>
                <a:lnTo>
                  <a:pt x="879743" y="131775"/>
                </a:lnTo>
                <a:cubicBezTo>
                  <a:pt x="879743" y="58999"/>
                  <a:pt x="938741" y="0"/>
                  <a:pt x="1011518" y="0"/>
                </a:cubicBezTo>
                <a:close/>
              </a:path>
            </a:pathLst>
          </a:custGeom>
          <a:solidFill>
            <a:schemeClr val="tx1"/>
          </a:solidFill>
          <a:ln w="3175" cap="flat" cmpd="sng" algn="ctr">
            <a:solidFill>
              <a:schemeClr val="tx1"/>
            </a:solidFill>
            <a:prstDash val="solid"/>
            <a:headEnd type="none" w="med" len="med"/>
            <a:tailEnd type="none" w="med" len="med"/>
          </a:ln>
          <a:effectLst/>
        </p:spPr>
        <p:txBody>
          <a:bodyPr rot="0" spcFirstLastPara="0" vertOverflow="overflow" horzOverflow="overflow" vert="horz" wrap="square" lIns="134423" tIns="107537" rIns="134423" bIns="107537" numCol="1" spcCol="0" rtlCol="0" fromWordArt="0" anchor="t" anchorCtr="0" forceAA="0" compatLnSpc="1">
            <a:prstTxWarp prst="textNoShape">
              <a:avLst/>
            </a:prstTxWarp>
            <a:noAutofit/>
          </a:bodyPr>
          <a:lstStyle/>
          <a:p>
            <a:pPr algn="ctr" defTabSz="685370" fontAlgn="base">
              <a:lnSpc>
                <a:spcPct val="90000"/>
              </a:lnSpc>
              <a:spcBef>
                <a:spcPct val="0"/>
              </a:spcBef>
              <a:spcAft>
                <a:spcPct val="0"/>
              </a:spcAft>
              <a:defRPr/>
            </a:pPr>
            <a:endParaRPr lang="en-US" sz="1765" kern="0" dirty="0">
              <a:solidFill>
                <a:srgbClr val="FFFFFF"/>
              </a:solidFill>
              <a:latin typeface="Segoe UI Semilight"/>
              <a:ea typeface="Segoe UI" pitchFamily="34" charset="0"/>
              <a:cs typeface="Segoe UI" pitchFamily="34" charset="0"/>
            </a:endParaRPr>
          </a:p>
        </p:txBody>
      </p:sp>
      <p:cxnSp>
        <p:nvCxnSpPr>
          <p:cNvPr id="407" name="Straight Connector 406"/>
          <p:cNvCxnSpPr/>
          <p:nvPr/>
        </p:nvCxnSpPr>
        <p:spPr>
          <a:xfrm flipH="1">
            <a:off x="9205510" y="3609747"/>
            <a:ext cx="226736" cy="0"/>
          </a:xfrm>
          <a:prstGeom prst="line">
            <a:avLst/>
          </a:prstGeom>
          <a:noFill/>
          <a:ln w="9525" cap="flat" cmpd="sng" algn="ctr">
            <a:solidFill>
              <a:srgbClr val="FFFFFF">
                <a:lumMod val="65000"/>
              </a:srgbClr>
            </a:solidFill>
            <a:prstDash val="solid"/>
            <a:headEnd type="none" w="med" len="med"/>
            <a:tailEnd type="none" w="med" len="med"/>
          </a:ln>
          <a:effectLst/>
        </p:spPr>
      </p:cxnSp>
      <p:sp>
        <p:nvSpPr>
          <p:cNvPr id="411" name="Rectangle 410"/>
          <p:cNvSpPr/>
          <p:nvPr/>
        </p:nvSpPr>
        <p:spPr>
          <a:xfrm>
            <a:off x="4677025" y="3182642"/>
            <a:ext cx="934231" cy="248401"/>
          </a:xfrm>
          <a:prstGeom prst="rect">
            <a:avLst/>
          </a:prstGeom>
        </p:spPr>
        <p:txBody>
          <a:bodyPr wrap="square" lIns="0" tIns="0" rIns="0" bIns="0" anchor="ctr">
            <a:spAutoFit/>
          </a:bodyPr>
          <a:lstStyle/>
          <a:p>
            <a:pPr defTabSz="685594">
              <a:defRPr/>
            </a:pPr>
            <a:r>
              <a:rPr lang="en-US" sz="807" kern="0" dirty="0">
                <a:solidFill>
                  <a:srgbClr val="FFFFFF"/>
                </a:solidFill>
                <a:latin typeface="Segoe UI Semilight"/>
                <a:ea typeface="MS PGothic" panose="020B0600070205080204" pitchFamily="34" charset="-128"/>
                <a:cs typeface="Segoe UI Semilight" panose="020B0402040204020203" pitchFamily="34" charset="0"/>
              </a:rPr>
              <a:t>SQL Data </a:t>
            </a:r>
          </a:p>
          <a:p>
            <a:pPr defTabSz="685594">
              <a:defRPr/>
            </a:pPr>
            <a:r>
              <a:rPr lang="en-US" sz="807" kern="0" dirty="0">
                <a:solidFill>
                  <a:srgbClr val="FFFFFF"/>
                </a:solidFill>
                <a:latin typeface="Segoe UI Semilight"/>
                <a:ea typeface="MS PGothic" panose="020B0600070205080204" pitchFamily="34" charset="-128"/>
                <a:cs typeface="Segoe UI Semilight" panose="020B0402040204020203" pitchFamily="34" charset="0"/>
              </a:rPr>
              <a:t>Warehouse</a:t>
            </a:r>
          </a:p>
        </p:txBody>
      </p:sp>
      <p:sp>
        <p:nvSpPr>
          <p:cNvPr id="412" name="Rectangle 411"/>
          <p:cNvSpPr/>
          <p:nvPr/>
        </p:nvSpPr>
        <p:spPr>
          <a:xfrm>
            <a:off x="3303808" y="3196638"/>
            <a:ext cx="780170" cy="124201"/>
          </a:xfrm>
          <a:prstGeom prst="rect">
            <a:avLst/>
          </a:prstGeom>
        </p:spPr>
        <p:txBody>
          <a:bodyPr wrap="square" lIns="0" tIns="0" rIns="0" bIns="0" anchor="ctr">
            <a:spAutoFit/>
          </a:bodyPr>
          <a:lstStyle/>
          <a:p>
            <a:pPr defTabSz="685594">
              <a:defRPr/>
            </a:pPr>
            <a:r>
              <a:rPr lang="en-US" sz="807" kern="0" dirty="0">
                <a:solidFill>
                  <a:srgbClr val="FFFFFF"/>
                </a:solidFill>
                <a:latin typeface="Segoe UI Semilight"/>
                <a:ea typeface="MS PGothic" panose="020B0600070205080204" pitchFamily="34" charset="-128"/>
                <a:cs typeface="Segoe UI Semilight" panose="020B0402040204020203" pitchFamily="34" charset="0"/>
              </a:rPr>
              <a:t>Data Catalog</a:t>
            </a:r>
          </a:p>
        </p:txBody>
      </p:sp>
      <p:sp>
        <p:nvSpPr>
          <p:cNvPr id="417" name="Rectangle 416"/>
          <p:cNvSpPr/>
          <p:nvPr/>
        </p:nvSpPr>
        <p:spPr>
          <a:xfrm>
            <a:off x="6060788" y="3076477"/>
            <a:ext cx="768959" cy="248401"/>
          </a:xfrm>
          <a:prstGeom prst="rect">
            <a:avLst/>
          </a:prstGeom>
        </p:spPr>
        <p:txBody>
          <a:bodyPr wrap="square" lIns="0" tIns="0" rIns="0" bIns="0" anchor="ctr">
            <a:spAutoFit/>
          </a:bodyPr>
          <a:lstStyle/>
          <a:p>
            <a:pPr defTabSz="685594">
              <a:defRPr/>
            </a:pPr>
            <a:r>
              <a:rPr lang="en-US" sz="807" kern="0" dirty="0">
                <a:solidFill>
                  <a:srgbClr val="FFFFFF"/>
                </a:solidFill>
                <a:latin typeface="Segoe UI Semilight"/>
                <a:ea typeface="MS PGothic" panose="020B0600070205080204" pitchFamily="34" charset="-128"/>
                <a:cs typeface="Segoe UI Semilight" panose="020B0402040204020203" pitchFamily="34" charset="0"/>
              </a:rPr>
              <a:t>Data Lake Analytics</a:t>
            </a:r>
          </a:p>
        </p:txBody>
      </p:sp>
      <p:grpSp>
        <p:nvGrpSpPr>
          <p:cNvPr id="418" name="Group 417"/>
          <p:cNvGrpSpPr/>
          <p:nvPr/>
        </p:nvGrpSpPr>
        <p:grpSpPr>
          <a:xfrm>
            <a:off x="5743776" y="3094603"/>
            <a:ext cx="162178" cy="212147"/>
            <a:chOff x="3473450" y="4579938"/>
            <a:chExt cx="1741488" cy="2278062"/>
          </a:xfrm>
          <a:solidFill>
            <a:srgbClr val="FFFFFF"/>
          </a:solidFill>
        </p:grpSpPr>
        <p:sp>
          <p:nvSpPr>
            <p:cNvPr id="419" name="Freeform 16"/>
            <p:cNvSpPr>
              <a:spLocks/>
            </p:cNvSpPr>
            <p:nvPr/>
          </p:nvSpPr>
          <p:spPr bwMode="auto">
            <a:xfrm>
              <a:off x="3575050" y="4579938"/>
              <a:ext cx="1493838" cy="403225"/>
            </a:xfrm>
            <a:custGeom>
              <a:avLst/>
              <a:gdLst>
                <a:gd name="T0" fmla="*/ 2 w 1883"/>
                <a:gd name="T1" fmla="*/ 263 h 508"/>
                <a:gd name="T2" fmla="*/ 17 w 1883"/>
                <a:gd name="T3" fmla="*/ 290 h 508"/>
                <a:gd name="T4" fmla="*/ 51 w 1883"/>
                <a:gd name="T5" fmla="*/ 321 h 508"/>
                <a:gd name="T6" fmla="*/ 101 w 1883"/>
                <a:gd name="T7" fmla="*/ 352 h 508"/>
                <a:gd name="T8" fmla="*/ 169 w 1883"/>
                <a:gd name="T9" fmla="*/ 384 h 508"/>
                <a:gd name="T10" fmla="*/ 253 w 1883"/>
                <a:gd name="T11" fmla="*/ 414 h 508"/>
                <a:gd name="T12" fmla="*/ 351 w 1883"/>
                <a:gd name="T13" fmla="*/ 442 h 508"/>
                <a:gd name="T14" fmla="*/ 465 w 1883"/>
                <a:gd name="T15" fmla="*/ 467 h 508"/>
                <a:gd name="T16" fmla="*/ 592 w 1883"/>
                <a:gd name="T17" fmla="*/ 486 h 508"/>
                <a:gd name="T18" fmla="*/ 733 w 1883"/>
                <a:gd name="T19" fmla="*/ 500 h 508"/>
                <a:gd name="T20" fmla="*/ 887 w 1883"/>
                <a:gd name="T21" fmla="*/ 508 h 508"/>
                <a:gd name="T22" fmla="*/ 996 w 1883"/>
                <a:gd name="T23" fmla="*/ 508 h 508"/>
                <a:gd name="T24" fmla="*/ 1150 w 1883"/>
                <a:gd name="T25" fmla="*/ 500 h 508"/>
                <a:gd name="T26" fmla="*/ 1291 w 1883"/>
                <a:gd name="T27" fmla="*/ 486 h 508"/>
                <a:gd name="T28" fmla="*/ 1419 w 1883"/>
                <a:gd name="T29" fmla="*/ 467 h 508"/>
                <a:gd name="T30" fmla="*/ 1532 w 1883"/>
                <a:gd name="T31" fmla="*/ 442 h 508"/>
                <a:gd name="T32" fmla="*/ 1632 w 1883"/>
                <a:gd name="T33" fmla="*/ 414 h 508"/>
                <a:gd name="T34" fmla="*/ 1715 w 1883"/>
                <a:gd name="T35" fmla="*/ 384 h 508"/>
                <a:gd name="T36" fmla="*/ 1782 w 1883"/>
                <a:gd name="T37" fmla="*/ 352 h 508"/>
                <a:gd name="T38" fmla="*/ 1834 w 1883"/>
                <a:gd name="T39" fmla="*/ 321 h 508"/>
                <a:gd name="T40" fmla="*/ 1866 w 1883"/>
                <a:gd name="T41" fmla="*/ 290 h 508"/>
                <a:gd name="T42" fmla="*/ 1882 w 1883"/>
                <a:gd name="T43" fmla="*/ 263 h 508"/>
                <a:gd name="T44" fmla="*/ 1882 w 1883"/>
                <a:gd name="T45" fmla="*/ 245 h 508"/>
                <a:gd name="T46" fmla="*/ 1866 w 1883"/>
                <a:gd name="T47" fmla="*/ 217 h 508"/>
                <a:gd name="T48" fmla="*/ 1834 w 1883"/>
                <a:gd name="T49" fmla="*/ 187 h 508"/>
                <a:gd name="T50" fmla="*/ 1782 w 1883"/>
                <a:gd name="T51" fmla="*/ 155 h 508"/>
                <a:gd name="T52" fmla="*/ 1715 w 1883"/>
                <a:gd name="T53" fmla="*/ 124 h 508"/>
                <a:gd name="T54" fmla="*/ 1632 w 1883"/>
                <a:gd name="T55" fmla="*/ 93 h 508"/>
                <a:gd name="T56" fmla="*/ 1532 w 1883"/>
                <a:gd name="T57" fmla="*/ 64 h 508"/>
                <a:gd name="T58" fmla="*/ 1419 w 1883"/>
                <a:gd name="T59" fmla="*/ 40 h 508"/>
                <a:gd name="T60" fmla="*/ 1291 w 1883"/>
                <a:gd name="T61" fmla="*/ 20 h 508"/>
                <a:gd name="T62" fmla="*/ 1150 w 1883"/>
                <a:gd name="T63" fmla="*/ 6 h 508"/>
                <a:gd name="T64" fmla="*/ 996 w 1883"/>
                <a:gd name="T65" fmla="*/ 0 h 508"/>
                <a:gd name="T66" fmla="*/ 887 w 1883"/>
                <a:gd name="T67" fmla="*/ 0 h 508"/>
                <a:gd name="T68" fmla="*/ 733 w 1883"/>
                <a:gd name="T69" fmla="*/ 6 h 508"/>
                <a:gd name="T70" fmla="*/ 592 w 1883"/>
                <a:gd name="T71" fmla="*/ 20 h 508"/>
                <a:gd name="T72" fmla="*/ 465 w 1883"/>
                <a:gd name="T73" fmla="*/ 40 h 508"/>
                <a:gd name="T74" fmla="*/ 351 w 1883"/>
                <a:gd name="T75" fmla="*/ 64 h 508"/>
                <a:gd name="T76" fmla="*/ 253 w 1883"/>
                <a:gd name="T77" fmla="*/ 93 h 508"/>
                <a:gd name="T78" fmla="*/ 169 w 1883"/>
                <a:gd name="T79" fmla="*/ 124 h 508"/>
                <a:gd name="T80" fmla="*/ 101 w 1883"/>
                <a:gd name="T81" fmla="*/ 155 h 508"/>
                <a:gd name="T82" fmla="*/ 51 w 1883"/>
                <a:gd name="T83" fmla="*/ 187 h 508"/>
                <a:gd name="T84" fmla="*/ 17 w 1883"/>
                <a:gd name="T85" fmla="*/ 217 h 508"/>
                <a:gd name="T86" fmla="*/ 2 w 1883"/>
                <a:gd name="T87" fmla="*/ 245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83" h="508">
                  <a:moveTo>
                    <a:pt x="0" y="254"/>
                  </a:moveTo>
                  <a:lnTo>
                    <a:pt x="0" y="254"/>
                  </a:lnTo>
                  <a:lnTo>
                    <a:pt x="2" y="263"/>
                  </a:lnTo>
                  <a:lnTo>
                    <a:pt x="5" y="271"/>
                  </a:lnTo>
                  <a:lnTo>
                    <a:pt x="11" y="280"/>
                  </a:lnTo>
                  <a:lnTo>
                    <a:pt x="17" y="290"/>
                  </a:lnTo>
                  <a:lnTo>
                    <a:pt x="27" y="301"/>
                  </a:lnTo>
                  <a:lnTo>
                    <a:pt x="37" y="311"/>
                  </a:lnTo>
                  <a:lnTo>
                    <a:pt x="51" y="321"/>
                  </a:lnTo>
                  <a:lnTo>
                    <a:pt x="66" y="331"/>
                  </a:lnTo>
                  <a:lnTo>
                    <a:pt x="82" y="342"/>
                  </a:lnTo>
                  <a:lnTo>
                    <a:pt x="101" y="352"/>
                  </a:lnTo>
                  <a:lnTo>
                    <a:pt x="122" y="362"/>
                  </a:lnTo>
                  <a:lnTo>
                    <a:pt x="144" y="374"/>
                  </a:lnTo>
                  <a:lnTo>
                    <a:pt x="169" y="384"/>
                  </a:lnTo>
                  <a:lnTo>
                    <a:pt x="195" y="394"/>
                  </a:lnTo>
                  <a:lnTo>
                    <a:pt x="222" y="404"/>
                  </a:lnTo>
                  <a:lnTo>
                    <a:pt x="253" y="414"/>
                  </a:lnTo>
                  <a:lnTo>
                    <a:pt x="284" y="424"/>
                  </a:lnTo>
                  <a:lnTo>
                    <a:pt x="317" y="433"/>
                  </a:lnTo>
                  <a:lnTo>
                    <a:pt x="351" y="442"/>
                  </a:lnTo>
                  <a:lnTo>
                    <a:pt x="388" y="451"/>
                  </a:lnTo>
                  <a:lnTo>
                    <a:pt x="426" y="460"/>
                  </a:lnTo>
                  <a:lnTo>
                    <a:pt x="465" y="467"/>
                  </a:lnTo>
                  <a:lnTo>
                    <a:pt x="506" y="473"/>
                  </a:lnTo>
                  <a:lnTo>
                    <a:pt x="549" y="481"/>
                  </a:lnTo>
                  <a:lnTo>
                    <a:pt x="592" y="486"/>
                  </a:lnTo>
                  <a:lnTo>
                    <a:pt x="639" y="492"/>
                  </a:lnTo>
                  <a:lnTo>
                    <a:pt x="685" y="496"/>
                  </a:lnTo>
                  <a:lnTo>
                    <a:pt x="733" y="500"/>
                  </a:lnTo>
                  <a:lnTo>
                    <a:pt x="784" y="504"/>
                  </a:lnTo>
                  <a:lnTo>
                    <a:pt x="836" y="506"/>
                  </a:lnTo>
                  <a:lnTo>
                    <a:pt x="887" y="508"/>
                  </a:lnTo>
                  <a:lnTo>
                    <a:pt x="942" y="508"/>
                  </a:lnTo>
                  <a:lnTo>
                    <a:pt x="942" y="508"/>
                  </a:lnTo>
                  <a:lnTo>
                    <a:pt x="996" y="508"/>
                  </a:lnTo>
                  <a:lnTo>
                    <a:pt x="1049" y="506"/>
                  </a:lnTo>
                  <a:lnTo>
                    <a:pt x="1101" y="504"/>
                  </a:lnTo>
                  <a:lnTo>
                    <a:pt x="1150" y="500"/>
                  </a:lnTo>
                  <a:lnTo>
                    <a:pt x="1199" y="496"/>
                  </a:lnTo>
                  <a:lnTo>
                    <a:pt x="1246" y="492"/>
                  </a:lnTo>
                  <a:lnTo>
                    <a:pt x="1291" y="486"/>
                  </a:lnTo>
                  <a:lnTo>
                    <a:pt x="1335" y="481"/>
                  </a:lnTo>
                  <a:lnTo>
                    <a:pt x="1378" y="473"/>
                  </a:lnTo>
                  <a:lnTo>
                    <a:pt x="1419" y="467"/>
                  </a:lnTo>
                  <a:lnTo>
                    <a:pt x="1459" y="460"/>
                  </a:lnTo>
                  <a:lnTo>
                    <a:pt x="1497" y="451"/>
                  </a:lnTo>
                  <a:lnTo>
                    <a:pt x="1532" y="442"/>
                  </a:lnTo>
                  <a:lnTo>
                    <a:pt x="1567" y="433"/>
                  </a:lnTo>
                  <a:lnTo>
                    <a:pt x="1600" y="424"/>
                  </a:lnTo>
                  <a:lnTo>
                    <a:pt x="1632" y="414"/>
                  </a:lnTo>
                  <a:lnTo>
                    <a:pt x="1661" y="404"/>
                  </a:lnTo>
                  <a:lnTo>
                    <a:pt x="1689" y="394"/>
                  </a:lnTo>
                  <a:lnTo>
                    <a:pt x="1715" y="384"/>
                  </a:lnTo>
                  <a:lnTo>
                    <a:pt x="1739" y="374"/>
                  </a:lnTo>
                  <a:lnTo>
                    <a:pt x="1762" y="362"/>
                  </a:lnTo>
                  <a:lnTo>
                    <a:pt x="1782" y="352"/>
                  </a:lnTo>
                  <a:lnTo>
                    <a:pt x="1801" y="342"/>
                  </a:lnTo>
                  <a:lnTo>
                    <a:pt x="1818" y="331"/>
                  </a:lnTo>
                  <a:lnTo>
                    <a:pt x="1834" y="321"/>
                  </a:lnTo>
                  <a:lnTo>
                    <a:pt x="1846" y="311"/>
                  </a:lnTo>
                  <a:lnTo>
                    <a:pt x="1858" y="301"/>
                  </a:lnTo>
                  <a:lnTo>
                    <a:pt x="1866" y="290"/>
                  </a:lnTo>
                  <a:lnTo>
                    <a:pt x="1874" y="280"/>
                  </a:lnTo>
                  <a:lnTo>
                    <a:pt x="1879" y="271"/>
                  </a:lnTo>
                  <a:lnTo>
                    <a:pt x="1882" y="263"/>
                  </a:lnTo>
                  <a:lnTo>
                    <a:pt x="1883" y="254"/>
                  </a:lnTo>
                  <a:lnTo>
                    <a:pt x="1883" y="254"/>
                  </a:lnTo>
                  <a:lnTo>
                    <a:pt x="1882" y="245"/>
                  </a:lnTo>
                  <a:lnTo>
                    <a:pt x="1879" y="236"/>
                  </a:lnTo>
                  <a:lnTo>
                    <a:pt x="1874" y="226"/>
                  </a:lnTo>
                  <a:lnTo>
                    <a:pt x="1866" y="217"/>
                  </a:lnTo>
                  <a:lnTo>
                    <a:pt x="1858" y="207"/>
                  </a:lnTo>
                  <a:lnTo>
                    <a:pt x="1846" y="197"/>
                  </a:lnTo>
                  <a:lnTo>
                    <a:pt x="1834" y="187"/>
                  </a:lnTo>
                  <a:lnTo>
                    <a:pt x="1818" y="176"/>
                  </a:lnTo>
                  <a:lnTo>
                    <a:pt x="1801" y="165"/>
                  </a:lnTo>
                  <a:lnTo>
                    <a:pt x="1782" y="155"/>
                  </a:lnTo>
                  <a:lnTo>
                    <a:pt x="1762" y="144"/>
                  </a:lnTo>
                  <a:lnTo>
                    <a:pt x="1739" y="134"/>
                  </a:lnTo>
                  <a:lnTo>
                    <a:pt x="1715" y="124"/>
                  </a:lnTo>
                  <a:lnTo>
                    <a:pt x="1689" y="114"/>
                  </a:lnTo>
                  <a:lnTo>
                    <a:pt x="1661" y="102"/>
                  </a:lnTo>
                  <a:lnTo>
                    <a:pt x="1632" y="93"/>
                  </a:lnTo>
                  <a:lnTo>
                    <a:pt x="1600" y="83"/>
                  </a:lnTo>
                  <a:lnTo>
                    <a:pt x="1567" y="74"/>
                  </a:lnTo>
                  <a:lnTo>
                    <a:pt x="1532" y="64"/>
                  </a:lnTo>
                  <a:lnTo>
                    <a:pt x="1497" y="57"/>
                  </a:lnTo>
                  <a:lnTo>
                    <a:pt x="1459" y="48"/>
                  </a:lnTo>
                  <a:lnTo>
                    <a:pt x="1419" y="40"/>
                  </a:lnTo>
                  <a:lnTo>
                    <a:pt x="1378" y="33"/>
                  </a:lnTo>
                  <a:lnTo>
                    <a:pt x="1335" y="27"/>
                  </a:lnTo>
                  <a:lnTo>
                    <a:pt x="1291" y="20"/>
                  </a:lnTo>
                  <a:lnTo>
                    <a:pt x="1246" y="15"/>
                  </a:lnTo>
                  <a:lnTo>
                    <a:pt x="1199" y="10"/>
                  </a:lnTo>
                  <a:lnTo>
                    <a:pt x="1150" y="6"/>
                  </a:lnTo>
                  <a:lnTo>
                    <a:pt x="1101" y="4"/>
                  </a:lnTo>
                  <a:lnTo>
                    <a:pt x="1049" y="1"/>
                  </a:lnTo>
                  <a:lnTo>
                    <a:pt x="996" y="0"/>
                  </a:lnTo>
                  <a:lnTo>
                    <a:pt x="942" y="0"/>
                  </a:lnTo>
                  <a:lnTo>
                    <a:pt x="942" y="0"/>
                  </a:lnTo>
                  <a:lnTo>
                    <a:pt x="887" y="0"/>
                  </a:lnTo>
                  <a:lnTo>
                    <a:pt x="836" y="1"/>
                  </a:lnTo>
                  <a:lnTo>
                    <a:pt x="784" y="4"/>
                  </a:lnTo>
                  <a:lnTo>
                    <a:pt x="733" y="6"/>
                  </a:lnTo>
                  <a:lnTo>
                    <a:pt x="685" y="10"/>
                  </a:lnTo>
                  <a:lnTo>
                    <a:pt x="639" y="15"/>
                  </a:lnTo>
                  <a:lnTo>
                    <a:pt x="592" y="20"/>
                  </a:lnTo>
                  <a:lnTo>
                    <a:pt x="549" y="27"/>
                  </a:lnTo>
                  <a:lnTo>
                    <a:pt x="506" y="33"/>
                  </a:lnTo>
                  <a:lnTo>
                    <a:pt x="465" y="40"/>
                  </a:lnTo>
                  <a:lnTo>
                    <a:pt x="426" y="48"/>
                  </a:lnTo>
                  <a:lnTo>
                    <a:pt x="388" y="57"/>
                  </a:lnTo>
                  <a:lnTo>
                    <a:pt x="351" y="64"/>
                  </a:lnTo>
                  <a:lnTo>
                    <a:pt x="317" y="74"/>
                  </a:lnTo>
                  <a:lnTo>
                    <a:pt x="284" y="83"/>
                  </a:lnTo>
                  <a:lnTo>
                    <a:pt x="253" y="93"/>
                  </a:lnTo>
                  <a:lnTo>
                    <a:pt x="222" y="102"/>
                  </a:lnTo>
                  <a:lnTo>
                    <a:pt x="195" y="114"/>
                  </a:lnTo>
                  <a:lnTo>
                    <a:pt x="169" y="124"/>
                  </a:lnTo>
                  <a:lnTo>
                    <a:pt x="144" y="134"/>
                  </a:lnTo>
                  <a:lnTo>
                    <a:pt x="122" y="144"/>
                  </a:lnTo>
                  <a:lnTo>
                    <a:pt x="101" y="155"/>
                  </a:lnTo>
                  <a:lnTo>
                    <a:pt x="82" y="165"/>
                  </a:lnTo>
                  <a:lnTo>
                    <a:pt x="66" y="176"/>
                  </a:lnTo>
                  <a:lnTo>
                    <a:pt x="51" y="187"/>
                  </a:lnTo>
                  <a:lnTo>
                    <a:pt x="37" y="197"/>
                  </a:lnTo>
                  <a:lnTo>
                    <a:pt x="27" y="207"/>
                  </a:lnTo>
                  <a:lnTo>
                    <a:pt x="17" y="217"/>
                  </a:lnTo>
                  <a:lnTo>
                    <a:pt x="11" y="226"/>
                  </a:lnTo>
                  <a:lnTo>
                    <a:pt x="5" y="236"/>
                  </a:lnTo>
                  <a:lnTo>
                    <a:pt x="2" y="245"/>
                  </a:lnTo>
                  <a:lnTo>
                    <a:pt x="0" y="254"/>
                  </a:lnTo>
                  <a:lnTo>
                    <a:pt x="0" y="2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11" tIns="33605" rIns="67211" bIns="33605" numCol="1" anchor="t" anchorCtr="0" compatLnSpc="1">
              <a:prstTxWarp prst="textNoShape">
                <a:avLst/>
              </a:prstTxWarp>
            </a:bodyPr>
            <a:lstStyle/>
            <a:p>
              <a:pPr defTabSz="685594">
                <a:defRPr/>
              </a:pPr>
              <a:endParaRPr lang="en-US" sz="1325" kern="0" dirty="0">
                <a:solidFill>
                  <a:srgbClr val="FFFFFF"/>
                </a:solidFill>
                <a:latin typeface="Segoe UI"/>
                <a:ea typeface="MS PGothic" panose="020B0600070205080204" pitchFamily="34" charset="-128"/>
                <a:cs typeface="Arial" charset="0"/>
              </a:endParaRPr>
            </a:p>
          </p:txBody>
        </p:sp>
        <p:sp>
          <p:nvSpPr>
            <p:cNvPr id="420" name="Freeform 17"/>
            <p:cNvSpPr>
              <a:spLocks/>
            </p:cNvSpPr>
            <p:nvPr/>
          </p:nvSpPr>
          <p:spPr bwMode="auto">
            <a:xfrm>
              <a:off x="3473450" y="4781550"/>
              <a:ext cx="1741488" cy="1411287"/>
            </a:xfrm>
            <a:custGeom>
              <a:avLst/>
              <a:gdLst>
                <a:gd name="T0" fmla="*/ 280 w 2194"/>
                <a:gd name="T1" fmla="*/ 1778 h 1779"/>
                <a:gd name="T2" fmla="*/ 363 w 2194"/>
                <a:gd name="T3" fmla="*/ 1764 h 1779"/>
                <a:gd name="T4" fmla="*/ 440 w 2194"/>
                <a:gd name="T5" fmla="*/ 1736 h 1779"/>
                <a:gd name="T6" fmla="*/ 511 w 2194"/>
                <a:gd name="T7" fmla="*/ 1693 h 1779"/>
                <a:gd name="T8" fmla="*/ 573 w 2194"/>
                <a:gd name="T9" fmla="*/ 1637 h 1779"/>
                <a:gd name="T10" fmla="*/ 625 w 2194"/>
                <a:gd name="T11" fmla="*/ 1569 h 1779"/>
                <a:gd name="T12" fmla="*/ 633 w 2194"/>
                <a:gd name="T13" fmla="*/ 1558 h 1779"/>
                <a:gd name="T14" fmla="*/ 652 w 2194"/>
                <a:gd name="T15" fmla="*/ 1547 h 1779"/>
                <a:gd name="T16" fmla="*/ 675 w 2194"/>
                <a:gd name="T17" fmla="*/ 1543 h 1779"/>
                <a:gd name="T18" fmla="*/ 696 w 2194"/>
                <a:gd name="T19" fmla="*/ 1547 h 1779"/>
                <a:gd name="T20" fmla="*/ 715 w 2194"/>
                <a:gd name="T21" fmla="*/ 1558 h 1779"/>
                <a:gd name="T22" fmla="*/ 725 w 2194"/>
                <a:gd name="T23" fmla="*/ 1569 h 1779"/>
                <a:gd name="T24" fmla="*/ 776 w 2194"/>
                <a:gd name="T25" fmla="*/ 1637 h 1779"/>
                <a:gd name="T26" fmla="*/ 838 w 2194"/>
                <a:gd name="T27" fmla="*/ 1693 h 1779"/>
                <a:gd name="T28" fmla="*/ 908 w 2194"/>
                <a:gd name="T29" fmla="*/ 1736 h 1779"/>
                <a:gd name="T30" fmla="*/ 985 w 2194"/>
                <a:gd name="T31" fmla="*/ 1764 h 1779"/>
                <a:gd name="T32" fmla="*/ 1069 w 2194"/>
                <a:gd name="T33" fmla="*/ 1778 h 1779"/>
                <a:gd name="T34" fmla="*/ 1125 w 2194"/>
                <a:gd name="T35" fmla="*/ 1778 h 1779"/>
                <a:gd name="T36" fmla="*/ 1209 w 2194"/>
                <a:gd name="T37" fmla="*/ 1764 h 1779"/>
                <a:gd name="T38" fmla="*/ 1286 w 2194"/>
                <a:gd name="T39" fmla="*/ 1736 h 1779"/>
                <a:gd name="T40" fmla="*/ 1356 w 2194"/>
                <a:gd name="T41" fmla="*/ 1693 h 1779"/>
                <a:gd name="T42" fmla="*/ 1418 w 2194"/>
                <a:gd name="T43" fmla="*/ 1637 h 1779"/>
                <a:gd name="T44" fmla="*/ 1470 w 2194"/>
                <a:gd name="T45" fmla="*/ 1569 h 1779"/>
                <a:gd name="T46" fmla="*/ 1479 w 2194"/>
                <a:gd name="T47" fmla="*/ 1558 h 1779"/>
                <a:gd name="T48" fmla="*/ 1498 w 2194"/>
                <a:gd name="T49" fmla="*/ 1547 h 1779"/>
                <a:gd name="T50" fmla="*/ 1519 w 2194"/>
                <a:gd name="T51" fmla="*/ 1543 h 1779"/>
                <a:gd name="T52" fmla="*/ 1542 w 2194"/>
                <a:gd name="T53" fmla="*/ 1547 h 1779"/>
                <a:gd name="T54" fmla="*/ 1561 w 2194"/>
                <a:gd name="T55" fmla="*/ 1558 h 1779"/>
                <a:gd name="T56" fmla="*/ 1569 w 2194"/>
                <a:gd name="T57" fmla="*/ 1569 h 1779"/>
                <a:gd name="T58" fmla="*/ 1621 w 2194"/>
                <a:gd name="T59" fmla="*/ 1637 h 1779"/>
                <a:gd name="T60" fmla="*/ 1683 w 2194"/>
                <a:gd name="T61" fmla="*/ 1693 h 1779"/>
                <a:gd name="T62" fmla="*/ 1754 w 2194"/>
                <a:gd name="T63" fmla="*/ 1736 h 1779"/>
                <a:gd name="T64" fmla="*/ 1831 w 2194"/>
                <a:gd name="T65" fmla="*/ 1764 h 1779"/>
                <a:gd name="T66" fmla="*/ 1914 w 2194"/>
                <a:gd name="T67" fmla="*/ 1778 h 1779"/>
                <a:gd name="T68" fmla="*/ 1977 w 2194"/>
                <a:gd name="T69" fmla="*/ 1778 h 1779"/>
                <a:gd name="T70" fmla="*/ 2077 w 2194"/>
                <a:gd name="T71" fmla="*/ 1757 h 1779"/>
                <a:gd name="T72" fmla="*/ 2166 w 2194"/>
                <a:gd name="T73" fmla="*/ 1716 h 1779"/>
                <a:gd name="T74" fmla="*/ 2194 w 2194"/>
                <a:gd name="T75" fmla="*/ 0 h 1779"/>
                <a:gd name="T76" fmla="*/ 2190 w 2194"/>
                <a:gd name="T77" fmla="*/ 39 h 1779"/>
                <a:gd name="T78" fmla="*/ 2179 w 2194"/>
                <a:gd name="T79" fmla="*/ 77 h 1779"/>
                <a:gd name="T80" fmla="*/ 2154 w 2194"/>
                <a:gd name="T81" fmla="*/ 125 h 1779"/>
                <a:gd name="T82" fmla="*/ 2097 w 2194"/>
                <a:gd name="T83" fmla="*/ 189 h 1779"/>
                <a:gd name="T84" fmla="*/ 2016 w 2194"/>
                <a:gd name="T85" fmla="*/ 247 h 1779"/>
                <a:gd name="T86" fmla="*/ 1916 w 2194"/>
                <a:gd name="T87" fmla="*/ 297 h 1779"/>
                <a:gd name="T88" fmla="*/ 1800 w 2194"/>
                <a:gd name="T89" fmla="*/ 339 h 1779"/>
                <a:gd name="T90" fmla="*/ 1670 w 2194"/>
                <a:gd name="T91" fmla="*/ 375 h 1779"/>
                <a:gd name="T92" fmla="*/ 1529 w 2194"/>
                <a:gd name="T93" fmla="*/ 401 h 1779"/>
                <a:gd name="T94" fmla="*/ 1380 w 2194"/>
                <a:gd name="T95" fmla="*/ 422 h 1779"/>
                <a:gd name="T96" fmla="*/ 1226 w 2194"/>
                <a:gd name="T97" fmla="*/ 433 h 1779"/>
                <a:gd name="T98" fmla="*/ 1069 w 2194"/>
                <a:gd name="T99" fmla="*/ 437 h 1779"/>
                <a:gd name="T100" fmla="*/ 900 w 2194"/>
                <a:gd name="T101" fmla="*/ 433 h 1779"/>
                <a:gd name="T102" fmla="*/ 651 w 2194"/>
                <a:gd name="T103" fmla="*/ 409 h 1779"/>
                <a:gd name="T104" fmla="*/ 423 w 2194"/>
                <a:gd name="T105" fmla="*/ 363 h 1779"/>
                <a:gd name="T106" fmla="*/ 320 w 2194"/>
                <a:gd name="T107" fmla="*/ 334 h 1779"/>
                <a:gd name="T108" fmla="*/ 226 w 2194"/>
                <a:gd name="T109" fmla="*/ 299 h 1779"/>
                <a:gd name="T110" fmla="*/ 144 w 2194"/>
                <a:gd name="T111" fmla="*/ 259 h 1779"/>
                <a:gd name="T112" fmla="*/ 73 w 2194"/>
                <a:gd name="T113" fmla="*/ 214 h 1779"/>
                <a:gd name="T114" fmla="*/ 16 w 2194"/>
                <a:gd name="T115" fmla="*/ 165 h 1779"/>
                <a:gd name="T116" fmla="*/ 0 w 2194"/>
                <a:gd name="T117" fmla="*/ 1698 h 1779"/>
                <a:gd name="T118" fmla="*/ 87 w 2194"/>
                <a:gd name="T119" fmla="*/ 1746 h 1779"/>
                <a:gd name="T120" fmla="*/ 183 w 2194"/>
                <a:gd name="T121" fmla="*/ 1773 h 1779"/>
                <a:gd name="T122" fmla="*/ 252 w 2194"/>
                <a:gd name="T123" fmla="*/ 1779 h 17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194" h="1779">
                  <a:moveTo>
                    <a:pt x="252" y="1779"/>
                  </a:moveTo>
                  <a:lnTo>
                    <a:pt x="252" y="1779"/>
                  </a:lnTo>
                  <a:lnTo>
                    <a:pt x="280" y="1778"/>
                  </a:lnTo>
                  <a:lnTo>
                    <a:pt x="308" y="1775"/>
                  </a:lnTo>
                  <a:lnTo>
                    <a:pt x="336" y="1770"/>
                  </a:lnTo>
                  <a:lnTo>
                    <a:pt x="363" y="1764"/>
                  </a:lnTo>
                  <a:lnTo>
                    <a:pt x="390" y="1756"/>
                  </a:lnTo>
                  <a:lnTo>
                    <a:pt x="415" y="1747"/>
                  </a:lnTo>
                  <a:lnTo>
                    <a:pt x="440" y="1736"/>
                  </a:lnTo>
                  <a:lnTo>
                    <a:pt x="466" y="1723"/>
                  </a:lnTo>
                  <a:lnTo>
                    <a:pt x="488" y="1709"/>
                  </a:lnTo>
                  <a:lnTo>
                    <a:pt x="511" y="1693"/>
                  </a:lnTo>
                  <a:lnTo>
                    <a:pt x="532" y="1675"/>
                  </a:lnTo>
                  <a:lnTo>
                    <a:pt x="554" y="1658"/>
                  </a:lnTo>
                  <a:lnTo>
                    <a:pt x="573" y="1637"/>
                  </a:lnTo>
                  <a:lnTo>
                    <a:pt x="592" y="1616"/>
                  </a:lnTo>
                  <a:lnTo>
                    <a:pt x="608" y="1593"/>
                  </a:lnTo>
                  <a:lnTo>
                    <a:pt x="625" y="1569"/>
                  </a:lnTo>
                  <a:lnTo>
                    <a:pt x="625" y="1569"/>
                  </a:lnTo>
                  <a:lnTo>
                    <a:pt x="628" y="1563"/>
                  </a:lnTo>
                  <a:lnTo>
                    <a:pt x="633" y="1558"/>
                  </a:lnTo>
                  <a:lnTo>
                    <a:pt x="640" y="1554"/>
                  </a:lnTo>
                  <a:lnTo>
                    <a:pt x="646" y="1550"/>
                  </a:lnTo>
                  <a:lnTo>
                    <a:pt x="652" y="1547"/>
                  </a:lnTo>
                  <a:lnTo>
                    <a:pt x="660" y="1545"/>
                  </a:lnTo>
                  <a:lnTo>
                    <a:pt x="667" y="1544"/>
                  </a:lnTo>
                  <a:lnTo>
                    <a:pt x="675" y="1543"/>
                  </a:lnTo>
                  <a:lnTo>
                    <a:pt x="681" y="1544"/>
                  </a:lnTo>
                  <a:lnTo>
                    <a:pt x="689" y="1545"/>
                  </a:lnTo>
                  <a:lnTo>
                    <a:pt x="696" y="1547"/>
                  </a:lnTo>
                  <a:lnTo>
                    <a:pt x="703" y="1550"/>
                  </a:lnTo>
                  <a:lnTo>
                    <a:pt x="709" y="1554"/>
                  </a:lnTo>
                  <a:lnTo>
                    <a:pt x="715" y="1558"/>
                  </a:lnTo>
                  <a:lnTo>
                    <a:pt x="720" y="1563"/>
                  </a:lnTo>
                  <a:lnTo>
                    <a:pt x="725" y="1569"/>
                  </a:lnTo>
                  <a:lnTo>
                    <a:pt x="725" y="1569"/>
                  </a:lnTo>
                  <a:lnTo>
                    <a:pt x="741" y="1593"/>
                  </a:lnTo>
                  <a:lnTo>
                    <a:pt x="758" y="1616"/>
                  </a:lnTo>
                  <a:lnTo>
                    <a:pt x="776" y="1637"/>
                  </a:lnTo>
                  <a:lnTo>
                    <a:pt x="796" y="1658"/>
                  </a:lnTo>
                  <a:lnTo>
                    <a:pt x="816" y="1675"/>
                  </a:lnTo>
                  <a:lnTo>
                    <a:pt x="838" y="1693"/>
                  </a:lnTo>
                  <a:lnTo>
                    <a:pt x="860" y="1709"/>
                  </a:lnTo>
                  <a:lnTo>
                    <a:pt x="884" y="1723"/>
                  </a:lnTo>
                  <a:lnTo>
                    <a:pt x="908" y="1736"/>
                  </a:lnTo>
                  <a:lnTo>
                    <a:pt x="934" y="1747"/>
                  </a:lnTo>
                  <a:lnTo>
                    <a:pt x="959" y="1756"/>
                  </a:lnTo>
                  <a:lnTo>
                    <a:pt x="985" y="1764"/>
                  </a:lnTo>
                  <a:lnTo>
                    <a:pt x="1013" y="1770"/>
                  </a:lnTo>
                  <a:lnTo>
                    <a:pt x="1041" y="1775"/>
                  </a:lnTo>
                  <a:lnTo>
                    <a:pt x="1069" y="1778"/>
                  </a:lnTo>
                  <a:lnTo>
                    <a:pt x="1098" y="1779"/>
                  </a:lnTo>
                  <a:lnTo>
                    <a:pt x="1098" y="1779"/>
                  </a:lnTo>
                  <a:lnTo>
                    <a:pt x="1125" y="1778"/>
                  </a:lnTo>
                  <a:lnTo>
                    <a:pt x="1153" y="1775"/>
                  </a:lnTo>
                  <a:lnTo>
                    <a:pt x="1181" y="1770"/>
                  </a:lnTo>
                  <a:lnTo>
                    <a:pt x="1209" y="1764"/>
                  </a:lnTo>
                  <a:lnTo>
                    <a:pt x="1235" y="1756"/>
                  </a:lnTo>
                  <a:lnTo>
                    <a:pt x="1260" y="1747"/>
                  </a:lnTo>
                  <a:lnTo>
                    <a:pt x="1286" y="1736"/>
                  </a:lnTo>
                  <a:lnTo>
                    <a:pt x="1310" y="1723"/>
                  </a:lnTo>
                  <a:lnTo>
                    <a:pt x="1334" y="1709"/>
                  </a:lnTo>
                  <a:lnTo>
                    <a:pt x="1356" y="1693"/>
                  </a:lnTo>
                  <a:lnTo>
                    <a:pt x="1378" y="1675"/>
                  </a:lnTo>
                  <a:lnTo>
                    <a:pt x="1399" y="1658"/>
                  </a:lnTo>
                  <a:lnTo>
                    <a:pt x="1418" y="1637"/>
                  </a:lnTo>
                  <a:lnTo>
                    <a:pt x="1436" y="1616"/>
                  </a:lnTo>
                  <a:lnTo>
                    <a:pt x="1453" y="1593"/>
                  </a:lnTo>
                  <a:lnTo>
                    <a:pt x="1470" y="1569"/>
                  </a:lnTo>
                  <a:lnTo>
                    <a:pt x="1470" y="1569"/>
                  </a:lnTo>
                  <a:lnTo>
                    <a:pt x="1474" y="1563"/>
                  </a:lnTo>
                  <a:lnTo>
                    <a:pt x="1479" y="1558"/>
                  </a:lnTo>
                  <a:lnTo>
                    <a:pt x="1485" y="1554"/>
                  </a:lnTo>
                  <a:lnTo>
                    <a:pt x="1491" y="1550"/>
                  </a:lnTo>
                  <a:lnTo>
                    <a:pt x="1498" y="1547"/>
                  </a:lnTo>
                  <a:lnTo>
                    <a:pt x="1505" y="1545"/>
                  </a:lnTo>
                  <a:lnTo>
                    <a:pt x="1513" y="1544"/>
                  </a:lnTo>
                  <a:lnTo>
                    <a:pt x="1519" y="1543"/>
                  </a:lnTo>
                  <a:lnTo>
                    <a:pt x="1527" y="1544"/>
                  </a:lnTo>
                  <a:lnTo>
                    <a:pt x="1534" y="1545"/>
                  </a:lnTo>
                  <a:lnTo>
                    <a:pt x="1542" y="1547"/>
                  </a:lnTo>
                  <a:lnTo>
                    <a:pt x="1548" y="1550"/>
                  </a:lnTo>
                  <a:lnTo>
                    <a:pt x="1554" y="1554"/>
                  </a:lnTo>
                  <a:lnTo>
                    <a:pt x="1561" y="1558"/>
                  </a:lnTo>
                  <a:lnTo>
                    <a:pt x="1566" y="1563"/>
                  </a:lnTo>
                  <a:lnTo>
                    <a:pt x="1569" y="1569"/>
                  </a:lnTo>
                  <a:lnTo>
                    <a:pt x="1569" y="1569"/>
                  </a:lnTo>
                  <a:lnTo>
                    <a:pt x="1586" y="1593"/>
                  </a:lnTo>
                  <a:lnTo>
                    <a:pt x="1602" y="1616"/>
                  </a:lnTo>
                  <a:lnTo>
                    <a:pt x="1621" y="1637"/>
                  </a:lnTo>
                  <a:lnTo>
                    <a:pt x="1640" y="1658"/>
                  </a:lnTo>
                  <a:lnTo>
                    <a:pt x="1662" y="1675"/>
                  </a:lnTo>
                  <a:lnTo>
                    <a:pt x="1683" y="1693"/>
                  </a:lnTo>
                  <a:lnTo>
                    <a:pt x="1706" y="1709"/>
                  </a:lnTo>
                  <a:lnTo>
                    <a:pt x="1728" y="1723"/>
                  </a:lnTo>
                  <a:lnTo>
                    <a:pt x="1754" y="1736"/>
                  </a:lnTo>
                  <a:lnTo>
                    <a:pt x="1779" y="1747"/>
                  </a:lnTo>
                  <a:lnTo>
                    <a:pt x="1804" y="1756"/>
                  </a:lnTo>
                  <a:lnTo>
                    <a:pt x="1831" y="1764"/>
                  </a:lnTo>
                  <a:lnTo>
                    <a:pt x="1858" y="1770"/>
                  </a:lnTo>
                  <a:lnTo>
                    <a:pt x="1886" y="1775"/>
                  </a:lnTo>
                  <a:lnTo>
                    <a:pt x="1914" y="1778"/>
                  </a:lnTo>
                  <a:lnTo>
                    <a:pt x="1942" y="1779"/>
                  </a:lnTo>
                  <a:lnTo>
                    <a:pt x="1942" y="1779"/>
                  </a:lnTo>
                  <a:lnTo>
                    <a:pt x="1977" y="1778"/>
                  </a:lnTo>
                  <a:lnTo>
                    <a:pt x="2011" y="1773"/>
                  </a:lnTo>
                  <a:lnTo>
                    <a:pt x="2044" y="1766"/>
                  </a:lnTo>
                  <a:lnTo>
                    <a:pt x="2077" y="1757"/>
                  </a:lnTo>
                  <a:lnTo>
                    <a:pt x="2107" y="1746"/>
                  </a:lnTo>
                  <a:lnTo>
                    <a:pt x="2137" y="1732"/>
                  </a:lnTo>
                  <a:lnTo>
                    <a:pt x="2166" y="1716"/>
                  </a:lnTo>
                  <a:lnTo>
                    <a:pt x="2194" y="1698"/>
                  </a:lnTo>
                  <a:lnTo>
                    <a:pt x="2194" y="0"/>
                  </a:lnTo>
                  <a:lnTo>
                    <a:pt x="2194" y="0"/>
                  </a:lnTo>
                  <a:lnTo>
                    <a:pt x="2193" y="12"/>
                  </a:lnTo>
                  <a:lnTo>
                    <a:pt x="2191" y="26"/>
                  </a:lnTo>
                  <a:lnTo>
                    <a:pt x="2190" y="39"/>
                  </a:lnTo>
                  <a:lnTo>
                    <a:pt x="2186" y="52"/>
                  </a:lnTo>
                  <a:lnTo>
                    <a:pt x="2184" y="64"/>
                  </a:lnTo>
                  <a:lnTo>
                    <a:pt x="2179" y="77"/>
                  </a:lnTo>
                  <a:lnTo>
                    <a:pt x="2174" y="89"/>
                  </a:lnTo>
                  <a:lnTo>
                    <a:pt x="2168" y="101"/>
                  </a:lnTo>
                  <a:lnTo>
                    <a:pt x="2154" y="125"/>
                  </a:lnTo>
                  <a:lnTo>
                    <a:pt x="2137" y="146"/>
                  </a:lnTo>
                  <a:lnTo>
                    <a:pt x="2118" y="169"/>
                  </a:lnTo>
                  <a:lnTo>
                    <a:pt x="2097" y="189"/>
                  </a:lnTo>
                  <a:lnTo>
                    <a:pt x="2072" y="209"/>
                  </a:lnTo>
                  <a:lnTo>
                    <a:pt x="2045" y="228"/>
                  </a:lnTo>
                  <a:lnTo>
                    <a:pt x="2016" y="247"/>
                  </a:lnTo>
                  <a:lnTo>
                    <a:pt x="1985" y="265"/>
                  </a:lnTo>
                  <a:lnTo>
                    <a:pt x="1952" y="281"/>
                  </a:lnTo>
                  <a:lnTo>
                    <a:pt x="1916" y="297"/>
                  </a:lnTo>
                  <a:lnTo>
                    <a:pt x="1880" y="312"/>
                  </a:lnTo>
                  <a:lnTo>
                    <a:pt x="1841" y="327"/>
                  </a:lnTo>
                  <a:lnTo>
                    <a:pt x="1800" y="339"/>
                  </a:lnTo>
                  <a:lnTo>
                    <a:pt x="1759" y="352"/>
                  </a:lnTo>
                  <a:lnTo>
                    <a:pt x="1715" y="363"/>
                  </a:lnTo>
                  <a:lnTo>
                    <a:pt x="1670" y="375"/>
                  </a:lnTo>
                  <a:lnTo>
                    <a:pt x="1625" y="385"/>
                  </a:lnTo>
                  <a:lnTo>
                    <a:pt x="1577" y="394"/>
                  </a:lnTo>
                  <a:lnTo>
                    <a:pt x="1529" y="401"/>
                  </a:lnTo>
                  <a:lnTo>
                    <a:pt x="1480" y="409"/>
                  </a:lnTo>
                  <a:lnTo>
                    <a:pt x="1431" y="415"/>
                  </a:lnTo>
                  <a:lnTo>
                    <a:pt x="1380" y="422"/>
                  </a:lnTo>
                  <a:lnTo>
                    <a:pt x="1330" y="427"/>
                  </a:lnTo>
                  <a:lnTo>
                    <a:pt x="1278" y="430"/>
                  </a:lnTo>
                  <a:lnTo>
                    <a:pt x="1226" y="433"/>
                  </a:lnTo>
                  <a:lnTo>
                    <a:pt x="1173" y="435"/>
                  </a:lnTo>
                  <a:lnTo>
                    <a:pt x="1122" y="437"/>
                  </a:lnTo>
                  <a:lnTo>
                    <a:pt x="1069" y="437"/>
                  </a:lnTo>
                  <a:lnTo>
                    <a:pt x="1069" y="437"/>
                  </a:lnTo>
                  <a:lnTo>
                    <a:pt x="984" y="437"/>
                  </a:lnTo>
                  <a:lnTo>
                    <a:pt x="900" y="433"/>
                  </a:lnTo>
                  <a:lnTo>
                    <a:pt x="815" y="427"/>
                  </a:lnTo>
                  <a:lnTo>
                    <a:pt x="733" y="419"/>
                  </a:lnTo>
                  <a:lnTo>
                    <a:pt x="651" y="409"/>
                  </a:lnTo>
                  <a:lnTo>
                    <a:pt x="573" y="396"/>
                  </a:lnTo>
                  <a:lnTo>
                    <a:pt x="496" y="381"/>
                  </a:lnTo>
                  <a:lnTo>
                    <a:pt x="423" y="363"/>
                  </a:lnTo>
                  <a:lnTo>
                    <a:pt x="387" y="355"/>
                  </a:lnTo>
                  <a:lnTo>
                    <a:pt x="353" y="344"/>
                  </a:lnTo>
                  <a:lnTo>
                    <a:pt x="320" y="334"/>
                  </a:lnTo>
                  <a:lnTo>
                    <a:pt x="288" y="323"/>
                  </a:lnTo>
                  <a:lnTo>
                    <a:pt x="256" y="312"/>
                  </a:lnTo>
                  <a:lnTo>
                    <a:pt x="226" y="299"/>
                  </a:lnTo>
                  <a:lnTo>
                    <a:pt x="197" y="286"/>
                  </a:lnTo>
                  <a:lnTo>
                    <a:pt x="169" y="273"/>
                  </a:lnTo>
                  <a:lnTo>
                    <a:pt x="144" y="259"/>
                  </a:lnTo>
                  <a:lnTo>
                    <a:pt x="119" y="245"/>
                  </a:lnTo>
                  <a:lnTo>
                    <a:pt x="95" y="230"/>
                  </a:lnTo>
                  <a:lnTo>
                    <a:pt x="73" y="214"/>
                  </a:lnTo>
                  <a:lnTo>
                    <a:pt x="52" y="198"/>
                  </a:lnTo>
                  <a:lnTo>
                    <a:pt x="33" y="182"/>
                  </a:lnTo>
                  <a:lnTo>
                    <a:pt x="16" y="165"/>
                  </a:lnTo>
                  <a:lnTo>
                    <a:pt x="0" y="148"/>
                  </a:lnTo>
                  <a:lnTo>
                    <a:pt x="0" y="1698"/>
                  </a:lnTo>
                  <a:lnTo>
                    <a:pt x="0" y="1698"/>
                  </a:lnTo>
                  <a:lnTo>
                    <a:pt x="28" y="1716"/>
                  </a:lnTo>
                  <a:lnTo>
                    <a:pt x="57" y="1732"/>
                  </a:lnTo>
                  <a:lnTo>
                    <a:pt x="87" y="1746"/>
                  </a:lnTo>
                  <a:lnTo>
                    <a:pt x="117" y="1757"/>
                  </a:lnTo>
                  <a:lnTo>
                    <a:pt x="150" y="1766"/>
                  </a:lnTo>
                  <a:lnTo>
                    <a:pt x="183" y="1773"/>
                  </a:lnTo>
                  <a:lnTo>
                    <a:pt x="217" y="1778"/>
                  </a:lnTo>
                  <a:lnTo>
                    <a:pt x="252" y="1779"/>
                  </a:lnTo>
                  <a:lnTo>
                    <a:pt x="252" y="17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11" tIns="33605" rIns="67211" bIns="33605" numCol="1" anchor="t" anchorCtr="0" compatLnSpc="1">
              <a:prstTxWarp prst="textNoShape">
                <a:avLst/>
              </a:prstTxWarp>
            </a:bodyPr>
            <a:lstStyle/>
            <a:p>
              <a:pPr defTabSz="685594">
                <a:defRPr/>
              </a:pPr>
              <a:endParaRPr lang="en-US" sz="1325" kern="0" dirty="0">
                <a:solidFill>
                  <a:srgbClr val="FFFFFF"/>
                </a:solidFill>
                <a:latin typeface="Segoe UI"/>
                <a:ea typeface="MS PGothic" panose="020B0600070205080204" pitchFamily="34" charset="-128"/>
                <a:cs typeface="Arial" charset="0"/>
              </a:endParaRPr>
            </a:p>
          </p:txBody>
        </p:sp>
        <p:sp>
          <p:nvSpPr>
            <p:cNvPr id="421" name="Freeform 18"/>
            <p:cNvSpPr>
              <a:spLocks/>
            </p:cNvSpPr>
            <p:nvPr/>
          </p:nvSpPr>
          <p:spPr bwMode="auto">
            <a:xfrm>
              <a:off x="3473450" y="6130925"/>
              <a:ext cx="1741488" cy="727075"/>
            </a:xfrm>
            <a:custGeom>
              <a:avLst/>
              <a:gdLst>
                <a:gd name="T0" fmla="*/ 1911 w 2194"/>
                <a:gd name="T1" fmla="*/ 195 h 915"/>
                <a:gd name="T2" fmla="*/ 1821 w 2194"/>
                <a:gd name="T3" fmla="*/ 183 h 915"/>
                <a:gd name="T4" fmla="*/ 1736 w 2194"/>
                <a:gd name="T5" fmla="*/ 156 h 915"/>
                <a:gd name="T6" fmla="*/ 1655 w 2194"/>
                <a:gd name="T7" fmla="*/ 117 h 915"/>
                <a:gd name="T8" fmla="*/ 1583 w 2194"/>
                <a:gd name="T9" fmla="*/ 64 h 915"/>
                <a:gd name="T10" fmla="*/ 1519 w 2194"/>
                <a:gd name="T11" fmla="*/ 0 h 915"/>
                <a:gd name="T12" fmla="*/ 1479 w 2194"/>
                <a:gd name="T13" fmla="*/ 44 h 915"/>
                <a:gd name="T14" fmla="*/ 1408 w 2194"/>
                <a:gd name="T15" fmla="*/ 101 h 915"/>
                <a:gd name="T16" fmla="*/ 1331 w 2194"/>
                <a:gd name="T17" fmla="*/ 145 h 915"/>
                <a:gd name="T18" fmla="*/ 1247 w 2194"/>
                <a:gd name="T19" fmla="*/ 175 h 915"/>
                <a:gd name="T20" fmla="*/ 1158 w 2194"/>
                <a:gd name="T21" fmla="*/ 193 h 915"/>
                <a:gd name="T22" fmla="*/ 1098 w 2194"/>
                <a:gd name="T23" fmla="*/ 195 h 915"/>
                <a:gd name="T24" fmla="*/ 1006 w 2194"/>
                <a:gd name="T25" fmla="*/ 188 h 915"/>
                <a:gd name="T26" fmla="*/ 918 w 2194"/>
                <a:gd name="T27" fmla="*/ 166 h 915"/>
                <a:gd name="T28" fmla="*/ 836 w 2194"/>
                <a:gd name="T29" fmla="*/ 131 h 915"/>
                <a:gd name="T30" fmla="*/ 762 w 2194"/>
                <a:gd name="T31" fmla="*/ 83 h 915"/>
                <a:gd name="T32" fmla="*/ 695 w 2194"/>
                <a:gd name="T33" fmla="*/ 22 h 915"/>
                <a:gd name="T34" fmla="*/ 655 w 2194"/>
                <a:gd name="T35" fmla="*/ 22 h 915"/>
                <a:gd name="T36" fmla="*/ 588 w 2194"/>
                <a:gd name="T37" fmla="*/ 83 h 915"/>
                <a:gd name="T38" fmla="*/ 512 w 2194"/>
                <a:gd name="T39" fmla="*/ 131 h 915"/>
                <a:gd name="T40" fmla="*/ 430 w 2194"/>
                <a:gd name="T41" fmla="*/ 166 h 915"/>
                <a:gd name="T42" fmla="*/ 343 w 2194"/>
                <a:gd name="T43" fmla="*/ 188 h 915"/>
                <a:gd name="T44" fmla="*/ 252 w 2194"/>
                <a:gd name="T45" fmla="*/ 195 h 915"/>
                <a:gd name="T46" fmla="*/ 185 w 2194"/>
                <a:gd name="T47" fmla="*/ 192 h 915"/>
                <a:gd name="T48" fmla="*/ 90 w 2194"/>
                <a:gd name="T49" fmla="*/ 171 h 915"/>
                <a:gd name="T50" fmla="*/ 0 w 2194"/>
                <a:gd name="T51" fmla="*/ 135 h 915"/>
                <a:gd name="T52" fmla="*/ 15 w 2194"/>
                <a:gd name="T53" fmla="*/ 703 h 915"/>
                <a:gd name="T54" fmla="*/ 69 w 2194"/>
                <a:gd name="T55" fmla="*/ 737 h 915"/>
                <a:gd name="T56" fmla="*/ 136 w 2194"/>
                <a:gd name="T57" fmla="*/ 770 h 915"/>
                <a:gd name="T58" fmla="*/ 274 w 2194"/>
                <a:gd name="T59" fmla="*/ 819 h 915"/>
                <a:gd name="T60" fmla="*/ 477 w 2194"/>
                <a:gd name="T61" fmla="*/ 866 h 915"/>
                <a:gd name="T62" fmla="*/ 713 w 2194"/>
                <a:gd name="T63" fmla="*/ 899 h 915"/>
                <a:gd name="T64" fmla="*/ 975 w 2194"/>
                <a:gd name="T65" fmla="*/ 914 h 915"/>
                <a:gd name="T66" fmla="*/ 1125 w 2194"/>
                <a:gd name="T67" fmla="*/ 915 h 915"/>
                <a:gd name="T68" fmla="*/ 1294 w 2194"/>
                <a:gd name="T69" fmla="*/ 909 h 915"/>
                <a:gd name="T70" fmla="*/ 1455 w 2194"/>
                <a:gd name="T71" fmla="*/ 895 h 915"/>
                <a:gd name="T72" fmla="*/ 1604 w 2194"/>
                <a:gd name="T73" fmla="*/ 875 h 915"/>
                <a:gd name="T74" fmla="*/ 1741 w 2194"/>
                <a:gd name="T75" fmla="*/ 849 h 915"/>
                <a:gd name="T76" fmla="*/ 1863 w 2194"/>
                <a:gd name="T77" fmla="*/ 818 h 915"/>
                <a:gd name="T78" fmla="*/ 1969 w 2194"/>
                <a:gd name="T79" fmla="*/ 782 h 915"/>
                <a:gd name="T80" fmla="*/ 2058 w 2194"/>
                <a:gd name="T81" fmla="*/ 742 h 915"/>
                <a:gd name="T82" fmla="*/ 2125 w 2194"/>
                <a:gd name="T83" fmla="*/ 698 h 915"/>
                <a:gd name="T84" fmla="*/ 2170 w 2194"/>
                <a:gd name="T85" fmla="*/ 651 h 915"/>
                <a:gd name="T86" fmla="*/ 2191 w 2194"/>
                <a:gd name="T87" fmla="*/ 601 h 915"/>
                <a:gd name="T88" fmla="*/ 2194 w 2194"/>
                <a:gd name="T89" fmla="*/ 135 h 915"/>
                <a:gd name="T90" fmla="*/ 2104 w 2194"/>
                <a:gd name="T91" fmla="*/ 171 h 915"/>
                <a:gd name="T92" fmla="*/ 2009 w 2194"/>
                <a:gd name="T93" fmla="*/ 192 h 915"/>
                <a:gd name="T94" fmla="*/ 1942 w 2194"/>
                <a:gd name="T95" fmla="*/ 195 h 9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194" h="915">
                  <a:moveTo>
                    <a:pt x="1942" y="195"/>
                  </a:moveTo>
                  <a:lnTo>
                    <a:pt x="1942" y="195"/>
                  </a:lnTo>
                  <a:lnTo>
                    <a:pt x="1911" y="195"/>
                  </a:lnTo>
                  <a:lnTo>
                    <a:pt x="1881" y="193"/>
                  </a:lnTo>
                  <a:lnTo>
                    <a:pt x="1851" y="188"/>
                  </a:lnTo>
                  <a:lnTo>
                    <a:pt x="1821" y="183"/>
                  </a:lnTo>
                  <a:lnTo>
                    <a:pt x="1792" y="175"/>
                  </a:lnTo>
                  <a:lnTo>
                    <a:pt x="1764" y="166"/>
                  </a:lnTo>
                  <a:lnTo>
                    <a:pt x="1736" y="156"/>
                  </a:lnTo>
                  <a:lnTo>
                    <a:pt x="1708" y="145"/>
                  </a:lnTo>
                  <a:lnTo>
                    <a:pt x="1682" y="131"/>
                  </a:lnTo>
                  <a:lnTo>
                    <a:pt x="1655" y="117"/>
                  </a:lnTo>
                  <a:lnTo>
                    <a:pt x="1631" y="101"/>
                  </a:lnTo>
                  <a:lnTo>
                    <a:pt x="1606" y="83"/>
                  </a:lnTo>
                  <a:lnTo>
                    <a:pt x="1583" y="64"/>
                  </a:lnTo>
                  <a:lnTo>
                    <a:pt x="1561" y="44"/>
                  </a:lnTo>
                  <a:lnTo>
                    <a:pt x="1539" y="22"/>
                  </a:lnTo>
                  <a:lnTo>
                    <a:pt x="1519" y="0"/>
                  </a:lnTo>
                  <a:lnTo>
                    <a:pt x="1519" y="0"/>
                  </a:lnTo>
                  <a:lnTo>
                    <a:pt x="1499" y="22"/>
                  </a:lnTo>
                  <a:lnTo>
                    <a:pt x="1479" y="44"/>
                  </a:lnTo>
                  <a:lnTo>
                    <a:pt x="1456" y="64"/>
                  </a:lnTo>
                  <a:lnTo>
                    <a:pt x="1432" y="83"/>
                  </a:lnTo>
                  <a:lnTo>
                    <a:pt x="1408" y="101"/>
                  </a:lnTo>
                  <a:lnTo>
                    <a:pt x="1383" y="117"/>
                  </a:lnTo>
                  <a:lnTo>
                    <a:pt x="1358" y="131"/>
                  </a:lnTo>
                  <a:lnTo>
                    <a:pt x="1331" y="145"/>
                  </a:lnTo>
                  <a:lnTo>
                    <a:pt x="1303" y="156"/>
                  </a:lnTo>
                  <a:lnTo>
                    <a:pt x="1276" y="166"/>
                  </a:lnTo>
                  <a:lnTo>
                    <a:pt x="1247" y="175"/>
                  </a:lnTo>
                  <a:lnTo>
                    <a:pt x="1217" y="183"/>
                  </a:lnTo>
                  <a:lnTo>
                    <a:pt x="1188" y="188"/>
                  </a:lnTo>
                  <a:lnTo>
                    <a:pt x="1158" y="193"/>
                  </a:lnTo>
                  <a:lnTo>
                    <a:pt x="1128" y="195"/>
                  </a:lnTo>
                  <a:lnTo>
                    <a:pt x="1098" y="195"/>
                  </a:lnTo>
                  <a:lnTo>
                    <a:pt x="1098" y="195"/>
                  </a:lnTo>
                  <a:lnTo>
                    <a:pt x="1066" y="195"/>
                  </a:lnTo>
                  <a:lnTo>
                    <a:pt x="1036" y="193"/>
                  </a:lnTo>
                  <a:lnTo>
                    <a:pt x="1006" y="188"/>
                  </a:lnTo>
                  <a:lnTo>
                    <a:pt x="977" y="183"/>
                  </a:lnTo>
                  <a:lnTo>
                    <a:pt x="947" y="175"/>
                  </a:lnTo>
                  <a:lnTo>
                    <a:pt x="918" y="166"/>
                  </a:lnTo>
                  <a:lnTo>
                    <a:pt x="891" y="156"/>
                  </a:lnTo>
                  <a:lnTo>
                    <a:pt x="863" y="145"/>
                  </a:lnTo>
                  <a:lnTo>
                    <a:pt x="836" y="131"/>
                  </a:lnTo>
                  <a:lnTo>
                    <a:pt x="811" y="117"/>
                  </a:lnTo>
                  <a:lnTo>
                    <a:pt x="786" y="101"/>
                  </a:lnTo>
                  <a:lnTo>
                    <a:pt x="762" y="83"/>
                  </a:lnTo>
                  <a:lnTo>
                    <a:pt x="738" y="64"/>
                  </a:lnTo>
                  <a:lnTo>
                    <a:pt x="715" y="44"/>
                  </a:lnTo>
                  <a:lnTo>
                    <a:pt x="695" y="22"/>
                  </a:lnTo>
                  <a:lnTo>
                    <a:pt x="675" y="0"/>
                  </a:lnTo>
                  <a:lnTo>
                    <a:pt x="675" y="0"/>
                  </a:lnTo>
                  <a:lnTo>
                    <a:pt x="655" y="22"/>
                  </a:lnTo>
                  <a:lnTo>
                    <a:pt x="633" y="44"/>
                  </a:lnTo>
                  <a:lnTo>
                    <a:pt x="611" y="64"/>
                  </a:lnTo>
                  <a:lnTo>
                    <a:pt x="588" y="83"/>
                  </a:lnTo>
                  <a:lnTo>
                    <a:pt x="563" y="101"/>
                  </a:lnTo>
                  <a:lnTo>
                    <a:pt x="539" y="117"/>
                  </a:lnTo>
                  <a:lnTo>
                    <a:pt x="512" y="131"/>
                  </a:lnTo>
                  <a:lnTo>
                    <a:pt x="486" y="145"/>
                  </a:lnTo>
                  <a:lnTo>
                    <a:pt x="458" y="156"/>
                  </a:lnTo>
                  <a:lnTo>
                    <a:pt x="430" y="166"/>
                  </a:lnTo>
                  <a:lnTo>
                    <a:pt x="402" y="175"/>
                  </a:lnTo>
                  <a:lnTo>
                    <a:pt x="373" y="183"/>
                  </a:lnTo>
                  <a:lnTo>
                    <a:pt x="343" y="188"/>
                  </a:lnTo>
                  <a:lnTo>
                    <a:pt x="313" y="193"/>
                  </a:lnTo>
                  <a:lnTo>
                    <a:pt x="283" y="195"/>
                  </a:lnTo>
                  <a:lnTo>
                    <a:pt x="252" y="195"/>
                  </a:lnTo>
                  <a:lnTo>
                    <a:pt x="252" y="195"/>
                  </a:lnTo>
                  <a:lnTo>
                    <a:pt x="218" y="195"/>
                  </a:lnTo>
                  <a:lnTo>
                    <a:pt x="185" y="192"/>
                  </a:lnTo>
                  <a:lnTo>
                    <a:pt x="153" y="186"/>
                  </a:lnTo>
                  <a:lnTo>
                    <a:pt x="121" y="180"/>
                  </a:lnTo>
                  <a:lnTo>
                    <a:pt x="90" y="171"/>
                  </a:lnTo>
                  <a:lnTo>
                    <a:pt x="59" y="161"/>
                  </a:lnTo>
                  <a:lnTo>
                    <a:pt x="29" y="149"/>
                  </a:lnTo>
                  <a:lnTo>
                    <a:pt x="0" y="135"/>
                  </a:lnTo>
                  <a:lnTo>
                    <a:pt x="0" y="690"/>
                  </a:lnTo>
                  <a:lnTo>
                    <a:pt x="0" y="690"/>
                  </a:lnTo>
                  <a:lnTo>
                    <a:pt x="15" y="703"/>
                  </a:lnTo>
                  <a:lnTo>
                    <a:pt x="32" y="714"/>
                  </a:lnTo>
                  <a:lnTo>
                    <a:pt x="50" y="726"/>
                  </a:lnTo>
                  <a:lnTo>
                    <a:pt x="69" y="737"/>
                  </a:lnTo>
                  <a:lnTo>
                    <a:pt x="91" y="748"/>
                  </a:lnTo>
                  <a:lnTo>
                    <a:pt x="112" y="760"/>
                  </a:lnTo>
                  <a:lnTo>
                    <a:pt x="136" y="770"/>
                  </a:lnTo>
                  <a:lnTo>
                    <a:pt x="161" y="780"/>
                  </a:lnTo>
                  <a:lnTo>
                    <a:pt x="214" y="800"/>
                  </a:lnTo>
                  <a:lnTo>
                    <a:pt x="274" y="819"/>
                  </a:lnTo>
                  <a:lnTo>
                    <a:pt x="337" y="835"/>
                  </a:lnTo>
                  <a:lnTo>
                    <a:pt x="405" y="852"/>
                  </a:lnTo>
                  <a:lnTo>
                    <a:pt x="477" y="866"/>
                  </a:lnTo>
                  <a:lnTo>
                    <a:pt x="551" y="878"/>
                  </a:lnTo>
                  <a:lnTo>
                    <a:pt x="631" y="890"/>
                  </a:lnTo>
                  <a:lnTo>
                    <a:pt x="713" y="899"/>
                  </a:lnTo>
                  <a:lnTo>
                    <a:pt x="797" y="905"/>
                  </a:lnTo>
                  <a:lnTo>
                    <a:pt x="886" y="911"/>
                  </a:lnTo>
                  <a:lnTo>
                    <a:pt x="975" y="914"/>
                  </a:lnTo>
                  <a:lnTo>
                    <a:pt x="1067" y="915"/>
                  </a:lnTo>
                  <a:lnTo>
                    <a:pt x="1067" y="915"/>
                  </a:lnTo>
                  <a:lnTo>
                    <a:pt x="1125" y="915"/>
                  </a:lnTo>
                  <a:lnTo>
                    <a:pt x="1182" y="914"/>
                  </a:lnTo>
                  <a:lnTo>
                    <a:pt x="1239" y="911"/>
                  </a:lnTo>
                  <a:lnTo>
                    <a:pt x="1294" y="909"/>
                  </a:lnTo>
                  <a:lnTo>
                    <a:pt x="1349" y="905"/>
                  </a:lnTo>
                  <a:lnTo>
                    <a:pt x="1402" y="900"/>
                  </a:lnTo>
                  <a:lnTo>
                    <a:pt x="1455" y="895"/>
                  </a:lnTo>
                  <a:lnTo>
                    <a:pt x="1505" y="888"/>
                  </a:lnTo>
                  <a:lnTo>
                    <a:pt x="1556" y="882"/>
                  </a:lnTo>
                  <a:lnTo>
                    <a:pt x="1604" y="875"/>
                  </a:lnTo>
                  <a:lnTo>
                    <a:pt x="1651" y="867"/>
                  </a:lnTo>
                  <a:lnTo>
                    <a:pt x="1697" y="858"/>
                  </a:lnTo>
                  <a:lnTo>
                    <a:pt x="1741" y="849"/>
                  </a:lnTo>
                  <a:lnTo>
                    <a:pt x="1784" y="839"/>
                  </a:lnTo>
                  <a:lnTo>
                    <a:pt x="1824" y="829"/>
                  </a:lnTo>
                  <a:lnTo>
                    <a:pt x="1863" y="818"/>
                  </a:lnTo>
                  <a:lnTo>
                    <a:pt x="1901" y="806"/>
                  </a:lnTo>
                  <a:lnTo>
                    <a:pt x="1937" y="795"/>
                  </a:lnTo>
                  <a:lnTo>
                    <a:pt x="1969" y="782"/>
                  </a:lnTo>
                  <a:lnTo>
                    <a:pt x="2001" y="769"/>
                  </a:lnTo>
                  <a:lnTo>
                    <a:pt x="2030" y="756"/>
                  </a:lnTo>
                  <a:lnTo>
                    <a:pt x="2058" y="742"/>
                  </a:lnTo>
                  <a:lnTo>
                    <a:pt x="2083" y="727"/>
                  </a:lnTo>
                  <a:lnTo>
                    <a:pt x="2104" y="713"/>
                  </a:lnTo>
                  <a:lnTo>
                    <a:pt x="2125" y="698"/>
                  </a:lnTo>
                  <a:lnTo>
                    <a:pt x="2142" y="683"/>
                  </a:lnTo>
                  <a:lnTo>
                    <a:pt x="2157" y="666"/>
                  </a:lnTo>
                  <a:lnTo>
                    <a:pt x="2170" y="651"/>
                  </a:lnTo>
                  <a:lnTo>
                    <a:pt x="2180" y="635"/>
                  </a:lnTo>
                  <a:lnTo>
                    <a:pt x="2188" y="618"/>
                  </a:lnTo>
                  <a:lnTo>
                    <a:pt x="2191" y="601"/>
                  </a:lnTo>
                  <a:lnTo>
                    <a:pt x="2194" y="584"/>
                  </a:lnTo>
                  <a:lnTo>
                    <a:pt x="2194" y="135"/>
                  </a:lnTo>
                  <a:lnTo>
                    <a:pt x="2194" y="135"/>
                  </a:lnTo>
                  <a:lnTo>
                    <a:pt x="2165" y="149"/>
                  </a:lnTo>
                  <a:lnTo>
                    <a:pt x="2135" y="161"/>
                  </a:lnTo>
                  <a:lnTo>
                    <a:pt x="2104" y="171"/>
                  </a:lnTo>
                  <a:lnTo>
                    <a:pt x="2073" y="180"/>
                  </a:lnTo>
                  <a:lnTo>
                    <a:pt x="2041" y="186"/>
                  </a:lnTo>
                  <a:lnTo>
                    <a:pt x="2009" y="192"/>
                  </a:lnTo>
                  <a:lnTo>
                    <a:pt x="1976" y="195"/>
                  </a:lnTo>
                  <a:lnTo>
                    <a:pt x="1942" y="195"/>
                  </a:lnTo>
                  <a:lnTo>
                    <a:pt x="1942" y="19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11" tIns="33605" rIns="67211" bIns="33605" numCol="1" anchor="t" anchorCtr="0" compatLnSpc="1">
              <a:prstTxWarp prst="textNoShape">
                <a:avLst/>
              </a:prstTxWarp>
            </a:bodyPr>
            <a:lstStyle/>
            <a:p>
              <a:pPr defTabSz="685594">
                <a:defRPr/>
              </a:pPr>
              <a:endParaRPr lang="en-US" sz="1325" kern="0" dirty="0">
                <a:solidFill>
                  <a:srgbClr val="FFFFFF"/>
                </a:solidFill>
                <a:latin typeface="Segoe UI"/>
                <a:ea typeface="MS PGothic" panose="020B0600070205080204" pitchFamily="34" charset="-128"/>
                <a:cs typeface="Arial" charset="0"/>
              </a:endParaRPr>
            </a:p>
          </p:txBody>
        </p:sp>
      </p:grpSp>
      <p:sp>
        <p:nvSpPr>
          <p:cNvPr id="422" name="Rectangle 421"/>
          <p:cNvSpPr/>
          <p:nvPr/>
        </p:nvSpPr>
        <p:spPr>
          <a:xfrm>
            <a:off x="3303808" y="2720238"/>
            <a:ext cx="780170" cy="124201"/>
          </a:xfrm>
          <a:prstGeom prst="rect">
            <a:avLst/>
          </a:prstGeom>
        </p:spPr>
        <p:txBody>
          <a:bodyPr wrap="square" lIns="0" tIns="0" rIns="0" bIns="0" anchor="ctr">
            <a:spAutoFit/>
          </a:bodyPr>
          <a:lstStyle/>
          <a:p>
            <a:pPr defTabSz="685594">
              <a:defRPr/>
            </a:pPr>
            <a:r>
              <a:rPr lang="en-US" sz="807" kern="0" dirty="0">
                <a:solidFill>
                  <a:srgbClr val="FFFFFF"/>
                </a:solidFill>
                <a:latin typeface="Segoe UI Semilight"/>
                <a:ea typeface="MS PGothic" panose="020B0600070205080204" pitchFamily="34" charset="-128"/>
                <a:cs typeface="Segoe UI Semilight" panose="020B0402040204020203" pitchFamily="34" charset="0"/>
              </a:rPr>
              <a:t>Data Factory </a:t>
            </a:r>
          </a:p>
        </p:txBody>
      </p:sp>
      <p:sp>
        <p:nvSpPr>
          <p:cNvPr id="423" name="Rectangle 422"/>
          <p:cNvSpPr/>
          <p:nvPr/>
        </p:nvSpPr>
        <p:spPr>
          <a:xfrm>
            <a:off x="6060788" y="2626381"/>
            <a:ext cx="768959" cy="248401"/>
          </a:xfrm>
          <a:prstGeom prst="rect">
            <a:avLst/>
          </a:prstGeom>
        </p:spPr>
        <p:txBody>
          <a:bodyPr wrap="square" lIns="0" tIns="0" rIns="0" bIns="0" anchor="ctr">
            <a:spAutoFit/>
          </a:bodyPr>
          <a:lstStyle/>
          <a:p>
            <a:pPr defTabSz="685594">
              <a:defRPr/>
            </a:pPr>
            <a:r>
              <a:rPr lang="en-US" sz="807" kern="0" dirty="0">
                <a:solidFill>
                  <a:srgbClr val="FFFFFF"/>
                </a:solidFill>
                <a:latin typeface="Segoe UI Semilight"/>
                <a:ea typeface="MS PGothic" panose="020B0600070205080204" pitchFamily="34" charset="-128"/>
                <a:cs typeface="Segoe UI Semilight" panose="020B0402040204020203" pitchFamily="34" charset="0"/>
              </a:rPr>
              <a:t>Machine Learning</a:t>
            </a:r>
          </a:p>
        </p:txBody>
      </p:sp>
      <p:sp>
        <p:nvSpPr>
          <p:cNvPr id="424" name="Rectangle 423"/>
          <p:cNvSpPr/>
          <p:nvPr/>
        </p:nvSpPr>
        <p:spPr>
          <a:xfrm>
            <a:off x="4677023" y="2805790"/>
            <a:ext cx="816192" cy="124201"/>
          </a:xfrm>
          <a:prstGeom prst="rect">
            <a:avLst/>
          </a:prstGeom>
        </p:spPr>
        <p:txBody>
          <a:bodyPr wrap="square" lIns="0" tIns="0" rIns="0" bIns="0" anchor="ctr">
            <a:spAutoFit/>
          </a:bodyPr>
          <a:lstStyle/>
          <a:p>
            <a:pPr defTabSz="685594">
              <a:defRPr/>
            </a:pPr>
            <a:r>
              <a:rPr lang="en-US" sz="807" kern="0" dirty="0">
                <a:solidFill>
                  <a:srgbClr val="FFFFFF"/>
                </a:solidFill>
                <a:latin typeface="Segoe UI Semilight"/>
                <a:ea typeface="MS PGothic" panose="020B0600070205080204" pitchFamily="34" charset="-128"/>
                <a:cs typeface="Segoe UI Semilight" panose="020B0402040204020203" pitchFamily="34" charset="0"/>
              </a:rPr>
              <a:t>Data Lake</a:t>
            </a:r>
          </a:p>
        </p:txBody>
      </p:sp>
      <p:grpSp>
        <p:nvGrpSpPr>
          <p:cNvPr id="425" name="Group 424"/>
          <p:cNvGrpSpPr/>
          <p:nvPr/>
        </p:nvGrpSpPr>
        <p:grpSpPr>
          <a:xfrm>
            <a:off x="4398354" y="2741780"/>
            <a:ext cx="144675" cy="152100"/>
            <a:chOff x="4106551" y="3401141"/>
            <a:chExt cx="254631" cy="267699"/>
          </a:xfrm>
        </p:grpSpPr>
        <p:sp>
          <p:nvSpPr>
            <p:cNvPr id="427" name="Rectangle 426"/>
            <p:cNvSpPr/>
            <p:nvPr/>
          </p:nvSpPr>
          <p:spPr bwMode="auto">
            <a:xfrm>
              <a:off x="4106551" y="3401141"/>
              <a:ext cx="43611" cy="436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31780" tIns="105424" rIns="131780" bIns="105424" numCol="1" spcCol="0" rtlCol="0" fromWordArt="0" anchor="t" anchorCtr="0" forceAA="0" compatLnSpc="1">
              <a:prstTxWarp prst="textNoShape">
                <a:avLst/>
              </a:prstTxWarp>
              <a:noAutofit/>
            </a:bodyPr>
            <a:lstStyle/>
            <a:p>
              <a:pPr algn="ctr" defTabSz="671867" fontAlgn="base">
                <a:lnSpc>
                  <a:spcPct val="90000"/>
                </a:lnSpc>
                <a:spcBef>
                  <a:spcPct val="0"/>
                </a:spcBef>
                <a:spcAft>
                  <a:spcPct val="0"/>
                </a:spcAft>
                <a:defRPr/>
              </a:pPr>
              <a:endParaRPr lang="en-US" sz="173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28" name="Rectangle 427"/>
            <p:cNvSpPr/>
            <p:nvPr/>
          </p:nvSpPr>
          <p:spPr bwMode="auto">
            <a:xfrm>
              <a:off x="4245904" y="3401141"/>
              <a:ext cx="43611" cy="436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31780" tIns="105424" rIns="131780" bIns="105424" numCol="1" spcCol="0" rtlCol="0" fromWordArt="0" anchor="t" anchorCtr="0" forceAA="0" compatLnSpc="1">
              <a:prstTxWarp prst="textNoShape">
                <a:avLst/>
              </a:prstTxWarp>
              <a:noAutofit/>
            </a:bodyPr>
            <a:lstStyle/>
            <a:p>
              <a:pPr algn="ctr" defTabSz="671867" fontAlgn="base">
                <a:lnSpc>
                  <a:spcPct val="90000"/>
                </a:lnSpc>
                <a:spcBef>
                  <a:spcPct val="0"/>
                </a:spcBef>
                <a:spcAft>
                  <a:spcPct val="0"/>
                </a:spcAft>
                <a:defRPr/>
              </a:pPr>
              <a:endParaRPr lang="en-US" sz="173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29" name="Oval 428"/>
            <p:cNvSpPr/>
            <p:nvPr/>
          </p:nvSpPr>
          <p:spPr bwMode="auto">
            <a:xfrm>
              <a:off x="4174625" y="3401529"/>
              <a:ext cx="46815" cy="468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31780" tIns="105424" rIns="131780" bIns="105424" numCol="1" spcCol="0" rtlCol="0" fromWordArt="0" anchor="t" anchorCtr="0" forceAA="0" compatLnSpc="1">
              <a:prstTxWarp prst="textNoShape">
                <a:avLst/>
              </a:prstTxWarp>
              <a:noAutofit/>
            </a:bodyPr>
            <a:lstStyle/>
            <a:p>
              <a:pPr algn="ctr" defTabSz="671867" fontAlgn="base">
                <a:lnSpc>
                  <a:spcPct val="90000"/>
                </a:lnSpc>
                <a:spcBef>
                  <a:spcPct val="0"/>
                </a:spcBef>
                <a:spcAft>
                  <a:spcPct val="0"/>
                </a:spcAft>
                <a:defRPr/>
              </a:pPr>
              <a:endParaRPr lang="en-US" sz="173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30" name="Oval 429"/>
            <p:cNvSpPr/>
            <p:nvPr/>
          </p:nvSpPr>
          <p:spPr bwMode="auto">
            <a:xfrm>
              <a:off x="4313978" y="3401529"/>
              <a:ext cx="46815" cy="468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31780" tIns="105424" rIns="131780" bIns="105424" numCol="1" spcCol="0" rtlCol="0" fromWordArt="0" anchor="t" anchorCtr="0" forceAA="0" compatLnSpc="1">
              <a:prstTxWarp prst="textNoShape">
                <a:avLst/>
              </a:prstTxWarp>
              <a:noAutofit/>
            </a:bodyPr>
            <a:lstStyle/>
            <a:p>
              <a:pPr algn="ctr" defTabSz="671867" fontAlgn="base">
                <a:lnSpc>
                  <a:spcPct val="90000"/>
                </a:lnSpc>
                <a:spcBef>
                  <a:spcPct val="0"/>
                </a:spcBef>
                <a:spcAft>
                  <a:spcPct val="0"/>
                </a:spcAft>
                <a:defRPr/>
              </a:pPr>
              <a:endParaRPr lang="en-US" sz="173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31" name="Rectangle 430"/>
            <p:cNvSpPr/>
            <p:nvPr/>
          </p:nvSpPr>
          <p:spPr bwMode="auto">
            <a:xfrm>
              <a:off x="4106551" y="3550317"/>
              <a:ext cx="43611" cy="436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31780" tIns="105424" rIns="131780" bIns="105424" numCol="1" spcCol="0" rtlCol="0" fromWordArt="0" anchor="t" anchorCtr="0" forceAA="0" compatLnSpc="1">
              <a:prstTxWarp prst="textNoShape">
                <a:avLst/>
              </a:prstTxWarp>
              <a:noAutofit/>
            </a:bodyPr>
            <a:lstStyle/>
            <a:p>
              <a:pPr algn="ctr" defTabSz="671867" fontAlgn="base">
                <a:lnSpc>
                  <a:spcPct val="90000"/>
                </a:lnSpc>
                <a:spcBef>
                  <a:spcPct val="0"/>
                </a:spcBef>
                <a:spcAft>
                  <a:spcPct val="0"/>
                </a:spcAft>
                <a:defRPr/>
              </a:pPr>
              <a:endParaRPr lang="en-US" sz="173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32" name="Rectangle 431"/>
            <p:cNvSpPr/>
            <p:nvPr/>
          </p:nvSpPr>
          <p:spPr bwMode="auto">
            <a:xfrm>
              <a:off x="4245904" y="3550317"/>
              <a:ext cx="43611" cy="436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31780" tIns="105424" rIns="131780" bIns="105424" numCol="1" spcCol="0" rtlCol="0" fromWordArt="0" anchor="t" anchorCtr="0" forceAA="0" compatLnSpc="1">
              <a:prstTxWarp prst="textNoShape">
                <a:avLst/>
              </a:prstTxWarp>
              <a:noAutofit/>
            </a:bodyPr>
            <a:lstStyle/>
            <a:p>
              <a:pPr algn="ctr" defTabSz="671867" fontAlgn="base">
                <a:lnSpc>
                  <a:spcPct val="90000"/>
                </a:lnSpc>
                <a:spcBef>
                  <a:spcPct val="0"/>
                </a:spcBef>
                <a:spcAft>
                  <a:spcPct val="0"/>
                </a:spcAft>
                <a:defRPr/>
              </a:pPr>
              <a:endParaRPr lang="en-US" sz="173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33" name="Oval 432"/>
            <p:cNvSpPr/>
            <p:nvPr/>
          </p:nvSpPr>
          <p:spPr bwMode="auto">
            <a:xfrm>
              <a:off x="4174625" y="3550705"/>
              <a:ext cx="46815" cy="468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31780" tIns="105424" rIns="131780" bIns="105424" numCol="1" spcCol="0" rtlCol="0" fromWordArt="0" anchor="t" anchorCtr="0" forceAA="0" compatLnSpc="1">
              <a:prstTxWarp prst="textNoShape">
                <a:avLst/>
              </a:prstTxWarp>
              <a:noAutofit/>
            </a:bodyPr>
            <a:lstStyle/>
            <a:p>
              <a:pPr algn="ctr" defTabSz="671867" fontAlgn="base">
                <a:lnSpc>
                  <a:spcPct val="90000"/>
                </a:lnSpc>
                <a:spcBef>
                  <a:spcPct val="0"/>
                </a:spcBef>
                <a:spcAft>
                  <a:spcPct val="0"/>
                </a:spcAft>
                <a:defRPr/>
              </a:pPr>
              <a:endParaRPr lang="en-US" sz="173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34" name="Oval 433"/>
            <p:cNvSpPr/>
            <p:nvPr/>
          </p:nvSpPr>
          <p:spPr bwMode="auto">
            <a:xfrm>
              <a:off x="4313978" y="3550705"/>
              <a:ext cx="46815" cy="468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31780" tIns="105424" rIns="131780" bIns="105424" numCol="1" spcCol="0" rtlCol="0" fromWordArt="0" anchor="t" anchorCtr="0" forceAA="0" compatLnSpc="1">
              <a:prstTxWarp prst="textNoShape">
                <a:avLst/>
              </a:prstTxWarp>
              <a:noAutofit/>
            </a:bodyPr>
            <a:lstStyle/>
            <a:p>
              <a:pPr algn="ctr" defTabSz="671867" fontAlgn="base">
                <a:lnSpc>
                  <a:spcPct val="90000"/>
                </a:lnSpc>
                <a:spcBef>
                  <a:spcPct val="0"/>
                </a:spcBef>
                <a:spcAft>
                  <a:spcPct val="0"/>
                </a:spcAft>
                <a:defRPr/>
              </a:pPr>
              <a:endParaRPr lang="en-US" sz="173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35" name="Rectangle 434"/>
            <p:cNvSpPr/>
            <p:nvPr/>
          </p:nvSpPr>
          <p:spPr bwMode="auto">
            <a:xfrm>
              <a:off x="4178218" y="3621636"/>
              <a:ext cx="43611" cy="436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31780" tIns="105424" rIns="131780" bIns="105424" numCol="1" spcCol="0" rtlCol="0" fromWordArt="0" anchor="t" anchorCtr="0" forceAA="0" compatLnSpc="1">
              <a:prstTxWarp prst="textNoShape">
                <a:avLst/>
              </a:prstTxWarp>
              <a:noAutofit/>
            </a:bodyPr>
            <a:lstStyle/>
            <a:p>
              <a:pPr algn="ctr" defTabSz="671867" fontAlgn="base">
                <a:lnSpc>
                  <a:spcPct val="90000"/>
                </a:lnSpc>
                <a:spcBef>
                  <a:spcPct val="0"/>
                </a:spcBef>
                <a:spcAft>
                  <a:spcPct val="0"/>
                </a:spcAft>
                <a:defRPr/>
              </a:pPr>
              <a:endParaRPr lang="en-US" sz="173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36" name="Rectangle 435"/>
            <p:cNvSpPr/>
            <p:nvPr/>
          </p:nvSpPr>
          <p:spPr bwMode="auto">
            <a:xfrm>
              <a:off x="4317571" y="3621636"/>
              <a:ext cx="43611" cy="436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31780" tIns="105424" rIns="131780" bIns="105424" numCol="1" spcCol="0" rtlCol="0" fromWordArt="0" anchor="t" anchorCtr="0" forceAA="0" compatLnSpc="1">
              <a:prstTxWarp prst="textNoShape">
                <a:avLst/>
              </a:prstTxWarp>
              <a:noAutofit/>
            </a:bodyPr>
            <a:lstStyle/>
            <a:p>
              <a:pPr algn="ctr" defTabSz="671867" fontAlgn="base">
                <a:lnSpc>
                  <a:spcPct val="90000"/>
                </a:lnSpc>
                <a:spcBef>
                  <a:spcPct val="0"/>
                </a:spcBef>
                <a:spcAft>
                  <a:spcPct val="0"/>
                </a:spcAft>
                <a:defRPr/>
              </a:pPr>
              <a:endParaRPr lang="en-US" sz="173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37" name="Oval 436"/>
            <p:cNvSpPr/>
            <p:nvPr/>
          </p:nvSpPr>
          <p:spPr bwMode="auto">
            <a:xfrm>
              <a:off x="4106939" y="3622024"/>
              <a:ext cx="46815" cy="468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31780" tIns="105424" rIns="131780" bIns="105424" numCol="1" spcCol="0" rtlCol="0" fromWordArt="0" anchor="t" anchorCtr="0" forceAA="0" compatLnSpc="1">
              <a:prstTxWarp prst="textNoShape">
                <a:avLst/>
              </a:prstTxWarp>
              <a:noAutofit/>
            </a:bodyPr>
            <a:lstStyle/>
            <a:p>
              <a:pPr algn="ctr" defTabSz="671867" fontAlgn="base">
                <a:lnSpc>
                  <a:spcPct val="90000"/>
                </a:lnSpc>
                <a:spcBef>
                  <a:spcPct val="0"/>
                </a:spcBef>
                <a:spcAft>
                  <a:spcPct val="0"/>
                </a:spcAft>
                <a:defRPr/>
              </a:pPr>
              <a:endParaRPr lang="en-US" sz="173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38" name="Oval 437"/>
            <p:cNvSpPr/>
            <p:nvPr/>
          </p:nvSpPr>
          <p:spPr bwMode="auto">
            <a:xfrm>
              <a:off x="4246293" y="3622024"/>
              <a:ext cx="46815" cy="468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31780" tIns="105424" rIns="131780" bIns="105424" numCol="1" spcCol="0" rtlCol="0" fromWordArt="0" anchor="t" anchorCtr="0" forceAA="0" compatLnSpc="1">
              <a:prstTxWarp prst="textNoShape">
                <a:avLst/>
              </a:prstTxWarp>
              <a:noAutofit/>
            </a:bodyPr>
            <a:lstStyle/>
            <a:p>
              <a:pPr algn="ctr" defTabSz="671867" fontAlgn="base">
                <a:lnSpc>
                  <a:spcPct val="90000"/>
                </a:lnSpc>
                <a:spcBef>
                  <a:spcPct val="0"/>
                </a:spcBef>
                <a:spcAft>
                  <a:spcPct val="0"/>
                </a:spcAft>
                <a:defRPr/>
              </a:pPr>
              <a:endParaRPr lang="en-US" sz="173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39" name="Rectangle 438"/>
            <p:cNvSpPr/>
            <p:nvPr/>
          </p:nvSpPr>
          <p:spPr bwMode="auto">
            <a:xfrm>
              <a:off x="4178218" y="3465945"/>
              <a:ext cx="43611" cy="436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31780" tIns="105424" rIns="131780" bIns="105424" numCol="1" spcCol="0" rtlCol="0" fromWordArt="0" anchor="t" anchorCtr="0" forceAA="0" compatLnSpc="1">
              <a:prstTxWarp prst="textNoShape">
                <a:avLst/>
              </a:prstTxWarp>
              <a:noAutofit/>
            </a:bodyPr>
            <a:lstStyle/>
            <a:p>
              <a:pPr algn="ctr" defTabSz="671867" fontAlgn="base">
                <a:lnSpc>
                  <a:spcPct val="90000"/>
                </a:lnSpc>
                <a:spcBef>
                  <a:spcPct val="0"/>
                </a:spcBef>
                <a:spcAft>
                  <a:spcPct val="0"/>
                </a:spcAft>
                <a:defRPr/>
              </a:pPr>
              <a:endParaRPr lang="en-US" sz="173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40" name="Rectangle 439"/>
            <p:cNvSpPr/>
            <p:nvPr/>
          </p:nvSpPr>
          <p:spPr bwMode="auto">
            <a:xfrm>
              <a:off x="4317571" y="3465945"/>
              <a:ext cx="43611" cy="436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31780" tIns="105424" rIns="131780" bIns="105424" numCol="1" spcCol="0" rtlCol="0" fromWordArt="0" anchor="t" anchorCtr="0" forceAA="0" compatLnSpc="1">
              <a:prstTxWarp prst="textNoShape">
                <a:avLst/>
              </a:prstTxWarp>
              <a:noAutofit/>
            </a:bodyPr>
            <a:lstStyle/>
            <a:p>
              <a:pPr algn="ctr" defTabSz="671867" fontAlgn="base">
                <a:lnSpc>
                  <a:spcPct val="90000"/>
                </a:lnSpc>
                <a:spcBef>
                  <a:spcPct val="0"/>
                </a:spcBef>
                <a:spcAft>
                  <a:spcPct val="0"/>
                </a:spcAft>
                <a:defRPr/>
              </a:pPr>
              <a:endParaRPr lang="en-US" sz="173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41" name="Oval 440"/>
            <p:cNvSpPr/>
            <p:nvPr/>
          </p:nvSpPr>
          <p:spPr bwMode="auto">
            <a:xfrm>
              <a:off x="4106939" y="3466334"/>
              <a:ext cx="46815" cy="468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31780" tIns="105424" rIns="131780" bIns="105424" numCol="1" spcCol="0" rtlCol="0" fromWordArt="0" anchor="t" anchorCtr="0" forceAA="0" compatLnSpc="1">
              <a:prstTxWarp prst="textNoShape">
                <a:avLst/>
              </a:prstTxWarp>
              <a:noAutofit/>
            </a:bodyPr>
            <a:lstStyle/>
            <a:p>
              <a:pPr algn="ctr" defTabSz="671867" fontAlgn="base">
                <a:lnSpc>
                  <a:spcPct val="90000"/>
                </a:lnSpc>
                <a:spcBef>
                  <a:spcPct val="0"/>
                </a:spcBef>
                <a:spcAft>
                  <a:spcPct val="0"/>
                </a:spcAft>
                <a:defRPr/>
              </a:pPr>
              <a:endParaRPr lang="en-US" sz="173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42" name="Oval 441"/>
            <p:cNvSpPr/>
            <p:nvPr/>
          </p:nvSpPr>
          <p:spPr bwMode="auto">
            <a:xfrm>
              <a:off x="4246293" y="3466334"/>
              <a:ext cx="46815" cy="468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31780" tIns="105424" rIns="131780" bIns="105424" numCol="1" spcCol="0" rtlCol="0" fromWordArt="0" anchor="t" anchorCtr="0" forceAA="0" compatLnSpc="1">
              <a:prstTxWarp prst="textNoShape">
                <a:avLst/>
              </a:prstTxWarp>
              <a:noAutofit/>
            </a:bodyPr>
            <a:lstStyle/>
            <a:p>
              <a:pPr algn="ctr" defTabSz="671867" fontAlgn="base">
                <a:lnSpc>
                  <a:spcPct val="90000"/>
                </a:lnSpc>
                <a:spcBef>
                  <a:spcPct val="0"/>
                </a:spcBef>
                <a:spcAft>
                  <a:spcPct val="0"/>
                </a:spcAft>
                <a:defRPr/>
              </a:pPr>
              <a:endParaRPr lang="en-US" sz="173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447" name="Rectangle 446"/>
          <p:cNvSpPr/>
          <p:nvPr/>
        </p:nvSpPr>
        <p:spPr>
          <a:xfrm>
            <a:off x="7428366" y="4785736"/>
            <a:ext cx="743282" cy="124521"/>
          </a:xfrm>
          <a:prstGeom prst="rect">
            <a:avLst/>
          </a:prstGeom>
        </p:spPr>
        <p:txBody>
          <a:bodyPr wrap="square" lIns="0" tIns="0" rIns="0" bIns="0">
            <a:spAutoFit/>
          </a:bodyPr>
          <a:lstStyle/>
          <a:p>
            <a:pPr defTabSz="685594">
              <a:defRPr/>
            </a:pPr>
            <a:r>
              <a:rPr lang="en-US" sz="809" kern="0" dirty="0">
                <a:solidFill>
                  <a:srgbClr val="FFFFFF"/>
                </a:solidFill>
                <a:latin typeface="Segoe UI Semilight"/>
                <a:ea typeface="MS PGothic" panose="020B0600070205080204" pitchFamily="34" charset="-128"/>
                <a:cs typeface="Segoe UI Semilight" panose="020B0402040204020203" pitchFamily="34" charset="0"/>
              </a:rPr>
              <a:t>Power BI</a:t>
            </a:r>
          </a:p>
        </p:txBody>
      </p:sp>
      <p:grpSp>
        <p:nvGrpSpPr>
          <p:cNvPr id="455" name="Group 454"/>
          <p:cNvGrpSpPr/>
          <p:nvPr/>
        </p:nvGrpSpPr>
        <p:grpSpPr>
          <a:xfrm>
            <a:off x="5696937" y="4008692"/>
            <a:ext cx="259212" cy="199122"/>
            <a:chOff x="1260022" y="5196402"/>
            <a:chExt cx="3273425" cy="2514600"/>
          </a:xfrm>
          <a:solidFill>
            <a:srgbClr val="FFFFFF"/>
          </a:solidFill>
        </p:grpSpPr>
        <p:sp>
          <p:nvSpPr>
            <p:cNvPr id="456" name="Freeform 455"/>
            <p:cNvSpPr>
              <a:spLocks/>
            </p:cNvSpPr>
            <p:nvPr/>
          </p:nvSpPr>
          <p:spPr bwMode="auto">
            <a:xfrm>
              <a:off x="2247447" y="5196402"/>
              <a:ext cx="2286000" cy="2514600"/>
            </a:xfrm>
            <a:custGeom>
              <a:avLst/>
              <a:gdLst>
                <a:gd name="T0" fmla="*/ 307 w 609"/>
                <a:gd name="T1" fmla="*/ 0 h 669"/>
                <a:gd name="T2" fmla="*/ 341 w 609"/>
                <a:gd name="T3" fmla="*/ 90 h 669"/>
                <a:gd name="T4" fmla="*/ 395 w 609"/>
                <a:gd name="T5" fmla="*/ 114 h 669"/>
                <a:gd name="T6" fmla="*/ 482 w 609"/>
                <a:gd name="T7" fmla="*/ 68 h 669"/>
                <a:gd name="T8" fmla="*/ 537 w 609"/>
                <a:gd name="T9" fmla="*/ 123 h 669"/>
                <a:gd name="T10" fmla="*/ 494 w 609"/>
                <a:gd name="T11" fmla="*/ 208 h 669"/>
                <a:gd name="T12" fmla="*/ 516 w 609"/>
                <a:gd name="T13" fmla="*/ 261 h 669"/>
                <a:gd name="T14" fmla="*/ 609 w 609"/>
                <a:gd name="T15" fmla="*/ 293 h 669"/>
                <a:gd name="T16" fmla="*/ 609 w 609"/>
                <a:gd name="T17" fmla="*/ 369 h 669"/>
                <a:gd name="T18" fmla="*/ 517 w 609"/>
                <a:gd name="T19" fmla="*/ 401 h 669"/>
                <a:gd name="T20" fmla="*/ 493 w 609"/>
                <a:gd name="T21" fmla="*/ 454 h 669"/>
                <a:gd name="T22" fmla="*/ 535 w 609"/>
                <a:gd name="T23" fmla="*/ 540 h 669"/>
                <a:gd name="T24" fmla="*/ 480 w 609"/>
                <a:gd name="T25" fmla="*/ 595 h 669"/>
                <a:gd name="T26" fmla="*/ 394 w 609"/>
                <a:gd name="T27" fmla="*/ 556 h 669"/>
                <a:gd name="T28" fmla="*/ 339 w 609"/>
                <a:gd name="T29" fmla="*/ 579 h 669"/>
                <a:gd name="T30" fmla="*/ 309 w 609"/>
                <a:gd name="T31" fmla="*/ 669 h 669"/>
                <a:gd name="T32" fmla="*/ 231 w 609"/>
                <a:gd name="T33" fmla="*/ 669 h 669"/>
                <a:gd name="T34" fmla="*/ 201 w 609"/>
                <a:gd name="T35" fmla="*/ 579 h 669"/>
                <a:gd name="T36" fmla="*/ 148 w 609"/>
                <a:gd name="T37" fmla="*/ 558 h 669"/>
                <a:gd name="T38" fmla="*/ 63 w 609"/>
                <a:gd name="T39" fmla="*/ 600 h 669"/>
                <a:gd name="T40" fmla="*/ 7 w 609"/>
                <a:gd name="T41" fmla="*/ 546 h 669"/>
                <a:gd name="T42" fmla="*/ 24 w 609"/>
                <a:gd name="T43" fmla="*/ 519 h 669"/>
                <a:gd name="T44" fmla="*/ 102 w 609"/>
                <a:gd name="T45" fmla="*/ 479 h 669"/>
                <a:gd name="T46" fmla="*/ 171 w 609"/>
                <a:gd name="T47" fmla="*/ 431 h 669"/>
                <a:gd name="T48" fmla="*/ 208 w 609"/>
                <a:gd name="T49" fmla="*/ 457 h 669"/>
                <a:gd name="T50" fmla="*/ 411 w 609"/>
                <a:gd name="T51" fmla="*/ 332 h 669"/>
                <a:gd name="T52" fmla="*/ 339 w 609"/>
                <a:gd name="T53" fmla="*/ 213 h 669"/>
                <a:gd name="T54" fmla="*/ 180 w 609"/>
                <a:gd name="T55" fmla="*/ 146 h 669"/>
                <a:gd name="T56" fmla="*/ 28 w 609"/>
                <a:gd name="T57" fmla="*/ 180 h 669"/>
                <a:gd name="T58" fmla="*/ 0 w 609"/>
                <a:gd name="T59" fmla="*/ 127 h 669"/>
                <a:gd name="T60" fmla="*/ 51 w 609"/>
                <a:gd name="T61" fmla="*/ 72 h 669"/>
                <a:gd name="T62" fmla="*/ 143 w 609"/>
                <a:gd name="T63" fmla="*/ 113 h 669"/>
                <a:gd name="T64" fmla="*/ 196 w 609"/>
                <a:gd name="T65" fmla="*/ 90 h 669"/>
                <a:gd name="T66" fmla="*/ 233 w 609"/>
                <a:gd name="T67" fmla="*/ 0 h 669"/>
                <a:gd name="T68" fmla="*/ 307 w 609"/>
                <a:gd name="T69" fmla="*/ 0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09" h="669">
                  <a:moveTo>
                    <a:pt x="307" y="0"/>
                  </a:moveTo>
                  <a:cubicBezTo>
                    <a:pt x="319" y="29"/>
                    <a:pt x="331" y="58"/>
                    <a:pt x="341" y="90"/>
                  </a:cubicBezTo>
                  <a:cubicBezTo>
                    <a:pt x="358" y="98"/>
                    <a:pt x="378" y="105"/>
                    <a:pt x="395" y="114"/>
                  </a:cubicBezTo>
                  <a:cubicBezTo>
                    <a:pt x="423" y="98"/>
                    <a:pt x="455" y="86"/>
                    <a:pt x="482" y="68"/>
                  </a:cubicBezTo>
                  <a:cubicBezTo>
                    <a:pt x="503" y="85"/>
                    <a:pt x="521" y="103"/>
                    <a:pt x="537" y="123"/>
                  </a:cubicBezTo>
                  <a:cubicBezTo>
                    <a:pt x="521" y="150"/>
                    <a:pt x="509" y="181"/>
                    <a:pt x="494" y="208"/>
                  </a:cubicBezTo>
                  <a:cubicBezTo>
                    <a:pt x="500" y="227"/>
                    <a:pt x="510" y="242"/>
                    <a:pt x="516" y="261"/>
                  </a:cubicBezTo>
                  <a:cubicBezTo>
                    <a:pt x="546" y="272"/>
                    <a:pt x="576" y="284"/>
                    <a:pt x="609" y="293"/>
                  </a:cubicBezTo>
                  <a:cubicBezTo>
                    <a:pt x="609" y="318"/>
                    <a:pt x="609" y="344"/>
                    <a:pt x="609" y="369"/>
                  </a:cubicBezTo>
                  <a:cubicBezTo>
                    <a:pt x="579" y="380"/>
                    <a:pt x="549" y="391"/>
                    <a:pt x="517" y="401"/>
                  </a:cubicBezTo>
                  <a:cubicBezTo>
                    <a:pt x="508" y="417"/>
                    <a:pt x="502" y="437"/>
                    <a:pt x="493" y="454"/>
                  </a:cubicBezTo>
                  <a:cubicBezTo>
                    <a:pt x="506" y="484"/>
                    <a:pt x="519" y="513"/>
                    <a:pt x="535" y="540"/>
                  </a:cubicBezTo>
                  <a:cubicBezTo>
                    <a:pt x="519" y="561"/>
                    <a:pt x="501" y="579"/>
                    <a:pt x="480" y="595"/>
                  </a:cubicBezTo>
                  <a:cubicBezTo>
                    <a:pt x="453" y="581"/>
                    <a:pt x="422" y="570"/>
                    <a:pt x="394" y="556"/>
                  </a:cubicBezTo>
                  <a:cubicBezTo>
                    <a:pt x="374" y="562"/>
                    <a:pt x="357" y="572"/>
                    <a:pt x="339" y="579"/>
                  </a:cubicBezTo>
                  <a:cubicBezTo>
                    <a:pt x="329" y="609"/>
                    <a:pt x="317" y="638"/>
                    <a:pt x="309" y="669"/>
                  </a:cubicBezTo>
                  <a:cubicBezTo>
                    <a:pt x="283" y="669"/>
                    <a:pt x="257" y="669"/>
                    <a:pt x="231" y="669"/>
                  </a:cubicBezTo>
                  <a:cubicBezTo>
                    <a:pt x="221" y="640"/>
                    <a:pt x="211" y="610"/>
                    <a:pt x="201" y="579"/>
                  </a:cubicBezTo>
                  <a:cubicBezTo>
                    <a:pt x="183" y="572"/>
                    <a:pt x="166" y="564"/>
                    <a:pt x="148" y="558"/>
                  </a:cubicBezTo>
                  <a:cubicBezTo>
                    <a:pt x="118" y="571"/>
                    <a:pt x="92" y="587"/>
                    <a:pt x="63" y="600"/>
                  </a:cubicBezTo>
                  <a:cubicBezTo>
                    <a:pt x="44" y="590"/>
                    <a:pt x="23" y="565"/>
                    <a:pt x="7" y="546"/>
                  </a:cubicBezTo>
                  <a:cubicBezTo>
                    <a:pt x="14" y="538"/>
                    <a:pt x="20" y="529"/>
                    <a:pt x="24" y="519"/>
                  </a:cubicBezTo>
                  <a:cubicBezTo>
                    <a:pt x="53" y="509"/>
                    <a:pt x="77" y="498"/>
                    <a:pt x="102" y="479"/>
                  </a:cubicBezTo>
                  <a:cubicBezTo>
                    <a:pt x="119" y="466"/>
                    <a:pt x="144" y="427"/>
                    <a:pt x="171" y="431"/>
                  </a:cubicBezTo>
                  <a:cubicBezTo>
                    <a:pt x="182" y="432"/>
                    <a:pt x="193" y="450"/>
                    <a:pt x="208" y="457"/>
                  </a:cubicBezTo>
                  <a:cubicBezTo>
                    <a:pt x="301" y="505"/>
                    <a:pt x="414" y="433"/>
                    <a:pt x="411" y="332"/>
                  </a:cubicBezTo>
                  <a:cubicBezTo>
                    <a:pt x="410" y="268"/>
                    <a:pt x="377" y="244"/>
                    <a:pt x="339" y="213"/>
                  </a:cubicBezTo>
                  <a:cubicBezTo>
                    <a:pt x="299" y="181"/>
                    <a:pt x="244" y="151"/>
                    <a:pt x="180" y="146"/>
                  </a:cubicBezTo>
                  <a:cubicBezTo>
                    <a:pt x="125" y="142"/>
                    <a:pt x="75" y="156"/>
                    <a:pt x="28" y="180"/>
                  </a:cubicBezTo>
                  <a:cubicBezTo>
                    <a:pt x="19" y="162"/>
                    <a:pt x="10" y="144"/>
                    <a:pt x="0" y="127"/>
                  </a:cubicBezTo>
                  <a:cubicBezTo>
                    <a:pt x="14" y="106"/>
                    <a:pt x="35" y="92"/>
                    <a:pt x="51" y="72"/>
                  </a:cubicBezTo>
                  <a:cubicBezTo>
                    <a:pt x="81" y="86"/>
                    <a:pt x="112" y="99"/>
                    <a:pt x="143" y="113"/>
                  </a:cubicBezTo>
                  <a:cubicBezTo>
                    <a:pt x="160" y="105"/>
                    <a:pt x="177" y="97"/>
                    <a:pt x="196" y="90"/>
                  </a:cubicBezTo>
                  <a:cubicBezTo>
                    <a:pt x="209" y="60"/>
                    <a:pt x="218" y="27"/>
                    <a:pt x="233" y="0"/>
                  </a:cubicBezTo>
                  <a:cubicBezTo>
                    <a:pt x="258" y="0"/>
                    <a:pt x="282" y="0"/>
                    <a:pt x="30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11" tIns="33605" rIns="67211" bIns="33605"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85594">
                <a:defRPr/>
              </a:pPr>
              <a:endParaRPr lang="en-US" sz="1325" dirty="0">
                <a:solidFill>
                  <a:srgbClr val="FFFFFF"/>
                </a:solidFill>
                <a:latin typeface="Segoe UI"/>
              </a:endParaRPr>
            </a:p>
          </p:txBody>
        </p:sp>
        <p:sp>
          <p:nvSpPr>
            <p:cNvPr id="457" name="Freeform 456"/>
            <p:cNvSpPr>
              <a:spLocks/>
            </p:cNvSpPr>
            <p:nvPr/>
          </p:nvSpPr>
          <p:spPr bwMode="auto">
            <a:xfrm>
              <a:off x="1620384" y="5858389"/>
              <a:ext cx="1892300" cy="604838"/>
            </a:xfrm>
            <a:custGeom>
              <a:avLst/>
              <a:gdLst>
                <a:gd name="T0" fmla="*/ 319 w 504"/>
                <a:gd name="T1" fmla="*/ 4 h 161"/>
                <a:gd name="T2" fmla="*/ 486 w 504"/>
                <a:gd name="T3" fmla="*/ 67 h 161"/>
                <a:gd name="T4" fmla="*/ 502 w 504"/>
                <a:gd name="T5" fmla="*/ 90 h 161"/>
                <a:gd name="T6" fmla="*/ 490 w 504"/>
                <a:gd name="T7" fmla="*/ 115 h 161"/>
                <a:gd name="T8" fmla="*/ 455 w 504"/>
                <a:gd name="T9" fmla="*/ 90 h 161"/>
                <a:gd name="T10" fmla="*/ 327 w 504"/>
                <a:gd name="T11" fmla="*/ 37 h 161"/>
                <a:gd name="T12" fmla="*/ 216 w 504"/>
                <a:gd name="T13" fmla="*/ 69 h 161"/>
                <a:gd name="T14" fmla="*/ 68 w 504"/>
                <a:gd name="T15" fmla="*/ 143 h 161"/>
                <a:gd name="T16" fmla="*/ 2 w 504"/>
                <a:gd name="T17" fmla="*/ 99 h 161"/>
                <a:gd name="T18" fmla="*/ 11 w 504"/>
                <a:gd name="T19" fmla="*/ 76 h 161"/>
                <a:gd name="T20" fmla="*/ 76 w 504"/>
                <a:gd name="T21" fmla="*/ 110 h 161"/>
                <a:gd name="T22" fmla="*/ 174 w 504"/>
                <a:gd name="T23" fmla="*/ 57 h 161"/>
                <a:gd name="T24" fmla="*/ 319 w 504"/>
                <a:gd name="T25" fmla="*/ 4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4" h="161">
                  <a:moveTo>
                    <a:pt x="319" y="4"/>
                  </a:moveTo>
                  <a:cubicBezTo>
                    <a:pt x="384" y="0"/>
                    <a:pt x="445" y="29"/>
                    <a:pt x="486" y="67"/>
                  </a:cubicBezTo>
                  <a:cubicBezTo>
                    <a:pt x="490" y="71"/>
                    <a:pt x="501" y="81"/>
                    <a:pt x="502" y="90"/>
                  </a:cubicBezTo>
                  <a:cubicBezTo>
                    <a:pt x="504" y="101"/>
                    <a:pt x="499" y="113"/>
                    <a:pt x="490" y="115"/>
                  </a:cubicBezTo>
                  <a:cubicBezTo>
                    <a:pt x="480" y="117"/>
                    <a:pt x="461" y="97"/>
                    <a:pt x="455" y="90"/>
                  </a:cubicBezTo>
                  <a:cubicBezTo>
                    <a:pt x="424" y="61"/>
                    <a:pt x="384" y="38"/>
                    <a:pt x="327" y="37"/>
                  </a:cubicBezTo>
                  <a:cubicBezTo>
                    <a:pt x="284" y="37"/>
                    <a:pt x="245" y="51"/>
                    <a:pt x="216" y="69"/>
                  </a:cubicBezTo>
                  <a:cubicBezTo>
                    <a:pt x="173" y="96"/>
                    <a:pt x="147" y="161"/>
                    <a:pt x="68" y="143"/>
                  </a:cubicBezTo>
                  <a:cubicBezTo>
                    <a:pt x="45" y="138"/>
                    <a:pt x="7" y="123"/>
                    <a:pt x="2" y="99"/>
                  </a:cubicBezTo>
                  <a:cubicBezTo>
                    <a:pt x="0" y="91"/>
                    <a:pt x="1" y="80"/>
                    <a:pt x="11" y="76"/>
                  </a:cubicBezTo>
                  <a:cubicBezTo>
                    <a:pt x="31" y="70"/>
                    <a:pt x="54" y="107"/>
                    <a:pt x="76" y="110"/>
                  </a:cubicBezTo>
                  <a:cubicBezTo>
                    <a:pt x="126" y="116"/>
                    <a:pt x="147" y="79"/>
                    <a:pt x="174" y="57"/>
                  </a:cubicBezTo>
                  <a:cubicBezTo>
                    <a:pt x="208" y="29"/>
                    <a:pt x="256" y="8"/>
                    <a:pt x="319"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11" tIns="33605" rIns="67211" bIns="33605"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85594">
                <a:defRPr/>
              </a:pPr>
              <a:endParaRPr lang="en-US" sz="1325" dirty="0">
                <a:solidFill>
                  <a:srgbClr val="FFFFFF"/>
                </a:solidFill>
                <a:latin typeface="Segoe UI"/>
              </a:endParaRPr>
            </a:p>
          </p:txBody>
        </p:sp>
        <p:sp>
          <p:nvSpPr>
            <p:cNvPr id="458" name="Freeform 457"/>
            <p:cNvSpPr>
              <a:spLocks/>
            </p:cNvSpPr>
            <p:nvPr/>
          </p:nvSpPr>
          <p:spPr bwMode="auto">
            <a:xfrm>
              <a:off x="1394959" y="6174302"/>
              <a:ext cx="1952625" cy="593725"/>
            </a:xfrm>
            <a:custGeom>
              <a:avLst/>
              <a:gdLst>
                <a:gd name="T0" fmla="*/ 366 w 520"/>
                <a:gd name="T1" fmla="*/ 6 h 158"/>
                <a:gd name="T2" fmla="*/ 508 w 520"/>
                <a:gd name="T3" fmla="*/ 59 h 158"/>
                <a:gd name="T4" fmla="*/ 506 w 520"/>
                <a:gd name="T5" fmla="*/ 95 h 158"/>
                <a:gd name="T6" fmla="*/ 453 w 520"/>
                <a:gd name="T7" fmla="*/ 59 h 158"/>
                <a:gd name="T8" fmla="*/ 290 w 520"/>
                <a:gd name="T9" fmla="*/ 74 h 158"/>
                <a:gd name="T10" fmla="*/ 260 w 520"/>
                <a:gd name="T11" fmla="*/ 105 h 158"/>
                <a:gd name="T12" fmla="*/ 32 w 520"/>
                <a:gd name="T13" fmla="*/ 97 h 158"/>
                <a:gd name="T14" fmla="*/ 27 w 520"/>
                <a:gd name="T15" fmla="*/ 51 h 158"/>
                <a:gd name="T16" fmla="*/ 78 w 520"/>
                <a:gd name="T17" fmla="*/ 88 h 158"/>
                <a:gd name="T18" fmla="*/ 230 w 520"/>
                <a:gd name="T19" fmla="*/ 82 h 158"/>
                <a:gd name="T20" fmla="*/ 366 w 520"/>
                <a:gd name="T21" fmla="*/ 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0" h="158">
                  <a:moveTo>
                    <a:pt x="366" y="6"/>
                  </a:moveTo>
                  <a:cubicBezTo>
                    <a:pt x="422" y="0"/>
                    <a:pt x="479" y="24"/>
                    <a:pt x="508" y="59"/>
                  </a:cubicBezTo>
                  <a:cubicBezTo>
                    <a:pt x="520" y="75"/>
                    <a:pt x="518" y="91"/>
                    <a:pt x="506" y="95"/>
                  </a:cubicBezTo>
                  <a:cubicBezTo>
                    <a:pt x="488" y="100"/>
                    <a:pt x="467" y="68"/>
                    <a:pt x="453" y="59"/>
                  </a:cubicBezTo>
                  <a:cubicBezTo>
                    <a:pt x="402" y="29"/>
                    <a:pt x="333" y="38"/>
                    <a:pt x="290" y="74"/>
                  </a:cubicBezTo>
                  <a:cubicBezTo>
                    <a:pt x="281" y="82"/>
                    <a:pt x="270" y="97"/>
                    <a:pt x="260" y="105"/>
                  </a:cubicBezTo>
                  <a:cubicBezTo>
                    <a:pt x="195" y="158"/>
                    <a:pt x="91" y="149"/>
                    <a:pt x="32" y="97"/>
                  </a:cubicBezTo>
                  <a:cubicBezTo>
                    <a:pt x="24" y="89"/>
                    <a:pt x="0" y="56"/>
                    <a:pt x="27" y="51"/>
                  </a:cubicBezTo>
                  <a:cubicBezTo>
                    <a:pt x="43" y="47"/>
                    <a:pt x="61" y="77"/>
                    <a:pt x="78" y="88"/>
                  </a:cubicBezTo>
                  <a:cubicBezTo>
                    <a:pt x="125" y="116"/>
                    <a:pt x="190" y="109"/>
                    <a:pt x="230" y="82"/>
                  </a:cubicBezTo>
                  <a:cubicBezTo>
                    <a:pt x="277" y="51"/>
                    <a:pt x="292" y="14"/>
                    <a:pt x="366"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11" tIns="33605" rIns="67211" bIns="33605"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85594">
                <a:defRPr/>
              </a:pPr>
              <a:endParaRPr lang="en-US" sz="1325" dirty="0">
                <a:solidFill>
                  <a:srgbClr val="FFFFFF"/>
                </a:solidFill>
                <a:latin typeface="Segoe UI"/>
              </a:endParaRPr>
            </a:p>
          </p:txBody>
        </p:sp>
        <p:sp>
          <p:nvSpPr>
            <p:cNvPr id="459" name="Freeform 458"/>
            <p:cNvSpPr>
              <a:spLocks/>
            </p:cNvSpPr>
            <p:nvPr/>
          </p:nvSpPr>
          <p:spPr bwMode="auto">
            <a:xfrm>
              <a:off x="1260022" y="6493389"/>
              <a:ext cx="1930400" cy="566738"/>
            </a:xfrm>
            <a:custGeom>
              <a:avLst/>
              <a:gdLst>
                <a:gd name="T0" fmla="*/ 10 w 514"/>
                <a:gd name="T1" fmla="*/ 35 h 151"/>
                <a:gd name="T2" fmla="*/ 63 w 514"/>
                <a:gd name="T3" fmla="*/ 72 h 151"/>
                <a:gd name="T4" fmla="*/ 211 w 514"/>
                <a:gd name="T5" fmla="*/ 111 h 151"/>
                <a:gd name="T6" fmla="*/ 296 w 514"/>
                <a:gd name="T7" fmla="*/ 77 h 151"/>
                <a:gd name="T8" fmla="*/ 436 w 514"/>
                <a:gd name="T9" fmla="*/ 8 h 151"/>
                <a:gd name="T10" fmla="*/ 510 w 514"/>
                <a:gd name="T11" fmla="*/ 49 h 151"/>
                <a:gd name="T12" fmla="*/ 501 w 514"/>
                <a:gd name="T13" fmla="*/ 73 h 151"/>
                <a:gd name="T14" fmla="*/ 448 w 514"/>
                <a:gd name="T15" fmla="*/ 42 h 151"/>
                <a:gd name="T16" fmla="*/ 323 w 514"/>
                <a:gd name="T17" fmla="*/ 103 h 151"/>
                <a:gd name="T18" fmla="*/ 165 w 514"/>
                <a:gd name="T19" fmla="*/ 146 h 151"/>
                <a:gd name="T20" fmla="*/ 63 w 514"/>
                <a:gd name="T21" fmla="*/ 111 h 151"/>
                <a:gd name="T22" fmla="*/ 10 w 514"/>
                <a:gd name="T23" fmla="*/ 3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4" h="151">
                  <a:moveTo>
                    <a:pt x="10" y="35"/>
                  </a:moveTo>
                  <a:cubicBezTo>
                    <a:pt x="40" y="37"/>
                    <a:pt x="46" y="59"/>
                    <a:pt x="63" y="72"/>
                  </a:cubicBezTo>
                  <a:cubicBezTo>
                    <a:pt x="95" y="96"/>
                    <a:pt x="147" y="117"/>
                    <a:pt x="211" y="111"/>
                  </a:cubicBezTo>
                  <a:cubicBezTo>
                    <a:pt x="248" y="107"/>
                    <a:pt x="274" y="92"/>
                    <a:pt x="296" y="77"/>
                  </a:cubicBezTo>
                  <a:cubicBezTo>
                    <a:pt x="338" y="48"/>
                    <a:pt x="358" y="0"/>
                    <a:pt x="436" y="8"/>
                  </a:cubicBezTo>
                  <a:cubicBezTo>
                    <a:pt x="454" y="10"/>
                    <a:pt x="503" y="25"/>
                    <a:pt x="510" y="49"/>
                  </a:cubicBezTo>
                  <a:cubicBezTo>
                    <a:pt x="512" y="58"/>
                    <a:pt x="514" y="70"/>
                    <a:pt x="501" y="73"/>
                  </a:cubicBezTo>
                  <a:cubicBezTo>
                    <a:pt x="484" y="78"/>
                    <a:pt x="467" y="48"/>
                    <a:pt x="448" y="42"/>
                  </a:cubicBezTo>
                  <a:cubicBezTo>
                    <a:pt x="388" y="23"/>
                    <a:pt x="360" y="77"/>
                    <a:pt x="323" y="103"/>
                  </a:cubicBezTo>
                  <a:cubicBezTo>
                    <a:pt x="286" y="130"/>
                    <a:pt x="237" y="151"/>
                    <a:pt x="165" y="146"/>
                  </a:cubicBezTo>
                  <a:cubicBezTo>
                    <a:pt x="129" y="143"/>
                    <a:pt x="92" y="129"/>
                    <a:pt x="63" y="111"/>
                  </a:cubicBezTo>
                  <a:cubicBezTo>
                    <a:pt x="38" y="95"/>
                    <a:pt x="0" y="73"/>
                    <a:pt x="10"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11" tIns="33605" rIns="67211" bIns="33605"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85594">
                <a:defRPr/>
              </a:pPr>
              <a:endParaRPr lang="en-US" sz="1325" dirty="0">
                <a:solidFill>
                  <a:srgbClr val="FFFFFF"/>
                </a:solidFill>
                <a:latin typeface="Segoe UI"/>
              </a:endParaRPr>
            </a:p>
          </p:txBody>
        </p:sp>
      </p:grpSp>
      <p:sp>
        <p:nvSpPr>
          <p:cNvPr id="462" name="Freeform 461"/>
          <p:cNvSpPr/>
          <p:nvPr/>
        </p:nvSpPr>
        <p:spPr bwMode="auto">
          <a:xfrm>
            <a:off x="3029825" y="3599750"/>
            <a:ext cx="170213" cy="178122"/>
          </a:xfrm>
          <a:custGeom>
            <a:avLst/>
            <a:gdLst>
              <a:gd name="connsiteX0" fmla="*/ 84139 w 3657601"/>
              <a:gd name="connsiteY0" fmla="*/ 2916238 h 3827556"/>
              <a:gd name="connsiteX1" fmla="*/ 420687 w 3657601"/>
              <a:gd name="connsiteY1" fmla="*/ 2916238 h 3827556"/>
              <a:gd name="connsiteX2" fmla="*/ 504826 w 3657601"/>
              <a:gd name="connsiteY2" fmla="*/ 3000377 h 3827556"/>
              <a:gd name="connsiteX3" fmla="*/ 504826 w 3657601"/>
              <a:gd name="connsiteY3" fmla="*/ 3306764 h 3827556"/>
              <a:gd name="connsiteX4" fmla="*/ 3152775 w 3657601"/>
              <a:gd name="connsiteY4" fmla="*/ 3306764 h 3827556"/>
              <a:gd name="connsiteX5" fmla="*/ 3152775 w 3657601"/>
              <a:gd name="connsiteY5" fmla="*/ 3000377 h 3827556"/>
              <a:gd name="connsiteX6" fmla="*/ 3236914 w 3657601"/>
              <a:gd name="connsiteY6" fmla="*/ 2916238 h 3827556"/>
              <a:gd name="connsiteX7" fmla="*/ 3573462 w 3657601"/>
              <a:gd name="connsiteY7" fmla="*/ 2916238 h 3827556"/>
              <a:gd name="connsiteX8" fmla="*/ 3657601 w 3657601"/>
              <a:gd name="connsiteY8" fmla="*/ 3000377 h 3827556"/>
              <a:gd name="connsiteX9" fmla="*/ 3657601 w 3657601"/>
              <a:gd name="connsiteY9" fmla="*/ 3827556 h 3827556"/>
              <a:gd name="connsiteX10" fmla="*/ 3657600 w 3657601"/>
              <a:gd name="connsiteY10" fmla="*/ 3827556 h 3827556"/>
              <a:gd name="connsiteX11" fmla="*/ 3152775 w 3657601"/>
              <a:gd name="connsiteY11" fmla="*/ 3827556 h 3827556"/>
              <a:gd name="connsiteX12" fmla="*/ 504826 w 3657601"/>
              <a:gd name="connsiteY12" fmla="*/ 3827556 h 3827556"/>
              <a:gd name="connsiteX13" fmla="*/ 0 w 3657601"/>
              <a:gd name="connsiteY13" fmla="*/ 3827556 h 3827556"/>
              <a:gd name="connsiteX14" fmla="*/ 0 w 3657601"/>
              <a:gd name="connsiteY14" fmla="*/ 3306764 h 3827556"/>
              <a:gd name="connsiteX15" fmla="*/ 0 w 3657601"/>
              <a:gd name="connsiteY15" fmla="*/ 3000377 h 3827556"/>
              <a:gd name="connsiteX16" fmla="*/ 84139 w 3657601"/>
              <a:gd name="connsiteY16" fmla="*/ 2916238 h 3827556"/>
              <a:gd name="connsiteX17" fmla="*/ 805598 w 3657601"/>
              <a:gd name="connsiteY17" fmla="*/ 2427382 h 3827556"/>
              <a:gd name="connsiteX18" fmla="*/ 1347052 w 3657601"/>
              <a:gd name="connsiteY18" fmla="*/ 2427382 h 3827556"/>
              <a:gd name="connsiteX19" fmla="*/ 1390650 w 3657601"/>
              <a:gd name="connsiteY19" fmla="*/ 2470980 h 3827556"/>
              <a:gd name="connsiteX20" fmla="*/ 1390650 w 3657601"/>
              <a:gd name="connsiteY20" fmla="*/ 2869558 h 3827556"/>
              <a:gd name="connsiteX21" fmla="*/ 1347052 w 3657601"/>
              <a:gd name="connsiteY21" fmla="*/ 2913156 h 3827556"/>
              <a:gd name="connsiteX22" fmla="*/ 805598 w 3657601"/>
              <a:gd name="connsiteY22" fmla="*/ 2913156 h 3827556"/>
              <a:gd name="connsiteX23" fmla="*/ 762000 w 3657601"/>
              <a:gd name="connsiteY23" fmla="*/ 2869558 h 3827556"/>
              <a:gd name="connsiteX24" fmla="*/ 762000 w 3657601"/>
              <a:gd name="connsiteY24" fmla="*/ 2470980 h 3827556"/>
              <a:gd name="connsiteX25" fmla="*/ 805598 w 3657601"/>
              <a:gd name="connsiteY25" fmla="*/ 2427382 h 3827556"/>
              <a:gd name="connsiteX26" fmla="*/ 1681898 w 3657601"/>
              <a:gd name="connsiteY26" fmla="*/ 2047199 h 3827556"/>
              <a:gd name="connsiteX27" fmla="*/ 2223352 w 3657601"/>
              <a:gd name="connsiteY27" fmla="*/ 2047199 h 3827556"/>
              <a:gd name="connsiteX28" fmla="*/ 2266950 w 3657601"/>
              <a:gd name="connsiteY28" fmla="*/ 2090797 h 3827556"/>
              <a:gd name="connsiteX29" fmla="*/ 2266950 w 3657601"/>
              <a:gd name="connsiteY29" fmla="*/ 2489375 h 3827556"/>
              <a:gd name="connsiteX30" fmla="*/ 2223352 w 3657601"/>
              <a:gd name="connsiteY30" fmla="*/ 2532973 h 3827556"/>
              <a:gd name="connsiteX31" fmla="*/ 1681898 w 3657601"/>
              <a:gd name="connsiteY31" fmla="*/ 2532973 h 3827556"/>
              <a:gd name="connsiteX32" fmla="*/ 1638300 w 3657601"/>
              <a:gd name="connsiteY32" fmla="*/ 2489375 h 3827556"/>
              <a:gd name="connsiteX33" fmla="*/ 1638300 w 3657601"/>
              <a:gd name="connsiteY33" fmla="*/ 2090797 h 3827556"/>
              <a:gd name="connsiteX34" fmla="*/ 1681898 w 3657601"/>
              <a:gd name="connsiteY34" fmla="*/ 2047199 h 3827556"/>
              <a:gd name="connsiteX35" fmla="*/ 805598 w 3657601"/>
              <a:gd name="connsiteY35" fmla="*/ 1669351 h 3827556"/>
              <a:gd name="connsiteX36" fmla="*/ 1347052 w 3657601"/>
              <a:gd name="connsiteY36" fmla="*/ 1669351 h 3827556"/>
              <a:gd name="connsiteX37" fmla="*/ 1390650 w 3657601"/>
              <a:gd name="connsiteY37" fmla="*/ 1712949 h 3827556"/>
              <a:gd name="connsiteX38" fmla="*/ 1390650 w 3657601"/>
              <a:gd name="connsiteY38" fmla="*/ 2111527 h 3827556"/>
              <a:gd name="connsiteX39" fmla="*/ 1347052 w 3657601"/>
              <a:gd name="connsiteY39" fmla="*/ 2155125 h 3827556"/>
              <a:gd name="connsiteX40" fmla="*/ 805598 w 3657601"/>
              <a:gd name="connsiteY40" fmla="*/ 2155125 h 3827556"/>
              <a:gd name="connsiteX41" fmla="*/ 762000 w 3657601"/>
              <a:gd name="connsiteY41" fmla="*/ 2111527 h 3827556"/>
              <a:gd name="connsiteX42" fmla="*/ 762000 w 3657601"/>
              <a:gd name="connsiteY42" fmla="*/ 1712949 h 3827556"/>
              <a:gd name="connsiteX43" fmla="*/ 805598 w 3657601"/>
              <a:gd name="connsiteY43" fmla="*/ 1669351 h 3827556"/>
              <a:gd name="connsiteX44" fmla="*/ 2558198 w 3657601"/>
              <a:gd name="connsiteY44" fmla="*/ 1645318 h 3827556"/>
              <a:gd name="connsiteX45" fmla="*/ 3099652 w 3657601"/>
              <a:gd name="connsiteY45" fmla="*/ 1645318 h 3827556"/>
              <a:gd name="connsiteX46" fmla="*/ 3143250 w 3657601"/>
              <a:gd name="connsiteY46" fmla="*/ 1688916 h 3827556"/>
              <a:gd name="connsiteX47" fmla="*/ 3143250 w 3657601"/>
              <a:gd name="connsiteY47" fmla="*/ 2087494 h 3827556"/>
              <a:gd name="connsiteX48" fmla="*/ 3099652 w 3657601"/>
              <a:gd name="connsiteY48" fmla="*/ 2131092 h 3827556"/>
              <a:gd name="connsiteX49" fmla="*/ 2558198 w 3657601"/>
              <a:gd name="connsiteY49" fmla="*/ 2131092 h 3827556"/>
              <a:gd name="connsiteX50" fmla="*/ 2514600 w 3657601"/>
              <a:gd name="connsiteY50" fmla="*/ 2087494 h 3827556"/>
              <a:gd name="connsiteX51" fmla="*/ 2514600 w 3657601"/>
              <a:gd name="connsiteY51" fmla="*/ 1688916 h 3827556"/>
              <a:gd name="connsiteX52" fmla="*/ 2558198 w 3657601"/>
              <a:gd name="connsiteY52" fmla="*/ 1645318 h 3827556"/>
              <a:gd name="connsiteX53" fmla="*/ 1681898 w 3657601"/>
              <a:gd name="connsiteY53" fmla="*/ 1288793 h 3827556"/>
              <a:gd name="connsiteX54" fmla="*/ 2223352 w 3657601"/>
              <a:gd name="connsiteY54" fmla="*/ 1288793 h 3827556"/>
              <a:gd name="connsiteX55" fmla="*/ 2266950 w 3657601"/>
              <a:gd name="connsiteY55" fmla="*/ 1332391 h 3827556"/>
              <a:gd name="connsiteX56" fmla="*/ 2266950 w 3657601"/>
              <a:gd name="connsiteY56" fmla="*/ 1730969 h 3827556"/>
              <a:gd name="connsiteX57" fmla="*/ 2223352 w 3657601"/>
              <a:gd name="connsiteY57" fmla="*/ 1774567 h 3827556"/>
              <a:gd name="connsiteX58" fmla="*/ 1681898 w 3657601"/>
              <a:gd name="connsiteY58" fmla="*/ 1774567 h 3827556"/>
              <a:gd name="connsiteX59" fmla="*/ 1638300 w 3657601"/>
              <a:gd name="connsiteY59" fmla="*/ 1730969 h 3827556"/>
              <a:gd name="connsiteX60" fmla="*/ 1638300 w 3657601"/>
              <a:gd name="connsiteY60" fmla="*/ 1332391 h 3827556"/>
              <a:gd name="connsiteX61" fmla="*/ 1681898 w 3657601"/>
              <a:gd name="connsiteY61" fmla="*/ 1288793 h 3827556"/>
              <a:gd name="connsiteX62" fmla="*/ 805598 w 3657601"/>
              <a:gd name="connsiteY62" fmla="*/ 911320 h 3827556"/>
              <a:gd name="connsiteX63" fmla="*/ 1347052 w 3657601"/>
              <a:gd name="connsiteY63" fmla="*/ 911320 h 3827556"/>
              <a:gd name="connsiteX64" fmla="*/ 1390650 w 3657601"/>
              <a:gd name="connsiteY64" fmla="*/ 954918 h 3827556"/>
              <a:gd name="connsiteX65" fmla="*/ 1390650 w 3657601"/>
              <a:gd name="connsiteY65" fmla="*/ 1353496 h 3827556"/>
              <a:gd name="connsiteX66" fmla="*/ 1347052 w 3657601"/>
              <a:gd name="connsiteY66" fmla="*/ 1397094 h 3827556"/>
              <a:gd name="connsiteX67" fmla="*/ 805598 w 3657601"/>
              <a:gd name="connsiteY67" fmla="*/ 1397094 h 3827556"/>
              <a:gd name="connsiteX68" fmla="*/ 762000 w 3657601"/>
              <a:gd name="connsiteY68" fmla="*/ 1353496 h 3827556"/>
              <a:gd name="connsiteX69" fmla="*/ 762000 w 3657601"/>
              <a:gd name="connsiteY69" fmla="*/ 954918 h 3827556"/>
              <a:gd name="connsiteX70" fmla="*/ 805598 w 3657601"/>
              <a:gd name="connsiteY70" fmla="*/ 911320 h 3827556"/>
              <a:gd name="connsiteX71" fmla="*/ 0 w 3657601"/>
              <a:gd name="connsiteY71" fmla="*/ 0 h 3827556"/>
              <a:gd name="connsiteX72" fmla="*/ 1 w 3657601"/>
              <a:gd name="connsiteY72" fmla="*/ 0 h 3827556"/>
              <a:gd name="connsiteX73" fmla="*/ 504826 w 3657601"/>
              <a:gd name="connsiteY73" fmla="*/ 0 h 3827556"/>
              <a:gd name="connsiteX74" fmla="*/ 3152775 w 3657601"/>
              <a:gd name="connsiteY74" fmla="*/ 0 h 3827556"/>
              <a:gd name="connsiteX75" fmla="*/ 3657601 w 3657601"/>
              <a:gd name="connsiteY75" fmla="*/ 0 h 3827556"/>
              <a:gd name="connsiteX76" fmla="*/ 3657601 w 3657601"/>
              <a:gd name="connsiteY76" fmla="*/ 520792 h 3827556"/>
              <a:gd name="connsiteX77" fmla="*/ 3657601 w 3657601"/>
              <a:gd name="connsiteY77" fmla="*/ 827179 h 3827556"/>
              <a:gd name="connsiteX78" fmla="*/ 3573462 w 3657601"/>
              <a:gd name="connsiteY78" fmla="*/ 911318 h 3827556"/>
              <a:gd name="connsiteX79" fmla="*/ 3236914 w 3657601"/>
              <a:gd name="connsiteY79" fmla="*/ 911318 h 3827556"/>
              <a:gd name="connsiteX80" fmla="*/ 3152775 w 3657601"/>
              <a:gd name="connsiteY80" fmla="*/ 827179 h 3827556"/>
              <a:gd name="connsiteX81" fmla="*/ 3152775 w 3657601"/>
              <a:gd name="connsiteY81" fmla="*/ 520792 h 3827556"/>
              <a:gd name="connsiteX82" fmla="*/ 504826 w 3657601"/>
              <a:gd name="connsiteY82" fmla="*/ 520792 h 3827556"/>
              <a:gd name="connsiteX83" fmla="*/ 504826 w 3657601"/>
              <a:gd name="connsiteY83" fmla="*/ 827179 h 3827556"/>
              <a:gd name="connsiteX84" fmla="*/ 420687 w 3657601"/>
              <a:gd name="connsiteY84" fmla="*/ 911318 h 3827556"/>
              <a:gd name="connsiteX85" fmla="*/ 84139 w 3657601"/>
              <a:gd name="connsiteY85" fmla="*/ 911318 h 3827556"/>
              <a:gd name="connsiteX86" fmla="*/ 0 w 3657601"/>
              <a:gd name="connsiteY86" fmla="*/ 827179 h 3827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3657601" h="3827556">
                <a:moveTo>
                  <a:pt x="84139" y="2916238"/>
                </a:moveTo>
                <a:lnTo>
                  <a:pt x="420687" y="2916238"/>
                </a:lnTo>
                <a:cubicBezTo>
                  <a:pt x="467156" y="2916238"/>
                  <a:pt x="504826" y="2953908"/>
                  <a:pt x="504826" y="3000377"/>
                </a:cubicBezTo>
                <a:lnTo>
                  <a:pt x="504826" y="3306764"/>
                </a:lnTo>
                <a:lnTo>
                  <a:pt x="3152775" y="3306764"/>
                </a:lnTo>
                <a:lnTo>
                  <a:pt x="3152775" y="3000377"/>
                </a:lnTo>
                <a:cubicBezTo>
                  <a:pt x="3152775" y="2953908"/>
                  <a:pt x="3190445" y="2916238"/>
                  <a:pt x="3236914" y="2916238"/>
                </a:cubicBezTo>
                <a:lnTo>
                  <a:pt x="3573462" y="2916238"/>
                </a:lnTo>
                <a:cubicBezTo>
                  <a:pt x="3619931" y="2916238"/>
                  <a:pt x="3657601" y="2953908"/>
                  <a:pt x="3657601" y="3000377"/>
                </a:cubicBezTo>
                <a:lnTo>
                  <a:pt x="3657601" y="3827556"/>
                </a:lnTo>
                <a:lnTo>
                  <a:pt x="3657600" y="3827556"/>
                </a:lnTo>
                <a:lnTo>
                  <a:pt x="3152775" y="3827556"/>
                </a:lnTo>
                <a:lnTo>
                  <a:pt x="504826" y="3827556"/>
                </a:lnTo>
                <a:lnTo>
                  <a:pt x="0" y="3827556"/>
                </a:lnTo>
                <a:lnTo>
                  <a:pt x="0" y="3306764"/>
                </a:lnTo>
                <a:lnTo>
                  <a:pt x="0" y="3000377"/>
                </a:lnTo>
                <a:cubicBezTo>
                  <a:pt x="0" y="2953908"/>
                  <a:pt x="37670" y="2916238"/>
                  <a:pt x="84139" y="2916238"/>
                </a:cubicBezTo>
                <a:close/>
                <a:moveTo>
                  <a:pt x="805598" y="2427382"/>
                </a:moveTo>
                <a:lnTo>
                  <a:pt x="1347052" y="2427382"/>
                </a:lnTo>
                <a:cubicBezTo>
                  <a:pt x="1371131" y="2427382"/>
                  <a:pt x="1390650" y="2446901"/>
                  <a:pt x="1390650" y="2470980"/>
                </a:cubicBezTo>
                <a:lnTo>
                  <a:pt x="1390650" y="2869558"/>
                </a:lnTo>
                <a:cubicBezTo>
                  <a:pt x="1390650" y="2893637"/>
                  <a:pt x="1371131" y="2913156"/>
                  <a:pt x="1347052" y="2913156"/>
                </a:cubicBezTo>
                <a:lnTo>
                  <a:pt x="805598" y="2913156"/>
                </a:lnTo>
                <a:cubicBezTo>
                  <a:pt x="781519" y="2913156"/>
                  <a:pt x="762000" y="2893637"/>
                  <a:pt x="762000" y="2869558"/>
                </a:cubicBezTo>
                <a:lnTo>
                  <a:pt x="762000" y="2470980"/>
                </a:lnTo>
                <a:cubicBezTo>
                  <a:pt x="762000" y="2446901"/>
                  <a:pt x="781519" y="2427382"/>
                  <a:pt x="805598" y="2427382"/>
                </a:cubicBezTo>
                <a:close/>
                <a:moveTo>
                  <a:pt x="1681898" y="2047199"/>
                </a:moveTo>
                <a:lnTo>
                  <a:pt x="2223352" y="2047199"/>
                </a:lnTo>
                <a:cubicBezTo>
                  <a:pt x="2247431" y="2047199"/>
                  <a:pt x="2266950" y="2066718"/>
                  <a:pt x="2266950" y="2090797"/>
                </a:cubicBezTo>
                <a:lnTo>
                  <a:pt x="2266950" y="2489375"/>
                </a:lnTo>
                <a:cubicBezTo>
                  <a:pt x="2266950" y="2513454"/>
                  <a:pt x="2247431" y="2532973"/>
                  <a:pt x="2223352" y="2532973"/>
                </a:cubicBezTo>
                <a:lnTo>
                  <a:pt x="1681898" y="2532973"/>
                </a:lnTo>
                <a:cubicBezTo>
                  <a:pt x="1657819" y="2532973"/>
                  <a:pt x="1638300" y="2513454"/>
                  <a:pt x="1638300" y="2489375"/>
                </a:cubicBezTo>
                <a:lnTo>
                  <a:pt x="1638300" y="2090797"/>
                </a:lnTo>
                <a:cubicBezTo>
                  <a:pt x="1638300" y="2066718"/>
                  <a:pt x="1657819" y="2047199"/>
                  <a:pt x="1681898" y="2047199"/>
                </a:cubicBezTo>
                <a:close/>
                <a:moveTo>
                  <a:pt x="805598" y="1669351"/>
                </a:moveTo>
                <a:lnTo>
                  <a:pt x="1347052" y="1669351"/>
                </a:lnTo>
                <a:cubicBezTo>
                  <a:pt x="1371131" y="1669351"/>
                  <a:pt x="1390650" y="1688870"/>
                  <a:pt x="1390650" y="1712949"/>
                </a:cubicBezTo>
                <a:lnTo>
                  <a:pt x="1390650" y="2111527"/>
                </a:lnTo>
                <a:cubicBezTo>
                  <a:pt x="1390650" y="2135606"/>
                  <a:pt x="1371131" y="2155125"/>
                  <a:pt x="1347052" y="2155125"/>
                </a:cubicBezTo>
                <a:lnTo>
                  <a:pt x="805598" y="2155125"/>
                </a:lnTo>
                <a:cubicBezTo>
                  <a:pt x="781519" y="2155125"/>
                  <a:pt x="762000" y="2135606"/>
                  <a:pt x="762000" y="2111527"/>
                </a:cubicBezTo>
                <a:lnTo>
                  <a:pt x="762000" y="1712949"/>
                </a:lnTo>
                <a:cubicBezTo>
                  <a:pt x="762000" y="1688870"/>
                  <a:pt x="781519" y="1669351"/>
                  <a:pt x="805598" y="1669351"/>
                </a:cubicBezTo>
                <a:close/>
                <a:moveTo>
                  <a:pt x="2558198" y="1645318"/>
                </a:moveTo>
                <a:lnTo>
                  <a:pt x="3099652" y="1645318"/>
                </a:lnTo>
                <a:cubicBezTo>
                  <a:pt x="3123731" y="1645318"/>
                  <a:pt x="3143250" y="1664837"/>
                  <a:pt x="3143250" y="1688916"/>
                </a:cubicBezTo>
                <a:lnTo>
                  <a:pt x="3143250" y="2087494"/>
                </a:lnTo>
                <a:cubicBezTo>
                  <a:pt x="3143250" y="2111573"/>
                  <a:pt x="3123731" y="2131092"/>
                  <a:pt x="3099652" y="2131092"/>
                </a:cubicBezTo>
                <a:lnTo>
                  <a:pt x="2558198" y="2131092"/>
                </a:lnTo>
                <a:cubicBezTo>
                  <a:pt x="2534119" y="2131092"/>
                  <a:pt x="2514600" y="2111573"/>
                  <a:pt x="2514600" y="2087494"/>
                </a:cubicBezTo>
                <a:lnTo>
                  <a:pt x="2514600" y="1688916"/>
                </a:lnTo>
                <a:cubicBezTo>
                  <a:pt x="2514600" y="1664837"/>
                  <a:pt x="2534119" y="1645318"/>
                  <a:pt x="2558198" y="1645318"/>
                </a:cubicBezTo>
                <a:close/>
                <a:moveTo>
                  <a:pt x="1681898" y="1288793"/>
                </a:moveTo>
                <a:lnTo>
                  <a:pt x="2223352" y="1288793"/>
                </a:lnTo>
                <a:cubicBezTo>
                  <a:pt x="2247431" y="1288793"/>
                  <a:pt x="2266950" y="1308312"/>
                  <a:pt x="2266950" y="1332391"/>
                </a:cubicBezTo>
                <a:lnTo>
                  <a:pt x="2266950" y="1730969"/>
                </a:lnTo>
                <a:cubicBezTo>
                  <a:pt x="2266950" y="1755048"/>
                  <a:pt x="2247431" y="1774567"/>
                  <a:pt x="2223352" y="1774567"/>
                </a:cubicBezTo>
                <a:lnTo>
                  <a:pt x="1681898" y="1774567"/>
                </a:lnTo>
                <a:cubicBezTo>
                  <a:pt x="1657819" y="1774567"/>
                  <a:pt x="1638300" y="1755048"/>
                  <a:pt x="1638300" y="1730969"/>
                </a:cubicBezTo>
                <a:lnTo>
                  <a:pt x="1638300" y="1332391"/>
                </a:lnTo>
                <a:cubicBezTo>
                  <a:pt x="1638300" y="1308312"/>
                  <a:pt x="1657819" y="1288793"/>
                  <a:pt x="1681898" y="1288793"/>
                </a:cubicBezTo>
                <a:close/>
                <a:moveTo>
                  <a:pt x="805598" y="911320"/>
                </a:moveTo>
                <a:lnTo>
                  <a:pt x="1347052" y="911320"/>
                </a:lnTo>
                <a:cubicBezTo>
                  <a:pt x="1371131" y="911320"/>
                  <a:pt x="1390650" y="930839"/>
                  <a:pt x="1390650" y="954918"/>
                </a:cubicBezTo>
                <a:lnTo>
                  <a:pt x="1390650" y="1353496"/>
                </a:lnTo>
                <a:cubicBezTo>
                  <a:pt x="1390650" y="1377575"/>
                  <a:pt x="1371131" y="1397094"/>
                  <a:pt x="1347052" y="1397094"/>
                </a:cubicBezTo>
                <a:lnTo>
                  <a:pt x="805598" y="1397094"/>
                </a:lnTo>
                <a:cubicBezTo>
                  <a:pt x="781519" y="1397094"/>
                  <a:pt x="762000" y="1377575"/>
                  <a:pt x="762000" y="1353496"/>
                </a:cubicBezTo>
                <a:lnTo>
                  <a:pt x="762000" y="954918"/>
                </a:lnTo>
                <a:cubicBezTo>
                  <a:pt x="762000" y="930839"/>
                  <a:pt x="781519" y="911320"/>
                  <a:pt x="805598" y="911320"/>
                </a:cubicBezTo>
                <a:close/>
                <a:moveTo>
                  <a:pt x="0" y="0"/>
                </a:moveTo>
                <a:lnTo>
                  <a:pt x="1" y="0"/>
                </a:lnTo>
                <a:lnTo>
                  <a:pt x="504826" y="0"/>
                </a:lnTo>
                <a:lnTo>
                  <a:pt x="3152775" y="0"/>
                </a:lnTo>
                <a:lnTo>
                  <a:pt x="3657601" y="0"/>
                </a:lnTo>
                <a:lnTo>
                  <a:pt x="3657601" y="520792"/>
                </a:lnTo>
                <a:lnTo>
                  <a:pt x="3657601" y="827179"/>
                </a:lnTo>
                <a:cubicBezTo>
                  <a:pt x="3657601" y="873648"/>
                  <a:pt x="3619931" y="911318"/>
                  <a:pt x="3573462" y="911318"/>
                </a:cubicBezTo>
                <a:lnTo>
                  <a:pt x="3236914" y="911318"/>
                </a:lnTo>
                <a:cubicBezTo>
                  <a:pt x="3190445" y="911318"/>
                  <a:pt x="3152775" y="873648"/>
                  <a:pt x="3152775" y="827179"/>
                </a:cubicBezTo>
                <a:lnTo>
                  <a:pt x="3152775" y="520792"/>
                </a:lnTo>
                <a:lnTo>
                  <a:pt x="504826" y="520792"/>
                </a:lnTo>
                <a:lnTo>
                  <a:pt x="504826" y="827179"/>
                </a:lnTo>
                <a:cubicBezTo>
                  <a:pt x="504826" y="873648"/>
                  <a:pt x="467156" y="911318"/>
                  <a:pt x="420687" y="911318"/>
                </a:cubicBezTo>
                <a:lnTo>
                  <a:pt x="84139" y="911318"/>
                </a:lnTo>
                <a:cubicBezTo>
                  <a:pt x="37670" y="911318"/>
                  <a:pt x="0" y="873648"/>
                  <a:pt x="0" y="827179"/>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67211" tIns="33605" rIns="67211" bIns="33605" numCol="1" spcCol="0" rtlCol="0" fromWordArt="0" anchor="ctr" anchorCtr="0" forceAA="0" compatLnSpc="1">
            <a:prstTxWarp prst="textNoShape">
              <a:avLst/>
            </a:prstTxWarp>
            <a:noAutofit/>
          </a:bodyPr>
          <a:lstStyle/>
          <a:p>
            <a:pPr algn="ctr" defTabSz="685370" fontAlgn="base">
              <a:spcBef>
                <a:spcPct val="0"/>
              </a:spcBef>
              <a:spcAft>
                <a:spcPct val="0"/>
              </a:spcAft>
              <a:defRPr/>
            </a:pPr>
            <a:endParaRPr lang="en-US" sz="1765" kern="0" dirty="0">
              <a:solidFill>
                <a:srgbClr val="FFFFFF"/>
              </a:solidFill>
              <a:latin typeface="Segoe UI"/>
              <a:ea typeface="Segoe UI" pitchFamily="34" charset="0"/>
              <a:cs typeface="Segoe UI" pitchFamily="34" charset="0"/>
            </a:endParaRPr>
          </a:p>
        </p:txBody>
      </p:sp>
      <p:sp>
        <p:nvSpPr>
          <p:cNvPr id="463" name="Freeform 462"/>
          <p:cNvSpPr/>
          <p:nvPr/>
        </p:nvSpPr>
        <p:spPr bwMode="auto">
          <a:xfrm flipH="1">
            <a:off x="5729693" y="2646641"/>
            <a:ext cx="196439" cy="207880"/>
          </a:xfrm>
          <a:custGeom>
            <a:avLst/>
            <a:gdLst>
              <a:gd name="connsiteX0" fmla="*/ 1820774 w 3146654"/>
              <a:gd name="connsiteY0" fmla="*/ 396240 h 3329940"/>
              <a:gd name="connsiteX1" fmla="*/ 1820774 w 3146654"/>
              <a:gd name="connsiteY1" fmla="*/ 1062990 h 3329940"/>
              <a:gd name="connsiteX2" fmla="*/ 2760574 w 3146654"/>
              <a:gd name="connsiteY2" fmla="*/ 2815590 h 3329940"/>
              <a:gd name="connsiteX3" fmla="*/ 2722474 w 3146654"/>
              <a:gd name="connsiteY3" fmla="*/ 2923540 h 3329940"/>
              <a:gd name="connsiteX4" fmla="*/ 2455774 w 3146654"/>
              <a:gd name="connsiteY4" fmla="*/ 2923540 h 3329940"/>
              <a:gd name="connsiteX5" fmla="*/ 1693774 w 3146654"/>
              <a:gd name="connsiteY5" fmla="*/ 1418590 h 3329940"/>
              <a:gd name="connsiteX6" fmla="*/ 1141324 w 3146654"/>
              <a:gd name="connsiteY6" fmla="*/ 1418590 h 3329940"/>
              <a:gd name="connsiteX7" fmla="*/ 1331824 w 3146654"/>
              <a:gd name="connsiteY7" fmla="*/ 999490 h 3329940"/>
              <a:gd name="connsiteX8" fmla="*/ 1331824 w 3146654"/>
              <a:gd name="connsiteY8" fmla="*/ 396240 h 3329940"/>
              <a:gd name="connsiteX9" fmla="*/ 2415134 w 3146654"/>
              <a:gd name="connsiteY9" fmla="*/ 0 h 3329940"/>
              <a:gd name="connsiteX10" fmla="*/ 2369414 w 3146654"/>
              <a:gd name="connsiteY10" fmla="*/ 0 h 3329940"/>
              <a:gd name="connsiteX11" fmla="*/ 1607414 w 3146654"/>
              <a:gd name="connsiteY11" fmla="*/ 0 h 3329940"/>
              <a:gd name="connsiteX12" fmla="*/ 1584960 w 3146654"/>
              <a:gd name="connsiteY12" fmla="*/ 0 h 3329940"/>
              <a:gd name="connsiteX13" fmla="*/ 1561694 w 3146654"/>
              <a:gd name="connsiteY13" fmla="*/ 0 h 3329940"/>
              <a:gd name="connsiteX14" fmla="*/ 1539240 w 3146654"/>
              <a:gd name="connsiteY14" fmla="*/ 0 h 3329940"/>
              <a:gd name="connsiteX15" fmla="*/ 777240 w 3146654"/>
              <a:gd name="connsiteY15" fmla="*/ 0 h 3329940"/>
              <a:gd name="connsiteX16" fmla="*/ 731520 w 3146654"/>
              <a:gd name="connsiteY16" fmla="*/ 0 h 3329940"/>
              <a:gd name="connsiteX17" fmla="*/ 731520 w 3146654"/>
              <a:gd name="connsiteY17" fmla="*/ 381000 h 3329940"/>
              <a:gd name="connsiteX18" fmla="*/ 784860 w 3146654"/>
              <a:gd name="connsiteY18" fmla="*/ 381000 h 3329940"/>
              <a:gd name="connsiteX19" fmla="*/ 960120 w 3146654"/>
              <a:gd name="connsiteY19" fmla="*/ 381000 h 3329940"/>
              <a:gd name="connsiteX20" fmla="*/ 960120 w 3146654"/>
              <a:gd name="connsiteY20" fmla="*/ 899160 h 3329940"/>
              <a:gd name="connsiteX21" fmla="*/ 0 w 3146654"/>
              <a:gd name="connsiteY21" fmla="*/ 2834640 h 3329940"/>
              <a:gd name="connsiteX22" fmla="*/ 297180 w 3146654"/>
              <a:gd name="connsiteY22" fmla="*/ 3329940 h 3329940"/>
              <a:gd name="connsiteX23" fmla="*/ 1561694 w 3146654"/>
              <a:gd name="connsiteY23" fmla="*/ 3329940 h 3329940"/>
              <a:gd name="connsiteX24" fmla="*/ 1584960 w 3146654"/>
              <a:gd name="connsiteY24" fmla="*/ 3329940 h 3329940"/>
              <a:gd name="connsiteX25" fmla="*/ 2849474 w 3146654"/>
              <a:gd name="connsiteY25" fmla="*/ 3329940 h 3329940"/>
              <a:gd name="connsiteX26" fmla="*/ 3146654 w 3146654"/>
              <a:gd name="connsiteY26" fmla="*/ 2834640 h 3329940"/>
              <a:gd name="connsiteX27" fmla="*/ 2186534 w 3146654"/>
              <a:gd name="connsiteY27" fmla="*/ 899160 h 3329940"/>
              <a:gd name="connsiteX28" fmla="*/ 2186534 w 3146654"/>
              <a:gd name="connsiteY28" fmla="*/ 381000 h 3329940"/>
              <a:gd name="connsiteX29" fmla="*/ 2361794 w 3146654"/>
              <a:gd name="connsiteY29" fmla="*/ 381000 h 3329940"/>
              <a:gd name="connsiteX30" fmla="*/ 2415134 w 3146654"/>
              <a:gd name="connsiteY30" fmla="*/ 381000 h 3329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46654" h="3329940">
                <a:moveTo>
                  <a:pt x="1820774" y="396240"/>
                </a:moveTo>
                <a:lnTo>
                  <a:pt x="1820774" y="1062990"/>
                </a:lnTo>
                <a:lnTo>
                  <a:pt x="2760574" y="2815590"/>
                </a:lnTo>
                <a:lnTo>
                  <a:pt x="2722474" y="2923540"/>
                </a:lnTo>
                <a:lnTo>
                  <a:pt x="2455774" y="2923540"/>
                </a:lnTo>
                <a:lnTo>
                  <a:pt x="1693774" y="1418590"/>
                </a:lnTo>
                <a:lnTo>
                  <a:pt x="1141324" y="1418590"/>
                </a:lnTo>
                <a:lnTo>
                  <a:pt x="1331824" y="999490"/>
                </a:lnTo>
                <a:lnTo>
                  <a:pt x="1331824" y="396240"/>
                </a:lnTo>
                <a:close/>
                <a:moveTo>
                  <a:pt x="2415134" y="0"/>
                </a:moveTo>
                <a:lnTo>
                  <a:pt x="2369414" y="0"/>
                </a:lnTo>
                <a:lnTo>
                  <a:pt x="1607414" y="0"/>
                </a:lnTo>
                <a:lnTo>
                  <a:pt x="1584960" y="0"/>
                </a:lnTo>
                <a:lnTo>
                  <a:pt x="1561694" y="0"/>
                </a:lnTo>
                <a:lnTo>
                  <a:pt x="1539240" y="0"/>
                </a:lnTo>
                <a:lnTo>
                  <a:pt x="777240" y="0"/>
                </a:lnTo>
                <a:lnTo>
                  <a:pt x="731520" y="0"/>
                </a:lnTo>
                <a:lnTo>
                  <a:pt x="731520" y="381000"/>
                </a:lnTo>
                <a:lnTo>
                  <a:pt x="784860" y="381000"/>
                </a:lnTo>
                <a:lnTo>
                  <a:pt x="960120" y="381000"/>
                </a:lnTo>
                <a:lnTo>
                  <a:pt x="960120" y="899160"/>
                </a:lnTo>
                <a:lnTo>
                  <a:pt x="0" y="2834640"/>
                </a:lnTo>
                <a:lnTo>
                  <a:pt x="297180" y="3329940"/>
                </a:lnTo>
                <a:lnTo>
                  <a:pt x="1561694" y="3329940"/>
                </a:lnTo>
                <a:lnTo>
                  <a:pt x="1584960" y="3329940"/>
                </a:lnTo>
                <a:lnTo>
                  <a:pt x="2849474" y="3329940"/>
                </a:lnTo>
                <a:lnTo>
                  <a:pt x="3146654" y="2834640"/>
                </a:lnTo>
                <a:lnTo>
                  <a:pt x="2186534" y="899160"/>
                </a:lnTo>
                <a:lnTo>
                  <a:pt x="2186534" y="381000"/>
                </a:lnTo>
                <a:lnTo>
                  <a:pt x="2361794" y="381000"/>
                </a:lnTo>
                <a:lnTo>
                  <a:pt x="2415134" y="381000"/>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67211" tIns="33605" rIns="67211" bIns="33605" numCol="1" spcCol="0" rtlCol="0" fromWordArt="0" anchor="ctr" anchorCtr="0" forceAA="0" compatLnSpc="1">
            <a:prstTxWarp prst="textNoShape">
              <a:avLst/>
            </a:prstTxWarp>
            <a:noAutofit/>
          </a:bodyPr>
          <a:lstStyle/>
          <a:p>
            <a:pPr algn="ctr" defTabSz="685370" fontAlgn="base">
              <a:spcBef>
                <a:spcPct val="0"/>
              </a:spcBef>
              <a:spcAft>
                <a:spcPct val="0"/>
              </a:spcAft>
              <a:defRPr/>
            </a:pPr>
            <a:endParaRPr lang="en-US" sz="1765" kern="0" dirty="0">
              <a:solidFill>
                <a:srgbClr val="FFFFFF"/>
              </a:solidFill>
              <a:latin typeface="Segoe UI"/>
              <a:ea typeface="Segoe UI" pitchFamily="34" charset="0"/>
              <a:cs typeface="Segoe UI" pitchFamily="34" charset="0"/>
            </a:endParaRPr>
          </a:p>
        </p:txBody>
      </p:sp>
      <p:grpSp>
        <p:nvGrpSpPr>
          <p:cNvPr id="468" name="Group 467"/>
          <p:cNvGrpSpPr/>
          <p:nvPr/>
        </p:nvGrpSpPr>
        <p:grpSpPr>
          <a:xfrm>
            <a:off x="2021882" y="3328484"/>
            <a:ext cx="383714" cy="392173"/>
            <a:chOff x="2308225" y="7734300"/>
            <a:chExt cx="1368425" cy="1398588"/>
          </a:xfrm>
          <a:solidFill>
            <a:schemeClr val="tx1"/>
          </a:solidFill>
        </p:grpSpPr>
        <p:sp>
          <p:nvSpPr>
            <p:cNvPr id="469" name="Freeform 97"/>
            <p:cNvSpPr>
              <a:spLocks/>
            </p:cNvSpPr>
            <p:nvPr/>
          </p:nvSpPr>
          <p:spPr bwMode="auto">
            <a:xfrm>
              <a:off x="2574925" y="8740775"/>
              <a:ext cx="174625" cy="41275"/>
            </a:xfrm>
            <a:custGeom>
              <a:avLst/>
              <a:gdLst>
                <a:gd name="T0" fmla="*/ 96 w 110"/>
                <a:gd name="T1" fmla="*/ 26 h 26"/>
                <a:gd name="T2" fmla="*/ 14 w 110"/>
                <a:gd name="T3" fmla="*/ 26 h 26"/>
                <a:gd name="T4" fmla="*/ 14 w 110"/>
                <a:gd name="T5" fmla="*/ 26 h 26"/>
                <a:gd name="T6" fmla="*/ 8 w 110"/>
                <a:gd name="T7" fmla="*/ 24 h 26"/>
                <a:gd name="T8" fmla="*/ 4 w 110"/>
                <a:gd name="T9" fmla="*/ 22 h 26"/>
                <a:gd name="T10" fmla="*/ 2 w 110"/>
                <a:gd name="T11" fmla="*/ 18 h 26"/>
                <a:gd name="T12" fmla="*/ 0 w 110"/>
                <a:gd name="T13" fmla="*/ 12 h 26"/>
                <a:gd name="T14" fmla="*/ 0 w 110"/>
                <a:gd name="T15" fmla="*/ 12 h 26"/>
                <a:gd name="T16" fmla="*/ 2 w 110"/>
                <a:gd name="T17" fmla="*/ 8 h 26"/>
                <a:gd name="T18" fmla="*/ 4 w 110"/>
                <a:gd name="T19" fmla="*/ 4 h 26"/>
                <a:gd name="T20" fmla="*/ 8 w 110"/>
                <a:gd name="T21" fmla="*/ 2 h 26"/>
                <a:gd name="T22" fmla="*/ 14 w 110"/>
                <a:gd name="T23" fmla="*/ 0 h 26"/>
                <a:gd name="T24" fmla="*/ 96 w 110"/>
                <a:gd name="T25" fmla="*/ 0 h 26"/>
                <a:gd name="T26" fmla="*/ 96 w 110"/>
                <a:gd name="T27" fmla="*/ 0 h 26"/>
                <a:gd name="T28" fmla="*/ 102 w 110"/>
                <a:gd name="T29" fmla="*/ 2 h 26"/>
                <a:gd name="T30" fmla="*/ 106 w 110"/>
                <a:gd name="T31" fmla="*/ 4 h 26"/>
                <a:gd name="T32" fmla="*/ 108 w 110"/>
                <a:gd name="T33" fmla="*/ 8 h 26"/>
                <a:gd name="T34" fmla="*/ 110 w 110"/>
                <a:gd name="T35" fmla="*/ 12 h 26"/>
                <a:gd name="T36" fmla="*/ 110 w 110"/>
                <a:gd name="T37" fmla="*/ 12 h 26"/>
                <a:gd name="T38" fmla="*/ 108 w 110"/>
                <a:gd name="T39" fmla="*/ 18 h 26"/>
                <a:gd name="T40" fmla="*/ 106 w 110"/>
                <a:gd name="T41" fmla="*/ 22 h 26"/>
                <a:gd name="T42" fmla="*/ 102 w 110"/>
                <a:gd name="T43" fmla="*/ 24 h 26"/>
                <a:gd name="T44" fmla="*/ 96 w 110"/>
                <a:gd name="T45" fmla="*/ 26 h 26"/>
                <a:gd name="T46" fmla="*/ 96 w 110"/>
                <a:gd name="T47"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0" h="26">
                  <a:moveTo>
                    <a:pt x="96" y="26"/>
                  </a:moveTo>
                  <a:lnTo>
                    <a:pt x="14" y="26"/>
                  </a:lnTo>
                  <a:lnTo>
                    <a:pt x="14" y="26"/>
                  </a:lnTo>
                  <a:lnTo>
                    <a:pt x="8" y="24"/>
                  </a:lnTo>
                  <a:lnTo>
                    <a:pt x="4" y="22"/>
                  </a:lnTo>
                  <a:lnTo>
                    <a:pt x="2" y="18"/>
                  </a:lnTo>
                  <a:lnTo>
                    <a:pt x="0" y="12"/>
                  </a:lnTo>
                  <a:lnTo>
                    <a:pt x="0" y="12"/>
                  </a:lnTo>
                  <a:lnTo>
                    <a:pt x="2" y="8"/>
                  </a:lnTo>
                  <a:lnTo>
                    <a:pt x="4" y="4"/>
                  </a:lnTo>
                  <a:lnTo>
                    <a:pt x="8" y="2"/>
                  </a:lnTo>
                  <a:lnTo>
                    <a:pt x="14" y="0"/>
                  </a:lnTo>
                  <a:lnTo>
                    <a:pt x="96" y="0"/>
                  </a:lnTo>
                  <a:lnTo>
                    <a:pt x="96" y="0"/>
                  </a:lnTo>
                  <a:lnTo>
                    <a:pt x="102" y="2"/>
                  </a:lnTo>
                  <a:lnTo>
                    <a:pt x="106" y="4"/>
                  </a:lnTo>
                  <a:lnTo>
                    <a:pt x="108" y="8"/>
                  </a:lnTo>
                  <a:lnTo>
                    <a:pt x="110" y="12"/>
                  </a:lnTo>
                  <a:lnTo>
                    <a:pt x="110" y="12"/>
                  </a:lnTo>
                  <a:lnTo>
                    <a:pt x="108" y="18"/>
                  </a:lnTo>
                  <a:lnTo>
                    <a:pt x="106" y="22"/>
                  </a:lnTo>
                  <a:lnTo>
                    <a:pt x="102" y="24"/>
                  </a:lnTo>
                  <a:lnTo>
                    <a:pt x="96" y="26"/>
                  </a:lnTo>
                  <a:lnTo>
                    <a:pt x="96"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11" tIns="33605" rIns="67211" bIns="33605" numCol="1" anchor="t" anchorCtr="0" compatLnSpc="1">
              <a:prstTxWarp prst="textNoShape">
                <a:avLst/>
              </a:prstTxWarp>
            </a:bodyPr>
            <a:lstStyle/>
            <a:p>
              <a:pPr defTabSz="685594">
                <a:defRPr/>
              </a:pPr>
              <a:endParaRPr lang="en-US" sz="1325" kern="0" dirty="0">
                <a:solidFill>
                  <a:srgbClr val="FFFFFF"/>
                </a:solidFill>
                <a:latin typeface="Segoe UI Semilight"/>
                <a:ea typeface="MS PGothic" panose="020B0600070205080204" pitchFamily="34" charset="-128"/>
                <a:cs typeface="Arial" charset="0"/>
              </a:endParaRPr>
            </a:p>
          </p:txBody>
        </p:sp>
        <p:sp>
          <p:nvSpPr>
            <p:cNvPr id="470" name="Freeform 98"/>
            <p:cNvSpPr>
              <a:spLocks noEditPoints="1"/>
            </p:cNvSpPr>
            <p:nvPr/>
          </p:nvSpPr>
          <p:spPr bwMode="auto">
            <a:xfrm>
              <a:off x="2428875" y="8096250"/>
              <a:ext cx="219075" cy="215900"/>
            </a:xfrm>
            <a:custGeom>
              <a:avLst/>
              <a:gdLst>
                <a:gd name="T0" fmla="*/ 120 w 138"/>
                <a:gd name="T1" fmla="*/ 136 h 136"/>
                <a:gd name="T2" fmla="*/ 18 w 138"/>
                <a:gd name="T3" fmla="*/ 136 h 136"/>
                <a:gd name="T4" fmla="*/ 18 w 138"/>
                <a:gd name="T5" fmla="*/ 136 h 136"/>
                <a:gd name="T6" fmla="*/ 12 w 138"/>
                <a:gd name="T7" fmla="*/ 136 h 136"/>
                <a:gd name="T8" fmla="*/ 6 w 138"/>
                <a:gd name="T9" fmla="*/ 132 h 136"/>
                <a:gd name="T10" fmla="*/ 2 w 138"/>
                <a:gd name="T11" fmla="*/ 126 h 136"/>
                <a:gd name="T12" fmla="*/ 0 w 138"/>
                <a:gd name="T13" fmla="*/ 118 h 136"/>
                <a:gd name="T14" fmla="*/ 0 w 138"/>
                <a:gd name="T15" fmla="*/ 18 h 136"/>
                <a:gd name="T16" fmla="*/ 0 w 138"/>
                <a:gd name="T17" fmla="*/ 18 h 136"/>
                <a:gd name="T18" fmla="*/ 2 w 138"/>
                <a:gd name="T19" fmla="*/ 10 h 136"/>
                <a:gd name="T20" fmla="*/ 6 w 138"/>
                <a:gd name="T21" fmla="*/ 4 h 136"/>
                <a:gd name="T22" fmla="*/ 12 w 138"/>
                <a:gd name="T23" fmla="*/ 2 h 136"/>
                <a:gd name="T24" fmla="*/ 18 w 138"/>
                <a:gd name="T25" fmla="*/ 0 h 136"/>
                <a:gd name="T26" fmla="*/ 120 w 138"/>
                <a:gd name="T27" fmla="*/ 0 h 136"/>
                <a:gd name="T28" fmla="*/ 120 w 138"/>
                <a:gd name="T29" fmla="*/ 0 h 136"/>
                <a:gd name="T30" fmla="*/ 126 w 138"/>
                <a:gd name="T31" fmla="*/ 2 h 136"/>
                <a:gd name="T32" fmla="*/ 132 w 138"/>
                <a:gd name="T33" fmla="*/ 4 h 136"/>
                <a:gd name="T34" fmla="*/ 136 w 138"/>
                <a:gd name="T35" fmla="*/ 10 h 136"/>
                <a:gd name="T36" fmla="*/ 138 w 138"/>
                <a:gd name="T37" fmla="*/ 18 h 136"/>
                <a:gd name="T38" fmla="*/ 138 w 138"/>
                <a:gd name="T39" fmla="*/ 118 h 136"/>
                <a:gd name="T40" fmla="*/ 138 w 138"/>
                <a:gd name="T41" fmla="*/ 118 h 136"/>
                <a:gd name="T42" fmla="*/ 136 w 138"/>
                <a:gd name="T43" fmla="*/ 126 h 136"/>
                <a:gd name="T44" fmla="*/ 132 w 138"/>
                <a:gd name="T45" fmla="*/ 132 h 136"/>
                <a:gd name="T46" fmla="*/ 126 w 138"/>
                <a:gd name="T47" fmla="*/ 136 h 136"/>
                <a:gd name="T48" fmla="*/ 120 w 138"/>
                <a:gd name="T49" fmla="*/ 136 h 136"/>
                <a:gd name="T50" fmla="*/ 120 w 138"/>
                <a:gd name="T51" fmla="*/ 136 h 136"/>
                <a:gd name="T52" fmla="*/ 26 w 138"/>
                <a:gd name="T53" fmla="*/ 112 h 136"/>
                <a:gd name="T54" fmla="*/ 112 w 138"/>
                <a:gd name="T55" fmla="*/ 112 h 136"/>
                <a:gd name="T56" fmla="*/ 112 w 138"/>
                <a:gd name="T57" fmla="*/ 24 h 136"/>
                <a:gd name="T58" fmla="*/ 26 w 138"/>
                <a:gd name="T59" fmla="*/ 24 h 136"/>
                <a:gd name="T60" fmla="*/ 26 w 138"/>
                <a:gd name="T61" fmla="*/ 112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36">
                  <a:moveTo>
                    <a:pt x="120" y="136"/>
                  </a:moveTo>
                  <a:lnTo>
                    <a:pt x="18" y="136"/>
                  </a:lnTo>
                  <a:lnTo>
                    <a:pt x="18" y="136"/>
                  </a:lnTo>
                  <a:lnTo>
                    <a:pt x="12" y="136"/>
                  </a:lnTo>
                  <a:lnTo>
                    <a:pt x="6" y="132"/>
                  </a:lnTo>
                  <a:lnTo>
                    <a:pt x="2" y="126"/>
                  </a:lnTo>
                  <a:lnTo>
                    <a:pt x="0" y="118"/>
                  </a:lnTo>
                  <a:lnTo>
                    <a:pt x="0" y="18"/>
                  </a:lnTo>
                  <a:lnTo>
                    <a:pt x="0" y="18"/>
                  </a:lnTo>
                  <a:lnTo>
                    <a:pt x="2" y="10"/>
                  </a:lnTo>
                  <a:lnTo>
                    <a:pt x="6" y="4"/>
                  </a:lnTo>
                  <a:lnTo>
                    <a:pt x="12" y="2"/>
                  </a:lnTo>
                  <a:lnTo>
                    <a:pt x="18" y="0"/>
                  </a:lnTo>
                  <a:lnTo>
                    <a:pt x="120" y="0"/>
                  </a:lnTo>
                  <a:lnTo>
                    <a:pt x="120" y="0"/>
                  </a:lnTo>
                  <a:lnTo>
                    <a:pt x="126" y="2"/>
                  </a:lnTo>
                  <a:lnTo>
                    <a:pt x="132" y="4"/>
                  </a:lnTo>
                  <a:lnTo>
                    <a:pt x="136" y="10"/>
                  </a:lnTo>
                  <a:lnTo>
                    <a:pt x="138" y="18"/>
                  </a:lnTo>
                  <a:lnTo>
                    <a:pt x="138" y="118"/>
                  </a:lnTo>
                  <a:lnTo>
                    <a:pt x="138" y="118"/>
                  </a:lnTo>
                  <a:lnTo>
                    <a:pt x="136" y="126"/>
                  </a:lnTo>
                  <a:lnTo>
                    <a:pt x="132" y="132"/>
                  </a:lnTo>
                  <a:lnTo>
                    <a:pt x="126" y="136"/>
                  </a:lnTo>
                  <a:lnTo>
                    <a:pt x="120" y="136"/>
                  </a:lnTo>
                  <a:lnTo>
                    <a:pt x="120" y="136"/>
                  </a:lnTo>
                  <a:close/>
                  <a:moveTo>
                    <a:pt x="26" y="112"/>
                  </a:moveTo>
                  <a:lnTo>
                    <a:pt x="112" y="112"/>
                  </a:lnTo>
                  <a:lnTo>
                    <a:pt x="112" y="24"/>
                  </a:lnTo>
                  <a:lnTo>
                    <a:pt x="26" y="24"/>
                  </a:lnTo>
                  <a:lnTo>
                    <a:pt x="26"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11" tIns="33605" rIns="67211" bIns="33605" numCol="1" anchor="t" anchorCtr="0" compatLnSpc="1">
              <a:prstTxWarp prst="textNoShape">
                <a:avLst/>
              </a:prstTxWarp>
            </a:bodyPr>
            <a:lstStyle/>
            <a:p>
              <a:pPr defTabSz="685594">
                <a:defRPr/>
              </a:pPr>
              <a:endParaRPr lang="en-US" sz="1325" kern="0" dirty="0">
                <a:solidFill>
                  <a:srgbClr val="FFFFFF"/>
                </a:solidFill>
                <a:latin typeface="Segoe UI Semilight"/>
                <a:ea typeface="MS PGothic" panose="020B0600070205080204" pitchFamily="34" charset="-128"/>
                <a:cs typeface="Arial" charset="0"/>
              </a:endParaRPr>
            </a:p>
          </p:txBody>
        </p:sp>
        <p:sp>
          <p:nvSpPr>
            <p:cNvPr id="471" name="Freeform 99"/>
            <p:cNvSpPr>
              <a:spLocks noEditPoints="1"/>
            </p:cNvSpPr>
            <p:nvPr/>
          </p:nvSpPr>
          <p:spPr bwMode="auto">
            <a:xfrm>
              <a:off x="2428875" y="7845425"/>
              <a:ext cx="219075" cy="219075"/>
            </a:xfrm>
            <a:custGeom>
              <a:avLst/>
              <a:gdLst>
                <a:gd name="T0" fmla="*/ 120 w 138"/>
                <a:gd name="T1" fmla="*/ 138 h 138"/>
                <a:gd name="T2" fmla="*/ 18 w 138"/>
                <a:gd name="T3" fmla="*/ 138 h 138"/>
                <a:gd name="T4" fmla="*/ 18 w 138"/>
                <a:gd name="T5" fmla="*/ 138 h 138"/>
                <a:gd name="T6" fmla="*/ 12 w 138"/>
                <a:gd name="T7" fmla="*/ 136 h 138"/>
                <a:gd name="T8" fmla="*/ 6 w 138"/>
                <a:gd name="T9" fmla="*/ 132 h 138"/>
                <a:gd name="T10" fmla="*/ 2 w 138"/>
                <a:gd name="T11" fmla="*/ 128 h 138"/>
                <a:gd name="T12" fmla="*/ 0 w 138"/>
                <a:gd name="T13" fmla="*/ 120 h 138"/>
                <a:gd name="T14" fmla="*/ 0 w 138"/>
                <a:gd name="T15" fmla="*/ 20 h 138"/>
                <a:gd name="T16" fmla="*/ 0 w 138"/>
                <a:gd name="T17" fmla="*/ 20 h 138"/>
                <a:gd name="T18" fmla="*/ 2 w 138"/>
                <a:gd name="T19" fmla="*/ 12 h 138"/>
                <a:gd name="T20" fmla="*/ 6 w 138"/>
                <a:gd name="T21" fmla="*/ 6 h 138"/>
                <a:gd name="T22" fmla="*/ 12 w 138"/>
                <a:gd name="T23" fmla="*/ 2 h 138"/>
                <a:gd name="T24" fmla="*/ 18 w 138"/>
                <a:gd name="T25" fmla="*/ 0 h 138"/>
                <a:gd name="T26" fmla="*/ 120 w 138"/>
                <a:gd name="T27" fmla="*/ 0 h 138"/>
                <a:gd name="T28" fmla="*/ 120 w 138"/>
                <a:gd name="T29" fmla="*/ 0 h 138"/>
                <a:gd name="T30" fmla="*/ 126 w 138"/>
                <a:gd name="T31" fmla="*/ 2 h 138"/>
                <a:gd name="T32" fmla="*/ 132 w 138"/>
                <a:gd name="T33" fmla="*/ 6 h 138"/>
                <a:gd name="T34" fmla="*/ 136 w 138"/>
                <a:gd name="T35" fmla="*/ 12 h 138"/>
                <a:gd name="T36" fmla="*/ 138 w 138"/>
                <a:gd name="T37" fmla="*/ 20 h 138"/>
                <a:gd name="T38" fmla="*/ 138 w 138"/>
                <a:gd name="T39" fmla="*/ 120 h 138"/>
                <a:gd name="T40" fmla="*/ 138 w 138"/>
                <a:gd name="T41" fmla="*/ 120 h 138"/>
                <a:gd name="T42" fmla="*/ 136 w 138"/>
                <a:gd name="T43" fmla="*/ 128 h 138"/>
                <a:gd name="T44" fmla="*/ 132 w 138"/>
                <a:gd name="T45" fmla="*/ 132 h 138"/>
                <a:gd name="T46" fmla="*/ 126 w 138"/>
                <a:gd name="T47" fmla="*/ 136 h 138"/>
                <a:gd name="T48" fmla="*/ 120 w 138"/>
                <a:gd name="T49" fmla="*/ 138 h 138"/>
                <a:gd name="T50" fmla="*/ 120 w 138"/>
                <a:gd name="T51" fmla="*/ 138 h 138"/>
                <a:gd name="T52" fmla="*/ 26 w 138"/>
                <a:gd name="T53" fmla="*/ 114 h 138"/>
                <a:gd name="T54" fmla="*/ 112 w 138"/>
                <a:gd name="T55" fmla="*/ 114 h 138"/>
                <a:gd name="T56" fmla="*/ 112 w 138"/>
                <a:gd name="T57" fmla="*/ 26 h 138"/>
                <a:gd name="T58" fmla="*/ 26 w 138"/>
                <a:gd name="T59" fmla="*/ 26 h 138"/>
                <a:gd name="T60" fmla="*/ 26 w 138"/>
                <a:gd name="T61" fmla="*/ 114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38">
                  <a:moveTo>
                    <a:pt x="120" y="138"/>
                  </a:moveTo>
                  <a:lnTo>
                    <a:pt x="18" y="138"/>
                  </a:lnTo>
                  <a:lnTo>
                    <a:pt x="18" y="138"/>
                  </a:lnTo>
                  <a:lnTo>
                    <a:pt x="12" y="136"/>
                  </a:lnTo>
                  <a:lnTo>
                    <a:pt x="6" y="132"/>
                  </a:lnTo>
                  <a:lnTo>
                    <a:pt x="2" y="128"/>
                  </a:lnTo>
                  <a:lnTo>
                    <a:pt x="0" y="120"/>
                  </a:lnTo>
                  <a:lnTo>
                    <a:pt x="0" y="20"/>
                  </a:lnTo>
                  <a:lnTo>
                    <a:pt x="0" y="20"/>
                  </a:lnTo>
                  <a:lnTo>
                    <a:pt x="2" y="12"/>
                  </a:lnTo>
                  <a:lnTo>
                    <a:pt x="6" y="6"/>
                  </a:lnTo>
                  <a:lnTo>
                    <a:pt x="12" y="2"/>
                  </a:lnTo>
                  <a:lnTo>
                    <a:pt x="18" y="0"/>
                  </a:lnTo>
                  <a:lnTo>
                    <a:pt x="120" y="0"/>
                  </a:lnTo>
                  <a:lnTo>
                    <a:pt x="120" y="0"/>
                  </a:lnTo>
                  <a:lnTo>
                    <a:pt x="126" y="2"/>
                  </a:lnTo>
                  <a:lnTo>
                    <a:pt x="132" y="6"/>
                  </a:lnTo>
                  <a:lnTo>
                    <a:pt x="136" y="12"/>
                  </a:lnTo>
                  <a:lnTo>
                    <a:pt x="138" y="20"/>
                  </a:lnTo>
                  <a:lnTo>
                    <a:pt x="138" y="120"/>
                  </a:lnTo>
                  <a:lnTo>
                    <a:pt x="138" y="120"/>
                  </a:lnTo>
                  <a:lnTo>
                    <a:pt x="136" y="128"/>
                  </a:lnTo>
                  <a:lnTo>
                    <a:pt x="132" y="132"/>
                  </a:lnTo>
                  <a:lnTo>
                    <a:pt x="126" y="136"/>
                  </a:lnTo>
                  <a:lnTo>
                    <a:pt x="120" y="138"/>
                  </a:lnTo>
                  <a:lnTo>
                    <a:pt x="120" y="138"/>
                  </a:lnTo>
                  <a:close/>
                  <a:moveTo>
                    <a:pt x="26" y="114"/>
                  </a:moveTo>
                  <a:lnTo>
                    <a:pt x="112" y="114"/>
                  </a:lnTo>
                  <a:lnTo>
                    <a:pt x="112" y="26"/>
                  </a:lnTo>
                  <a:lnTo>
                    <a:pt x="26" y="26"/>
                  </a:lnTo>
                  <a:lnTo>
                    <a:pt x="26" y="1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11" tIns="33605" rIns="67211" bIns="33605" numCol="1" anchor="t" anchorCtr="0" compatLnSpc="1">
              <a:prstTxWarp prst="textNoShape">
                <a:avLst/>
              </a:prstTxWarp>
            </a:bodyPr>
            <a:lstStyle/>
            <a:p>
              <a:pPr defTabSz="685594">
                <a:defRPr/>
              </a:pPr>
              <a:endParaRPr lang="en-US" sz="1325" kern="0" dirty="0">
                <a:solidFill>
                  <a:srgbClr val="FFFFFF"/>
                </a:solidFill>
                <a:latin typeface="Segoe UI Semilight"/>
                <a:ea typeface="MS PGothic" panose="020B0600070205080204" pitchFamily="34" charset="-128"/>
                <a:cs typeface="Arial" charset="0"/>
              </a:endParaRPr>
            </a:p>
          </p:txBody>
        </p:sp>
        <p:sp>
          <p:nvSpPr>
            <p:cNvPr id="472" name="Freeform 100"/>
            <p:cNvSpPr>
              <a:spLocks noEditPoints="1"/>
            </p:cNvSpPr>
            <p:nvPr/>
          </p:nvSpPr>
          <p:spPr bwMode="auto">
            <a:xfrm>
              <a:off x="2676525" y="7845425"/>
              <a:ext cx="219075" cy="219075"/>
            </a:xfrm>
            <a:custGeom>
              <a:avLst/>
              <a:gdLst>
                <a:gd name="T0" fmla="*/ 120 w 138"/>
                <a:gd name="T1" fmla="*/ 138 h 138"/>
                <a:gd name="T2" fmla="*/ 18 w 138"/>
                <a:gd name="T3" fmla="*/ 138 h 138"/>
                <a:gd name="T4" fmla="*/ 18 w 138"/>
                <a:gd name="T5" fmla="*/ 138 h 138"/>
                <a:gd name="T6" fmla="*/ 12 w 138"/>
                <a:gd name="T7" fmla="*/ 136 h 138"/>
                <a:gd name="T8" fmla="*/ 6 w 138"/>
                <a:gd name="T9" fmla="*/ 132 h 138"/>
                <a:gd name="T10" fmla="*/ 2 w 138"/>
                <a:gd name="T11" fmla="*/ 128 h 138"/>
                <a:gd name="T12" fmla="*/ 0 w 138"/>
                <a:gd name="T13" fmla="*/ 120 h 138"/>
                <a:gd name="T14" fmla="*/ 0 w 138"/>
                <a:gd name="T15" fmla="*/ 20 h 138"/>
                <a:gd name="T16" fmla="*/ 0 w 138"/>
                <a:gd name="T17" fmla="*/ 20 h 138"/>
                <a:gd name="T18" fmla="*/ 2 w 138"/>
                <a:gd name="T19" fmla="*/ 12 h 138"/>
                <a:gd name="T20" fmla="*/ 6 w 138"/>
                <a:gd name="T21" fmla="*/ 6 h 138"/>
                <a:gd name="T22" fmla="*/ 12 w 138"/>
                <a:gd name="T23" fmla="*/ 2 h 138"/>
                <a:gd name="T24" fmla="*/ 18 w 138"/>
                <a:gd name="T25" fmla="*/ 0 h 138"/>
                <a:gd name="T26" fmla="*/ 120 w 138"/>
                <a:gd name="T27" fmla="*/ 0 h 138"/>
                <a:gd name="T28" fmla="*/ 120 w 138"/>
                <a:gd name="T29" fmla="*/ 0 h 138"/>
                <a:gd name="T30" fmla="*/ 126 w 138"/>
                <a:gd name="T31" fmla="*/ 2 h 138"/>
                <a:gd name="T32" fmla="*/ 132 w 138"/>
                <a:gd name="T33" fmla="*/ 6 h 138"/>
                <a:gd name="T34" fmla="*/ 136 w 138"/>
                <a:gd name="T35" fmla="*/ 12 h 138"/>
                <a:gd name="T36" fmla="*/ 138 w 138"/>
                <a:gd name="T37" fmla="*/ 20 h 138"/>
                <a:gd name="T38" fmla="*/ 138 w 138"/>
                <a:gd name="T39" fmla="*/ 120 h 138"/>
                <a:gd name="T40" fmla="*/ 138 w 138"/>
                <a:gd name="T41" fmla="*/ 120 h 138"/>
                <a:gd name="T42" fmla="*/ 136 w 138"/>
                <a:gd name="T43" fmla="*/ 128 h 138"/>
                <a:gd name="T44" fmla="*/ 132 w 138"/>
                <a:gd name="T45" fmla="*/ 132 h 138"/>
                <a:gd name="T46" fmla="*/ 126 w 138"/>
                <a:gd name="T47" fmla="*/ 136 h 138"/>
                <a:gd name="T48" fmla="*/ 120 w 138"/>
                <a:gd name="T49" fmla="*/ 138 h 138"/>
                <a:gd name="T50" fmla="*/ 120 w 138"/>
                <a:gd name="T51" fmla="*/ 138 h 138"/>
                <a:gd name="T52" fmla="*/ 26 w 138"/>
                <a:gd name="T53" fmla="*/ 114 h 138"/>
                <a:gd name="T54" fmla="*/ 112 w 138"/>
                <a:gd name="T55" fmla="*/ 114 h 138"/>
                <a:gd name="T56" fmla="*/ 112 w 138"/>
                <a:gd name="T57" fmla="*/ 26 h 138"/>
                <a:gd name="T58" fmla="*/ 26 w 138"/>
                <a:gd name="T59" fmla="*/ 26 h 138"/>
                <a:gd name="T60" fmla="*/ 26 w 138"/>
                <a:gd name="T61" fmla="*/ 114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38">
                  <a:moveTo>
                    <a:pt x="120" y="138"/>
                  </a:moveTo>
                  <a:lnTo>
                    <a:pt x="18" y="138"/>
                  </a:lnTo>
                  <a:lnTo>
                    <a:pt x="18" y="138"/>
                  </a:lnTo>
                  <a:lnTo>
                    <a:pt x="12" y="136"/>
                  </a:lnTo>
                  <a:lnTo>
                    <a:pt x="6" y="132"/>
                  </a:lnTo>
                  <a:lnTo>
                    <a:pt x="2" y="128"/>
                  </a:lnTo>
                  <a:lnTo>
                    <a:pt x="0" y="120"/>
                  </a:lnTo>
                  <a:lnTo>
                    <a:pt x="0" y="20"/>
                  </a:lnTo>
                  <a:lnTo>
                    <a:pt x="0" y="20"/>
                  </a:lnTo>
                  <a:lnTo>
                    <a:pt x="2" y="12"/>
                  </a:lnTo>
                  <a:lnTo>
                    <a:pt x="6" y="6"/>
                  </a:lnTo>
                  <a:lnTo>
                    <a:pt x="12" y="2"/>
                  </a:lnTo>
                  <a:lnTo>
                    <a:pt x="18" y="0"/>
                  </a:lnTo>
                  <a:lnTo>
                    <a:pt x="120" y="0"/>
                  </a:lnTo>
                  <a:lnTo>
                    <a:pt x="120" y="0"/>
                  </a:lnTo>
                  <a:lnTo>
                    <a:pt x="126" y="2"/>
                  </a:lnTo>
                  <a:lnTo>
                    <a:pt x="132" y="6"/>
                  </a:lnTo>
                  <a:lnTo>
                    <a:pt x="136" y="12"/>
                  </a:lnTo>
                  <a:lnTo>
                    <a:pt x="138" y="20"/>
                  </a:lnTo>
                  <a:lnTo>
                    <a:pt x="138" y="120"/>
                  </a:lnTo>
                  <a:lnTo>
                    <a:pt x="138" y="120"/>
                  </a:lnTo>
                  <a:lnTo>
                    <a:pt x="136" y="128"/>
                  </a:lnTo>
                  <a:lnTo>
                    <a:pt x="132" y="132"/>
                  </a:lnTo>
                  <a:lnTo>
                    <a:pt x="126" y="136"/>
                  </a:lnTo>
                  <a:lnTo>
                    <a:pt x="120" y="138"/>
                  </a:lnTo>
                  <a:lnTo>
                    <a:pt x="120" y="138"/>
                  </a:lnTo>
                  <a:close/>
                  <a:moveTo>
                    <a:pt x="26" y="114"/>
                  </a:moveTo>
                  <a:lnTo>
                    <a:pt x="112" y="114"/>
                  </a:lnTo>
                  <a:lnTo>
                    <a:pt x="112" y="26"/>
                  </a:lnTo>
                  <a:lnTo>
                    <a:pt x="26" y="26"/>
                  </a:lnTo>
                  <a:lnTo>
                    <a:pt x="26" y="1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11" tIns="33605" rIns="67211" bIns="33605" numCol="1" anchor="t" anchorCtr="0" compatLnSpc="1">
              <a:prstTxWarp prst="textNoShape">
                <a:avLst/>
              </a:prstTxWarp>
            </a:bodyPr>
            <a:lstStyle/>
            <a:p>
              <a:pPr defTabSz="685594">
                <a:defRPr/>
              </a:pPr>
              <a:endParaRPr lang="en-US" sz="1325" kern="0" dirty="0">
                <a:solidFill>
                  <a:srgbClr val="FFFFFF"/>
                </a:solidFill>
                <a:latin typeface="Segoe UI Semilight"/>
                <a:ea typeface="MS PGothic" panose="020B0600070205080204" pitchFamily="34" charset="-128"/>
                <a:cs typeface="Arial" charset="0"/>
              </a:endParaRPr>
            </a:p>
          </p:txBody>
        </p:sp>
        <p:sp>
          <p:nvSpPr>
            <p:cNvPr id="473" name="Freeform 101"/>
            <p:cNvSpPr>
              <a:spLocks noEditPoints="1"/>
            </p:cNvSpPr>
            <p:nvPr/>
          </p:nvSpPr>
          <p:spPr bwMode="auto">
            <a:xfrm>
              <a:off x="2428875" y="8343900"/>
              <a:ext cx="219075" cy="219075"/>
            </a:xfrm>
            <a:custGeom>
              <a:avLst/>
              <a:gdLst>
                <a:gd name="T0" fmla="*/ 120 w 138"/>
                <a:gd name="T1" fmla="*/ 138 h 138"/>
                <a:gd name="T2" fmla="*/ 18 w 138"/>
                <a:gd name="T3" fmla="*/ 138 h 138"/>
                <a:gd name="T4" fmla="*/ 18 w 138"/>
                <a:gd name="T5" fmla="*/ 138 h 138"/>
                <a:gd name="T6" fmla="*/ 12 w 138"/>
                <a:gd name="T7" fmla="*/ 136 h 138"/>
                <a:gd name="T8" fmla="*/ 6 w 138"/>
                <a:gd name="T9" fmla="*/ 132 h 138"/>
                <a:gd name="T10" fmla="*/ 2 w 138"/>
                <a:gd name="T11" fmla="*/ 126 h 138"/>
                <a:gd name="T12" fmla="*/ 0 w 138"/>
                <a:gd name="T13" fmla="*/ 120 h 138"/>
                <a:gd name="T14" fmla="*/ 0 w 138"/>
                <a:gd name="T15" fmla="*/ 18 h 138"/>
                <a:gd name="T16" fmla="*/ 0 w 138"/>
                <a:gd name="T17" fmla="*/ 18 h 138"/>
                <a:gd name="T18" fmla="*/ 2 w 138"/>
                <a:gd name="T19" fmla="*/ 12 h 138"/>
                <a:gd name="T20" fmla="*/ 6 w 138"/>
                <a:gd name="T21" fmla="*/ 6 h 138"/>
                <a:gd name="T22" fmla="*/ 12 w 138"/>
                <a:gd name="T23" fmla="*/ 2 h 138"/>
                <a:gd name="T24" fmla="*/ 18 w 138"/>
                <a:gd name="T25" fmla="*/ 0 h 138"/>
                <a:gd name="T26" fmla="*/ 120 w 138"/>
                <a:gd name="T27" fmla="*/ 0 h 138"/>
                <a:gd name="T28" fmla="*/ 120 w 138"/>
                <a:gd name="T29" fmla="*/ 0 h 138"/>
                <a:gd name="T30" fmla="*/ 126 w 138"/>
                <a:gd name="T31" fmla="*/ 2 h 138"/>
                <a:gd name="T32" fmla="*/ 132 w 138"/>
                <a:gd name="T33" fmla="*/ 6 h 138"/>
                <a:gd name="T34" fmla="*/ 136 w 138"/>
                <a:gd name="T35" fmla="*/ 12 h 138"/>
                <a:gd name="T36" fmla="*/ 138 w 138"/>
                <a:gd name="T37" fmla="*/ 18 h 138"/>
                <a:gd name="T38" fmla="*/ 138 w 138"/>
                <a:gd name="T39" fmla="*/ 120 h 138"/>
                <a:gd name="T40" fmla="*/ 138 w 138"/>
                <a:gd name="T41" fmla="*/ 120 h 138"/>
                <a:gd name="T42" fmla="*/ 136 w 138"/>
                <a:gd name="T43" fmla="*/ 126 h 138"/>
                <a:gd name="T44" fmla="*/ 132 w 138"/>
                <a:gd name="T45" fmla="*/ 132 h 138"/>
                <a:gd name="T46" fmla="*/ 126 w 138"/>
                <a:gd name="T47" fmla="*/ 136 h 138"/>
                <a:gd name="T48" fmla="*/ 120 w 138"/>
                <a:gd name="T49" fmla="*/ 138 h 138"/>
                <a:gd name="T50" fmla="*/ 120 w 138"/>
                <a:gd name="T51" fmla="*/ 138 h 138"/>
                <a:gd name="T52" fmla="*/ 26 w 138"/>
                <a:gd name="T53" fmla="*/ 112 h 138"/>
                <a:gd name="T54" fmla="*/ 112 w 138"/>
                <a:gd name="T55" fmla="*/ 112 h 138"/>
                <a:gd name="T56" fmla="*/ 112 w 138"/>
                <a:gd name="T57" fmla="*/ 26 h 138"/>
                <a:gd name="T58" fmla="*/ 26 w 138"/>
                <a:gd name="T59" fmla="*/ 26 h 138"/>
                <a:gd name="T60" fmla="*/ 26 w 138"/>
                <a:gd name="T61" fmla="*/ 11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38">
                  <a:moveTo>
                    <a:pt x="120" y="138"/>
                  </a:moveTo>
                  <a:lnTo>
                    <a:pt x="18" y="138"/>
                  </a:lnTo>
                  <a:lnTo>
                    <a:pt x="18" y="138"/>
                  </a:lnTo>
                  <a:lnTo>
                    <a:pt x="12" y="136"/>
                  </a:lnTo>
                  <a:lnTo>
                    <a:pt x="6" y="132"/>
                  </a:lnTo>
                  <a:lnTo>
                    <a:pt x="2" y="126"/>
                  </a:lnTo>
                  <a:lnTo>
                    <a:pt x="0" y="120"/>
                  </a:lnTo>
                  <a:lnTo>
                    <a:pt x="0" y="18"/>
                  </a:lnTo>
                  <a:lnTo>
                    <a:pt x="0" y="18"/>
                  </a:lnTo>
                  <a:lnTo>
                    <a:pt x="2" y="12"/>
                  </a:lnTo>
                  <a:lnTo>
                    <a:pt x="6" y="6"/>
                  </a:lnTo>
                  <a:lnTo>
                    <a:pt x="12" y="2"/>
                  </a:lnTo>
                  <a:lnTo>
                    <a:pt x="18" y="0"/>
                  </a:lnTo>
                  <a:lnTo>
                    <a:pt x="120" y="0"/>
                  </a:lnTo>
                  <a:lnTo>
                    <a:pt x="120" y="0"/>
                  </a:lnTo>
                  <a:lnTo>
                    <a:pt x="126" y="2"/>
                  </a:lnTo>
                  <a:lnTo>
                    <a:pt x="132" y="6"/>
                  </a:lnTo>
                  <a:lnTo>
                    <a:pt x="136" y="12"/>
                  </a:lnTo>
                  <a:lnTo>
                    <a:pt x="138" y="18"/>
                  </a:lnTo>
                  <a:lnTo>
                    <a:pt x="138" y="120"/>
                  </a:lnTo>
                  <a:lnTo>
                    <a:pt x="138" y="120"/>
                  </a:lnTo>
                  <a:lnTo>
                    <a:pt x="136" y="126"/>
                  </a:lnTo>
                  <a:lnTo>
                    <a:pt x="132" y="132"/>
                  </a:lnTo>
                  <a:lnTo>
                    <a:pt x="126" y="136"/>
                  </a:lnTo>
                  <a:lnTo>
                    <a:pt x="120" y="138"/>
                  </a:lnTo>
                  <a:lnTo>
                    <a:pt x="120" y="138"/>
                  </a:lnTo>
                  <a:close/>
                  <a:moveTo>
                    <a:pt x="26" y="112"/>
                  </a:moveTo>
                  <a:lnTo>
                    <a:pt x="112" y="112"/>
                  </a:lnTo>
                  <a:lnTo>
                    <a:pt x="112" y="26"/>
                  </a:lnTo>
                  <a:lnTo>
                    <a:pt x="26" y="26"/>
                  </a:lnTo>
                  <a:lnTo>
                    <a:pt x="26"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11" tIns="33605" rIns="67211" bIns="33605" numCol="1" anchor="t" anchorCtr="0" compatLnSpc="1">
              <a:prstTxWarp prst="textNoShape">
                <a:avLst/>
              </a:prstTxWarp>
            </a:bodyPr>
            <a:lstStyle/>
            <a:p>
              <a:pPr defTabSz="685594">
                <a:defRPr/>
              </a:pPr>
              <a:endParaRPr lang="en-US" sz="1325" kern="0" dirty="0">
                <a:solidFill>
                  <a:srgbClr val="FFFFFF"/>
                </a:solidFill>
                <a:latin typeface="Segoe UI Semilight"/>
                <a:ea typeface="MS PGothic" panose="020B0600070205080204" pitchFamily="34" charset="-128"/>
                <a:cs typeface="Arial" charset="0"/>
              </a:endParaRPr>
            </a:p>
          </p:txBody>
        </p:sp>
        <p:sp>
          <p:nvSpPr>
            <p:cNvPr id="474" name="Freeform 102"/>
            <p:cNvSpPr>
              <a:spLocks noEditPoints="1"/>
            </p:cNvSpPr>
            <p:nvPr/>
          </p:nvSpPr>
          <p:spPr bwMode="auto">
            <a:xfrm>
              <a:off x="2676525" y="8343900"/>
              <a:ext cx="219075" cy="219075"/>
            </a:xfrm>
            <a:custGeom>
              <a:avLst/>
              <a:gdLst>
                <a:gd name="T0" fmla="*/ 120 w 138"/>
                <a:gd name="T1" fmla="*/ 138 h 138"/>
                <a:gd name="T2" fmla="*/ 18 w 138"/>
                <a:gd name="T3" fmla="*/ 138 h 138"/>
                <a:gd name="T4" fmla="*/ 18 w 138"/>
                <a:gd name="T5" fmla="*/ 138 h 138"/>
                <a:gd name="T6" fmla="*/ 12 w 138"/>
                <a:gd name="T7" fmla="*/ 136 h 138"/>
                <a:gd name="T8" fmla="*/ 6 w 138"/>
                <a:gd name="T9" fmla="*/ 132 h 138"/>
                <a:gd name="T10" fmla="*/ 2 w 138"/>
                <a:gd name="T11" fmla="*/ 126 h 138"/>
                <a:gd name="T12" fmla="*/ 0 w 138"/>
                <a:gd name="T13" fmla="*/ 120 h 138"/>
                <a:gd name="T14" fmla="*/ 0 w 138"/>
                <a:gd name="T15" fmla="*/ 18 h 138"/>
                <a:gd name="T16" fmla="*/ 0 w 138"/>
                <a:gd name="T17" fmla="*/ 18 h 138"/>
                <a:gd name="T18" fmla="*/ 2 w 138"/>
                <a:gd name="T19" fmla="*/ 12 h 138"/>
                <a:gd name="T20" fmla="*/ 6 w 138"/>
                <a:gd name="T21" fmla="*/ 6 h 138"/>
                <a:gd name="T22" fmla="*/ 12 w 138"/>
                <a:gd name="T23" fmla="*/ 2 h 138"/>
                <a:gd name="T24" fmla="*/ 18 w 138"/>
                <a:gd name="T25" fmla="*/ 0 h 138"/>
                <a:gd name="T26" fmla="*/ 120 w 138"/>
                <a:gd name="T27" fmla="*/ 0 h 138"/>
                <a:gd name="T28" fmla="*/ 120 w 138"/>
                <a:gd name="T29" fmla="*/ 0 h 138"/>
                <a:gd name="T30" fmla="*/ 126 w 138"/>
                <a:gd name="T31" fmla="*/ 2 h 138"/>
                <a:gd name="T32" fmla="*/ 132 w 138"/>
                <a:gd name="T33" fmla="*/ 6 h 138"/>
                <a:gd name="T34" fmla="*/ 136 w 138"/>
                <a:gd name="T35" fmla="*/ 12 h 138"/>
                <a:gd name="T36" fmla="*/ 138 w 138"/>
                <a:gd name="T37" fmla="*/ 18 h 138"/>
                <a:gd name="T38" fmla="*/ 138 w 138"/>
                <a:gd name="T39" fmla="*/ 120 h 138"/>
                <a:gd name="T40" fmla="*/ 138 w 138"/>
                <a:gd name="T41" fmla="*/ 120 h 138"/>
                <a:gd name="T42" fmla="*/ 136 w 138"/>
                <a:gd name="T43" fmla="*/ 126 h 138"/>
                <a:gd name="T44" fmla="*/ 132 w 138"/>
                <a:gd name="T45" fmla="*/ 132 h 138"/>
                <a:gd name="T46" fmla="*/ 126 w 138"/>
                <a:gd name="T47" fmla="*/ 136 h 138"/>
                <a:gd name="T48" fmla="*/ 120 w 138"/>
                <a:gd name="T49" fmla="*/ 138 h 138"/>
                <a:gd name="T50" fmla="*/ 120 w 138"/>
                <a:gd name="T51" fmla="*/ 138 h 138"/>
                <a:gd name="T52" fmla="*/ 26 w 138"/>
                <a:gd name="T53" fmla="*/ 112 h 138"/>
                <a:gd name="T54" fmla="*/ 112 w 138"/>
                <a:gd name="T55" fmla="*/ 112 h 138"/>
                <a:gd name="T56" fmla="*/ 112 w 138"/>
                <a:gd name="T57" fmla="*/ 26 h 138"/>
                <a:gd name="T58" fmla="*/ 26 w 138"/>
                <a:gd name="T59" fmla="*/ 26 h 138"/>
                <a:gd name="T60" fmla="*/ 26 w 138"/>
                <a:gd name="T61" fmla="*/ 11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38">
                  <a:moveTo>
                    <a:pt x="120" y="138"/>
                  </a:moveTo>
                  <a:lnTo>
                    <a:pt x="18" y="138"/>
                  </a:lnTo>
                  <a:lnTo>
                    <a:pt x="18" y="138"/>
                  </a:lnTo>
                  <a:lnTo>
                    <a:pt x="12" y="136"/>
                  </a:lnTo>
                  <a:lnTo>
                    <a:pt x="6" y="132"/>
                  </a:lnTo>
                  <a:lnTo>
                    <a:pt x="2" y="126"/>
                  </a:lnTo>
                  <a:lnTo>
                    <a:pt x="0" y="120"/>
                  </a:lnTo>
                  <a:lnTo>
                    <a:pt x="0" y="18"/>
                  </a:lnTo>
                  <a:lnTo>
                    <a:pt x="0" y="18"/>
                  </a:lnTo>
                  <a:lnTo>
                    <a:pt x="2" y="12"/>
                  </a:lnTo>
                  <a:lnTo>
                    <a:pt x="6" y="6"/>
                  </a:lnTo>
                  <a:lnTo>
                    <a:pt x="12" y="2"/>
                  </a:lnTo>
                  <a:lnTo>
                    <a:pt x="18" y="0"/>
                  </a:lnTo>
                  <a:lnTo>
                    <a:pt x="120" y="0"/>
                  </a:lnTo>
                  <a:lnTo>
                    <a:pt x="120" y="0"/>
                  </a:lnTo>
                  <a:lnTo>
                    <a:pt x="126" y="2"/>
                  </a:lnTo>
                  <a:lnTo>
                    <a:pt x="132" y="6"/>
                  </a:lnTo>
                  <a:lnTo>
                    <a:pt x="136" y="12"/>
                  </a:lnTo>
                  <a:lnTo>
                    <a:pt x="138" y="18"/>
                  </a:lnTo>
                  <a:lnTo>
                    <a:pt x="138" y="120"/>
                  </a:lnTo>
                  <a:lnTo>
                    <a:pt x="138" y="120"/>
                  </a:lnTo>
                  <a:lnTo>
                    <a:pt x="136" y="126"/>
                  </a:lnTo>
                  <a:lnTo>
                    <a:pt x="132" y="132"/>
                  </a:lnTo>
                  <a:lnTo>
                    <a:pt x="126" y="136"/>
                  </a:lnTo>
                  <a:lnTo>
                    <a:pt x="120" y="138"/>
                  </a:lnTo>
                  <a:lnTo>
                    <a:pt x="120" y="138"/>
                  </a:lnTo>
                  <a:close/>
                  <a:moveTo>
                    <a:pt x="26" y="112"/>
                  </a:moveTo>
                  <a:lnTo>
                    <a:pt x="112" y="112"/>
                  </a:lnTo>
                  <a:lnTo>
                    <a:pt x="112" y="26"/>
                  </a:lnTo>
                  <a:lnTo>
                    <a:pt x="26" y="26"/>
                  </a:lnTo>
                  <a:lnTo>
                    <a:pt x="26"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11" tIns="33605" rIns="67211" bIns="33605" numCol="1" anchor="t" anchorCtr="0" compatLnSpc="1">
              <a:prstTxWarp prst="textNoShape">
                <a:avLst/>
              </a:prstTxWarp>
            </a:bodyPr>
            <a:lstStyle/>
            <a:p>
              <a:pPr defTabSz="685594">
                <a:defRPr/>
              </a:pPr>
              <a:endParaRPr lang="en-US" sz="1325" kern="0" dirty="0">
                <a:solidFill>
                  <a:srgbClr val="FFFFFF"/>
                </a:solidFill>
                <a:latin typeface="Segoe UI Semilight"/>
                <a:ea typeface="MS PGothic" panose="020B0600070205080204" pitchFamily="34" charset="-128"/>
                <a:cs typeface="Arial" charset="0"/>
              </a:endParaRPr>
            </a:p>
          </p:txBody>
        </p:sp>
        <p:sp>
          <p:nvSpPr>
            <p:cNvPr id="475" name="Freeform 103"/>
            <p:cNvSpPr>
              <a:spLocks/>
            </p:cNvSpPr>
            <p:nvPr/>
          </p:nvSpPr>
          <p:spPr bwMode="auto">
            <a:xfrm>
              <a:off x="2330450" y="8623300"/>
              <a:ext cx="422275" cy="41275"/>
            </a:xfrm>
            <a:custGeom>
              <a:avLst/>
              <a:gdLst>
                <a:gd name="T0" fmla="*/ 264 w 266"/>
                <a:gd name="T1" fmla="*/ 4 h 26"/>
                <a:gd name="T2" fmla="*/ 264 w 266"/>
                <a:gd name="T3" fmla="*/ 2 h 26"/>
                <a:gd name="T4" fmla="*/ 266 w 266"/>
                <a:gd name="T5" fmla="*/ 0 h 26"/>
                <a:gd name="T6" fmla="*/ 0 w 266"/>
                <a:gd name="T7" fmla="*/ 0 h 26"/>
                <a:gd name="T8" fmla="*/ 0 w 266"/>
                <a:gd name="T9" fmla="*/ 26 h 26"/>
                <a:gd name="T10" fmla="*/ 250 w 266"/>
                <a:gd name="T11" fmla="*/ 26 h 26"/>
                <a:gd name="T12" fmla="*/ 250 w 266"/>
                <a:gd name="T13" fmla="*/ 26 h 26"/>
                <a:gd name="T14" fmla="*/ 256 w 266"/>
                <a:gd name="T15" fmla="*/ 12 h 26"/>
                <a:gd name="T16" fmla="*/ 264 w 266"/>
                <a:gd name="T17" fmla="*/ 4 h 26"/>
                <a:gd name="T18" fmla="*/ 264 w 266"/>
                <a:gd name="T19" fmla="*/ 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6" h="26">
                  <a:moveTo>
                    <a:pt x="264" y="4"/>
                  </a:moveTo>
                  <a:lnTo>
                    <a:pt x="264" y="2"/>
                  </a:lnTo>
                  <a:lnTo>
                    <a:pt x="266" y="0"/>
                  </a:lnTo>
                  <a:lnTo>
                    <a:pt x="0" y="0"/>
                  </a:lnTo>
                  <a:lnTo>
                    <a:pt x="0" y="26"/>
                  </a:lnTo>
                  <a:lnTo>
                    <a:pt x="250" y="26"/>
                  </a:lnTo>
                  <a:lnTo>
                    <a:pt x="250" y="26"/>
                  </a:lnTo>
                  <a:lnTo>
                    <a:pt x="256" y="12"/>
                  </a:lnTo>
                  <a:lnTo>
                    <a:pt x="264" y="4"/>
                  </a:lnTo>
                  <a:lnTo>
                    <a:pt x="264"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11" tIns="33605" rIns="67211" bIns="33605" numCol="1" anchor="t" anchorCtr="0" compatLnSpc="1">
              <a:prstTxWarp prst="textNoShape">
                <a:avLst/>
              </a:prstTxWarp>
            </a:bodyPr>
            <a:lstStyle/>
            <a:p>
              <a:pPr defTabSz="685594">
                <a:defRPr/>
              </a:pPr>
              <a:endParaRPr lang="en-US" sz="1325" kern="0" dirty="0">
                <a:solidFill>
                  <a:srgbClr val="FFFFFF"/>
                </a:solidFill>
                <a:latin typeface="Segoe UI Semilight"/>
                <a:ea typeface="MS PGothic" panose="020B0600070205080204" pitchFamily="34" charset="-128"/>
                <a:cs typeface="Arial" charset="0"/>
              </a:endParaRPr>
            </a:p>
          </p:txBody>
        </p:sp>
        <p:sp>
          <p:nvSpPr>
            <p:cNvPr id="476" name="Freeform 104"/>
            <p:cNvSpPr>
              <a:spLocks/>
            </p:cNvSpPr>
            <p:nvPr/>
          </p:nvSpPr>
          <p:spPr bwMode="auto">
            <a:xfrm>
              <a:off x="2676525" y="8096250"/>
              <a:ext cx="219075" cy="215900"/>
            </a:xfrm>
            <a:custGeom>
              <a:avLst/>
              <a:gdLst>
                <a:gd name="T0" fmla="*/ 86 w 138"/>
                <a:gd name="T1" fmla="*/ 112 h 136"/>
                <a:gd name="T2" fmla="*/ 26 w 138"/>
                <a:gd name="T3" fmla="*/ 112 h 136"/>
                <a:gd name="T4" fmla="*/ 26 w 138"/>
                <a:gd name="T5" fmla="*/ 24 h 136"/>
                <a:gd name="T6" fmla="*/ 112 w 138"/>
                <a:gd name="T7" fmla="*/ 24 h 136"/>
                <a:gd name="T8" fmla="*/ 112 w 138"/>
                <a:gd name="T9" fmla="*/ 38 h 136"/>
                <a:gd name="T10" fmla="*/ 114 w 138"/>
                <a:gd name="T11" fmla="*/ 38 h 136"/>
                <a:gd name="T12" fmla="*/ 114 w 138"/>
                <a:gd name="T13" fmla="*/ 38 h 136"/>
                <a:gd name="T14" fmla="*/ 118 w 138"/>
                <a:gd name="T15" fmla="*/ 38 h 136"/>
                <a:gd name="T16" fmla="*/ 124 w 138"/>
                <a:gd name="T17" fmla="*/ 38 h 136"/>
                <a:gd name="T18" fmla="*/ 124 w 138"/>
                <a:gd name="T19" fmla="*/ 38 h 136"/>
                <a:gd name="T20" fmla="*/ 138 w 138"/>
                <a:gd name="T21" fmla="*/ 50 h 136"/>
                <a:gd name="T22" fmla="*/ 138 w 138"/>
                <a:gd name="T23" fmla="*/ 18 h 136"/>
                <a:gd name="T24" fmla="*/ 138 w 138"/>
                <a:gd name="T25" fmla="*/ 18 h 136"/>
                <a:gd name="T26" fmla="*/ 136 w 138"/>
                <a:gd name="T27" fmla="*/ 10 h 136"/>
                <a:gd name="T28" fmla="*/ 132 w 138"/>
                <a:gd name="T29" fmla="*/ 4 h 136"/>
                <a:gd name="T30" fmla="*/ 126 w 138"/>
                <a:gd name="T31" fmla="*/ 2 h 136"/>
                <a:gd name="T32" fmla="*/ 120 w 138"/>
                <a:gd name="T33" fmla="*/ 0 h 136"/>
                <a:gd name="T34" fmla="*/ 18 w 138"/>
                <a:gd name="T35" fmla="*/ 0 h 136"/>
                <a:gd name="T36" fmla="*/ 18 w 138"/>
                <a:gd name="T37" fmla="*/ 0 h 136"/>
                <a:gd name="T38" fmla="*/ 12 w 138"/>
                <a:gd name="T39" fmla="*/ 2 h 136"/>
                <a:gd name="T40" fmla="*/ 6 w 138"/>
                <a:gd name="T41" fmla="*/ 4 h 136"/>
                <a:gd name="T42" fmla="*/ 2 w 138"/>
                <a:gd name="T43" fmla="*/ 10 h 136"/>
                <a:gd name="T44" fmla="*/ 0 w 138"/>
                <a:gd name="T45" fmla="*/ 18 h 136"/>
                <a:gd name="T46" fmla="*/ 0 w 138"/>
                <a:gd name="T47" fmla="*/ 118 h 136"/>
                <a:gd name="T48" fmla="*/ 0 w 138"/>
                <a:gd name="T49" fmla="*/ 118 h 136"/>
                <a:gd name="T50" fmla="*/ 2 w 138"/>
                <a:gd name="T51" fmla="*/ 126 h 136"/>
                <a:gd name="T52" fmla="*/ 6 w 138"/>
                <a:gd name="T53" fmla="*/ 132 h 136"/>
                <a:gd name="T54" fmla="*/ 12 w 138"/>
                <a:gd name="T55" fmla="*/ 136 h 136"/>
                <a:gd name="T56" fmla="*/ 18 w 138"/>
                <a:gd name="T57" fmla="*/ 136 h 136"/>
                <a:gd name="T58" fmla="*/ 102 w 138"/>
                <a:gd name="T59" fmla="*/ 136 h 136"/>
                <a:gd name="T60" fmla="*/ 102 w 138"/>
                <a:gd name="T61" fmla="*/ 136 h 136"/>
                <a:gd name="T62" fmla="*/ 86 w 138"/>
                <a:gd name="T63" fmla="*/ 112 h 136"/>
                <a:gd name="T64" fmla="*/ 86 w 138"/>
                <a:gd name="T65" fmla="*/ 112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8" h="136">
                  <a:moveTo>
                    <a:pt x="86" y="112"/>
                  </a:moveTo>
                  <a:lnTo>
                    <a:pt x="26" y="112"/>
                  </a:lnTo>
                  <a:lnTo>
                    <a:pt x="26" y="24"/>
                  </a:lnTo>
                  <a:lnTo>
                    <a:pt x="112" y="24"/>
                  </a:lnTo>
                  <a:lnTo>
                    <a:pt x="112" y="38"/>
                  </a:lnTo>
                  <a:lnTo>
                    <a:pt x="114" y="38"/>
                  </a:lnTo>
                  <a:lnTo>
                    <a:pt x="114" y="38"/>
                  </a:lnTo>
                  <a:lnTo>
                    <a:pt x="118" y="38"/>
                  </a:lnTo>
                  <a:lnTo>
                    <a:pt x="124" y="38"/>
                  </a:lnTo>
                  <a:lnTo>
                    <a:pt x="124" y="38"/>
                  </a:lnTo>
                  <a:lnTo>
                    <a:pt x="138" y="50"/>
                  </a:lnTo>
                  <a:lnTo>
                    <a:pt x="138" y="18"/>
                  </a:lnTo>
                  <a:lnTo>
                    <a:pt x="138" y="18"/>
                  </a:lnTo>
                  <a:lnTo>
                    <a:pt x="136" y="10"/>
                  </a:lnTo>
                  <a:lnTo>
                    <a:pt x="132" y="4"/>
                  </a:lnTo>
                  <a:lnTo>
                    <a:pt x="126" y="2"/>
                  </a:lnTo>
                  <a:lnTo>
                    <a:pt x="120" y="0"/>
                  </a:lnTo>
                  <a:lnTo>
                    <a:pt x="18" y="0"/>
                  </a:lnTo>
                  <a:lnTo>
                    <a:pt x="18" y="0"/>
                  </a:lnTo>
                  <a:lnTo>
                    <a:pt x="12" y="2"/>
                  </a:lnTo>
                  <a:lnTo>
                    <a:pt x="6" y="4"/>
                  </a:lnTo>
                  <a:lnTo>
                    <a:pt x="2" y="10"/>
                  </a:lnTo>
                  <a:lnTo>
                    <a:pt x="0" y="18"/>
                  </a:lnTo>
                  <a:lnTo>
                    <a:pt x="0" y="118"/>
                  </a:lnTo>
                  <a:lnTo>
                    <a:pt x="0" y="118"/>
                  </a:lnTo>
                  <a:lnTo>
                    <a:pt x="2" y="126"/>
                  </a:lnTo>
                  <a:lnTo>
                    <a:pt x="6" y="132"/>
                  </a:lnTo>
                  <a:lnTo>
                    <a:pt x="12" y="136"/>
                  </a:lnTo>
                  <a:lnTo>
                    <a:pt x="18" y="136"/>
                  </a:lnTo>
                  <a:lnTo>
                    <a:pt x="102" y="136"/>
                  </a:lnTo>
                  <a:lnTo>
                    <a:pt x="102" y="136"/>
                  </a:lnTo>
                  <a:lnTo>
                    <a:pt x="86" y="112"/>
                  </a:lnTo>
                  <a:lnTo>
                    <a:pt x="86"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11" tIns="33605" rIns="67211" bIns="33605" numCol="1" anchor="t" anchorCtr="0" compatLnSpc="1">
              <a:prstTxWarp prst="textNoShape">
                <a:avLst/>
              </a:prstTxWarp>
            </a:bodyPr>
            <a:lstStyle/>
            <a:p>
              <a:pPr defTabSz="685594">
                <a:defRPr/>
              </a:pPr>
              <a:endParaRPr lang="en-US" sz="1325" kern="0" dirty="0">
                <a:solidFill>
                  <a:srgbClr val="FFFFFF"/>
                </a:solidFill>
                <a:latin typeface="Segoe UI Semilight"/>
                <a:ea typeface="MS PGothic" panose="020B0600070205080204" pitchFamily="34" charset="-128"/>
                <a:cs typeface="Arial" charset="0"/>
              </a:endParaRPr>
            </a:p>
          </p:txBody>
        </p:sp>
        <p:sp>
          <p:nvSpPr>
            <p:cNvPr id="477" name="Freeform 105"/>
            <p:cNvSpPr>
              <a:spLocks noEditPoints="1"/>
            </p:cNvSpPr>
            <p:nvPr/>
          </p:nvSpPr>
          <p:spPr bwMode="auto">
            <a:xfrm>
              <a:off x="2724150" y="8156575"/>
              <a:ext cx="952500" cy="976313"/>
            </a:xfrm>
            <a:custGeom>
              <a:avLst/>
              <a:gdLst>
                <a:gd name="T0" fmla="*/ 386 w 600"/>
                <a:gd name="T1" fmla="*/ 609 h 615"/>
                <a:gd name="T2" fmla="*/ 370 w 600"/>
                <a:gd name="T3" fmla="*/ 581 h 615"/>
                <a:gd name="T4" fmla="*/ 338 w 600"/>
                <a:gd name="T5" fmla="*/ 565 h 615"/>
                <a:gd name="T6" fmla="*/ 256 w 600"/>
                <a:gd name="T7" fmla="*/ 545 h 615"/>
                <a:gd name="T8" fmla="*/ 138 w 600"/>
                <a:gd name="T9" fmla="*/ 457 h 615"/>
                <a:gd name="T10" fmla="*/ 100 w 600"/>
                <a:gd name="T11" fmla="*/ 412 h 615"/>
                <a:gd name="T12" fmla="*/ 34 w 600"/>
                <a:gd name="T13" fmla="*/ 358 h 615"/>
                <a:gd name="T14" fmla="*/ 4 w 600"/>
                <a:gd name="T15" fmla="*/ 342 h 615"/>
                <a:gd name="T16" fmla="*/ 10 w 600"/>
                <a:gd name="T17" fmla="*/ 306 h 615"/>
                <a:gd name="T18" fmla="*/ 40 w 600"/>
                <a:gd name="T19" fmla="*/ 284 h 615"/>
                <a:gd name="T20" fmla="*/ 102 w 600"/>
                <a:gd name="T21" fmla="*/ 286 h 615"/>
                <a:gd name="T22" fmla="*/ 178 w 600"/>
                <a:gd name="T23" fmla="*/ 336 h 615"/>
                <a:gd name="T24" fmla="*/ 200 w 600"/>
                <a:gd name="T25" fmla="*/ 310 h 615"/>
                <a:gd name="T26" fmla="*/ 54 w 600"/>
                <a:gd name="T27" fmla="*/ 74 h 615"/>
                <a:gd name="T28" fmla="*/ 46 w 600"/>
                <a:gd name="T29" fmla="*/ 30 h 615"/>
                <a:gd name="T30" fmla="*/ 78 w 600"/>
                <a:gd name="T31" fmla="*/ 2 h 615"/>
                <a:gd name="T32" fmla="*/ 94 w 600"/>
                <a:gd name="T33" fmla="*/ 0 h 615"/>
                <a:gd name="T34" fmla="*/ 216 w 600"/>
                <a:gd name="T35" fmla="*/ 144 h 615"/>
                <a:gd name="T36" fmla="*/ 314 w 600"/>
                <a:gd name="T37" fmla="*/ 174 h 615"/>
                <a:gd name="T38" fmla="*/ 468 w 600"/>
                <a:gd name="T39" fmla="*/ 194 h 615"/>
                <a:gd name="T40" fmla="*/ 494 w 600"/>
                <a:gd name="T41" fmla="*/ 204 h 615"/>
                <a:gd name="T42" fmla="*/ 584 w 600"/>
                <a:gd name="T43" fmla="*/ 410 h 615"/>
                <a:gd name="T44" fmla="*/ 590 w 600"/>
                <a:gd name="T45" fmla="*/ 477 h 615"/>
                <a:gd name="T46" fmla="*/ 600 w 600"/>
                <a:gd name="T47" fmla="*/ 507 h 615"/>
                <a:gd name="T48" fmla="*/ 578 w 600"/>
                <a:gd name="T49" fmla="*/ 535 h 615"/>
                <a:gd name="T50" fmla="*/ 400 w 600"/>
                <a:gd name="T51" fmla="*/ 615 h 615"/>
                <a:gd name="T52" fmla="*/ 352 w 600"/>
                <a:gd name="T53" fmla="*/ 539 h 615"/>
                <a:gd name="T54" fmla="*/ 394 w 600"/>
                <a:gd name="T55" fmla="*/ 569 h 615"/>
                <a:gd name="T56" fmla="*/ 502 w 600"/>
                <a:gd name="T57" fmla="*/ 547 h 615"/>
                <a:gd name="T58" fmla="*/ 570 w 600"/>
                <a:gd name="T59" fmla="*/ 499 h 615"/>
                <a:gd name="T60" fmla="*/ 562 w 600"/>
                <a:gd name="T61" fmla="*/ 430 h 615"/>
                <a:gd name="T62" fmla="*/ 504 w 600"/>
                <a:gd name="T63" fmla="*/ 278 h 615"/>
                <a:gd name="T64" fmla="*/ 364 w 600"/>
                <a:gd name="T65" fmla="*/ 202 h 615"/>
                <a:gd name="T66" fmla="*/ 274 w 600"/>
                <a:gd name="T67" fmla="*/ 200 h 615"/>
                <a:gd name="T68" fmla="*/ 232 w 600"/>
                <a:gd name="T69" fmla="*/ 208 h 615"/>
                <a:gd name="T70" fmla="*/ 160 w 600"/>
                <a:gd name="T71" fmla="*/ 110 h 615"/>
                <a:gd name="T72" fmla="*/ 84 w 600"/>
                <a:gd name="T73" fmla="*/ 26 h 615"/>
                <a:gd name="T74" fmla="*/ 68 w 600"/>
                <a:gd name="T75" fmla="*/ 44 h 615"/>
                <a:gd name="T76" fmla="*/ 180 w 600"/>
                <a:gd name="T77" fmla="*/ 218 h 615"/>
                <a:gd name="T78" fmla="*/ 234 w 600"/>
                <a:gd name="T79" fmla="*/ 332 h 615"/>
                <a:gd name="T80" fmla="*/ 230 w 600"/>
                <a:gd name="T81" fmla="*/ 352 h 615"/>
                <a:gd name="T82" fmla="*/ 188 w 600"/>
                <a:gd name="T83" fmla="*/ 358 h 615"/>
                <a:gd name="T84" fmla="*/ 168 w 600"/>
                <a:gd name="T85" fmla="*/ 362 h 615"/>
                <a:gd name="T86" fmla="*/ 120 w 600"/>
                <a:gd name="T87" fmla="*/ 322 h 615"/>
                <a:gd name="T88" fmla="*/ 58 w 600"/>
                <a:gd name="T89" fmla="*/ 306 h 615"/>
                <a:gd name="T90" fmla="*/ 26 w 600"/>
                <a:gd name="T91" fmla="*/ 326 h 615"/>
                <a:gd name="T92" fmla="*/ 56 w 600"/>
                <a:gd name="T93" fmla="*/ 344 h 615"/>
                <a:gd name="T94" fmla="*/ 136 w 600"/>
                <a:gd name="T95" fmla="*/ 416 h 615"/>
                <a:gd name="T96" fmla="*/ 202 w 600"/>
                <a:gd name="T97" fmla="*/ 483 h 615"/>
                <a:gd name="T98" fmla="*/ 300 w 600"/>
                <a:gd name="T99" fmla="*/ 535 h 615"/>
                <a:gd name="T100" fmla="*/ 352 w 600"/>
                <a:gd name="T101" fmla="*/ 539 h 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600" h="615">
                  <a:moveTo>
                    <a:pt x="396" y="615"/>
                  </a:moveTo>
                  <a:lnTo>
                    <a:pt x="396" y="615"/>
                  </a:lnTo>
                  <a:lnTo>
                    <a:pt x="390" y="613"/>
                  </a:lnTo>
                  <a:lnTo>
                    <a:pt x="390" y="613"/>
                  </a:lnTo>
                  <a:lnTo>
                    <a:pt x="386" y="609"/>
                  </a:lnTo>
                  <a:lnTo>
                    <a:pt x="384" y="603"/>
                  </a:lnTo>
                  <a:lnTo>
                    <a:pt x="384" y="603"/>
                  </a:lnTo>
                  <a:lnTo>
                    <a:pt x="382" y="597"/>
                  </a:lnTo>
                  <a:lnTo>
                    <a:pt x="380" y="591"/>
                  </a:lnTo>
                  <a:lnTo>
                    <a:pt x="370" y="581"/>
                  </a:lnTo>
                  <a:lnTo>
                    <a:pt x="360" y="571"/>
                  </a:lnTo>
                  <a:lnTo>
                    <a:pt x="350" y="563"/>
                  </a:lnTo>
                  <a:lnTo>
                    <a:pt x="350" y="563"/>
                  </a:lnTo>
                  <a:lnTo>
                    <a:pt x="338" y="565"/>
                  </a:lnTo>
                  <a:lnTo>
                    <a:pt x="338" y="565"/>
                  </a:lnTo>
                  <a:lnTo>
                    <a:pt x="338" y="565"/>
                  </a:lnTo>
                  <a:lnTo>
                    <a:pt x="316" y="563"/>
                  </a:lnTo>
                  <a:lnTo>
                    <a:pt x="296" y="559"/>
                  </a:lnTo>
                  <a:lnTo>
                    <a:pt x="276" y="553"/>
                  </a:lnTo>
                  <a:lnTo>
                    <a:pt x="256" y="545"/>
                  </a:lnTo>
                  <a:lnTo>
                    <a:pt x="238" y="537"/>
                  </a:lnTo>
                  <a:lnTo>
                    <a:pt x="220" y="527"/>
                  </a:lnTo>
                  <a:lnTo>
                    <a:pt x="188" y="503"/>
                  </a:lnTo>
                  <a:lnTo>
                    <a:pt x="160" y="481"/>
                  </a:lnTo>
                  <a:lnTo>
                    <a:pt x="138" y="457"/>
                  </a:lnTo>
                  <a:lnTo>
                    <a:pt x="122" y="439"/>
                  </a:lnTo>
                  <a:lnTo>
                    <a:pt x="114" y="428"/>
                  </a:lnTo>
                  <a:lnTo>
                    <a:pt x="114" y="428"/>
                  </a:lnTo>
                  <a:lnTo>
                    <a:pt x="108" y="420"/>
                  </a:lnTo>
                  <a:lnTo>
                    <a:pt x="100" y="412"/>
                  </a:lnTo>
                  <a:lnTo>
                    <a:pt x="78" y="394"/>
                  </a:lnTo>
                  <a:lnTo>
                    <a:pt x="42" y="364"/>
                  </a:lnTo>
                  <a:lnTo>
                    <a:pt x="42" y="364"/>
                  </a:lnTo>
                  <a:lnTo>
                    <a:pt x="34" y="358"/>
                  </a:lnTo>
                  <a:lnTo>
                    <a:pt x="34" y="358"/>
                  </a:lnTo>
                  <a:lnTo>
                    <a:pt x="24" y="354"/>
                  </a:lnTo>
                  <a:lnTo>
                    <a:pt x="8" y="346"/>
                  </a:lnTo>
                  <a:lnTo>
                    <a:pt x="8" y="346"/>
                  </a:lnTo>
                  <a:lnTo>
                    <a:pt x="4" y="342"/>
                  </a:lnTo>
                  <a:lnTo>
                    <a:pt x="4" y="342"/>
                  </a:lnTo>
                  <a:lnTo>
                    <a:pt x="0" y="336"/>
                  </a:lnTo>
                  <a:lnTo>
                    <a:pt x="0" y="328"/>
                  </a:lnTo>
                  <a:lnTo>
                    <a:pt x="0" y="322"/>
                  </a:lnTo>
                  <a:lnTo>
                    <a:pt x="2" y="316"/>
                  </a:lnTo>
                  <a:lnTo>
                    <a:pt x="10" y="306"/>
                  </a:lnTo>
                  <a:lnTo>
                    <a:pt x="16" y="298"/>
                  </a:lnTo>
                  <a:lnTo>
                    <a:pt x="16" y="296"/>
                  </a:lnTo>
                  <a:lnTo>
                    <a:pt x="16" y="296"/>
                  </a:lnTo>
                  <a:lnTo>
                    <a:pt x="28" y="288"/>
                  </a:lnTo>
                  <a:lnTo>
                    <a:pt x="40" y="284"/>
                  </a:lnTo>
                  <a:lnTo>
                    <a:pt x="54" y="280"/>
                  </a:lnTo>
                  <a:lnTo>
                    <a:pt x="68" y="280"/>
                  </a:lnTo>
                  <a:lnTo>
                    <a:pt x="68" y="280"/>
                  </a:lnTo>
                  <a:lnTo>
                    <a:pt x="86" y="280"/>
                  </a:lnTo>
                  <a:lnTo>
                    <a:pt x="102" y="286"/>
                  </a:lnTo>
                  <a:lnTo>
                    <a:pt x="120" y="292"/>
                  </a:lnTo>
                  <a:lnTo>
                    <a:pt x="134" y="302"/>
                  </a:lnTo>
                  <a:lnTo>
                    <a:pt x="148" y="310"/>
                  </a:lnTo>
                  <a:lnTo>
                    <a:pt x="160" y="320"/>
                  </a:lnTo>
                  <a:lnTo>
                    <a:pt x="178" y="336"/>
                  </a:lnTo>
                  <a:lnTo>
                    <a:pt x="178" y="336"/>
                  </a:lnTo>
                  <a:lnTo>
                    <a:pt x="194" y="332"/>
                  </a:lnTo>
                  <a:lnTo>
                    <a:pt x="208" y="330"/>
                  </a:lnTo>
                  <a:lnTo>
                    <a:pt x="208" y="330"/>
                  </a:lnTo>
                  <a:lnTo>
                    <a:pt x="200" y="310"/>
                  </a:lnTo>
                  <a:lnTo>
                    <a:pt x="180" y="268"/>
                  </a:lnTo>
                  <a:lnTo>
                    <a:pt x="180" y="268"/>
                  </a:lnTo>
                  <a:lnTo>
                    <a:pt x="158" y="230"/>
                  </a:lnTo>
                  <a:lnTo>
                    <a:pt x="122" y="174"/>
                  </a:lnTo>
                  <a:lnTo>
                    <a:pt x="54" y="74"/>
                  </a:lnTo>
                  <a:lnTo>
                    <a:pt x="54" y="74"/>
                  </a:lnTo>
                  <a:lnTo>
                    <a:pt x="48" y="62"/>
                  </a:lnTo>
                  <a:lnTo>
                    <a:pt x="44" y="50"/>
                  </a:lnTo>
                  <a:lnTo>
                    <a:pt x="44" y="40"/>
                  </a:lnTo>
                  <a:lnTo>
                    <a:pt x="46" y="30"/>
                  </a:lnTo>
                  <a:lnTo>
                    <a:pt x="46" y="30"/>
                  </a:lnTo>
                  <a:lnTo>
                    <a:pt x="50" y="22"/>
                  </a:lnTo>
                  <a:lnTo>
                    <a:pt x="54" y="16"/>
                  </a:lnTo>
                  <a:lnTo>
                    <a:pt x="66" y="6"/>
                  </a:lnTo>
                  <a:lnTo>
                    <a:pt x="78" y="2"/>
                  </a:lnTo>
                  <a:lnTo>
                    <a:pt x="84" y="0"/>
                  </a:lnTo>
                  <a:lnTo>
                    <a:pt x="84" y="0"/>
                  </a:lnTo>
                  <a:lnTo>
                    <a:pt x="88" y="0"/>
                  </a:lnTo>
                  <a:lnTo>
                    <a:pt x="94" y="0"/>
                  </a:lnTo>
                  <a:lnTo>
                    <a:pt x="94" y="0"/>
                  </a:lnTo>
                  <a:lnTo>
                    <a:pt x="112" y="16"/>
                  </a:lnTo>
                  <a:lnTo>
                    <a:pt x="132" y="36"/>
                  </a:lnTo>
                  <a:lnTo>
                    <a:pt x="154" y="62"/>
                  </a:lnTo>
                  <a:lnTo>
                    <a:pt x="176" y="90"/>
                  </a:lnTo>
                  <a:lnTo>
                    <a:pt x="216" y="144"/>
                  </a:lnTo>
                  <a:lnTo>
                    <a:pt x="242" y="182"/>
                  </a:lnTo>
                  <a:lnTo>
                    <a:pt x="242" y="182"/>
                  </a:lnTo>
                  <a:lnTo>
                    <a:pt x="258" y="178"/>
                  </a:lnTo>
                  <a:lnTo>
                    <a:pt x="276" y="176"/>
                  </a:lnTo>
                  <a:lnTo>
                    <a:pt x="314" y="174"/>
                  </a:lnTo>
                  <a:lnTo>
                    <a:pt x="314" y="174"/>
                  </a:lnTo>
                  <a:lnTo>
                    <a:pt x="344" y="174"/>
                  </a:lnTo>
                  <a:lnTo>
                    <a:pt x="374" y="176"/>
                  </a:lnTo>
                  <a:lnTo>
                    <a:pt x="428" y="184"/>
                  </a:lnTo>
                  <a:lnTo>
                    <a:pt x="468" y="194"/>
                  </a:lnTo>
                  <a:lnTo>
                    <a:pt x="486" y="198"/>
                  </a:lnTo>
                  <a:lnTo>
                    <a:pt x="486" y="198"/>
                  </a:lnTo>
                  <a:lnTo>
                    <a:pt x="490" y="200"/>
                  </a:lnTo>
                  <a:lnTo>
                    <a:pt x="494" y="204"/>
                  </a:lnTo>
                  <a:lnTo>
                    <a:pt x="494" y="204"/>
                  </a:lnTo>
                  <a:lnTo>
                    <a:pt x="512" y="240"/>
                  </a:lnTo>
                  <a:lnTo>
                    <a:pt x="546" y="306"/>
                  </a:lnTo>
                  <a:lnTo>
                    <a:pt x="562" y="344"/>
                  </a:lnTo>
                  <a:lnTo>
                    <a:pt x="576" y="380"/>
                  </a:lnTo>
                  <a:lnTo>
                    <a:pt x="584" y="410"/>
                  </a:lnTo>
                  <a:lnTo>
                    <a:pt x="586" y="422"/>
                  </a:lnTo>
                  <a:lnTo>
                    <a:pt x="586" y="432"/>
                  </a:lnTo>
                  <a:lnTo>
                    <a:pt x="586" y="432"/>
                  </a:lnTo>
                  <a:lnTo>
                    <a:pt x="586" y="457"/>
                  </a:lnTo>
                  <a:lnTo>
                    <a:pt x="590" y="477"/>
                  </a:lnTo>
                  <a:lnTo>
                    <a:pt x="594" y="489"/>
                  </a:lnTo>
                  <a:lnTo>
                    <a:pt x="596" y="495"/>
                  </a:lnTo>
                  <a:lnTo>
                    <a:pt x="596" y="495"/>
                  </a:lnTo>
                  <a:lnTo>
                    <a:pt x="598" y="501"/>
                  </a:lnTo>
                  <a:lnTo>
                    <a:pt x="600" y="507"/>
                  </a:lnTo>
                  <a:lnTo>
                    <a:pt x="600" y="511"/>
                  </a:lnTo>
                  <a:lnTo>
                    <a:pt x="598" y="517"/>
                  </a:lnTo>
                  <a:lnTo>
                    <a:pt x="598" y="517"/>
                  </a:lnTo>
                  <a:lnTo>
                    <a:pt x="590" y="525"/>
                  </a:lnTo>
                  <a:lnTo>
                    <a:pt x="578" y="535"/>
                  </a:lnTo>
                  <a:lnTo>
                    <a:pt x="560" y="547"/>
                  </a:lnTo>
                  <a:lnTo>
                    <a:pt x="536" y="561"/>
                  </a:lnTo>
                  <a:lnTo>
                    <a:pt x="500" y="577"/>
                  </a:lnTo>
                  <a:lnTo>
                    <a:pt x="456" y="595"/>
                  </a:lnTo>
                  <a:lnTo>
                    <a:pt x="400" y="615"/>
                  </a:lnTo>
                  <a:lnTo>
                    <a:pt x="400" y="615"/>
                  </a:lnTo>
                  <a:lnTo>
                    <a:pt x="396" y="615"/>
                  </a:lnTo>
                  <a:lnTo>
                    <a:pt x="396" y="615"/>
                  </a:lnTo>
                  <a:close/>
                  <a:moveTo>
                    <a:pt x="352" y="539"/>
                  </a:moveTo>
                  <a:lnTo>
                    <a:pt x="352" y="539"/>
                  </a:lnTo>
                  <a:lnTo>
                    <a:pt x="360" y="541"/>
                  </a:lnTo>
                  <a:lnTo>
                    <a:pt x="360" y="541"/>
                  </a:lnTo>
                  <a:lnTo>
                    <a:pt x="366" y="545"/>
                  </a:lnTo>
                  <a:lnTo>
                    <a:pt x="380" y="555"/>
                  </a:lnTo>
                  <a:lnTo>
                    <a:pt x="394" y="569"/>
                  </a:lnTo>
                  <a:lnTo>
                    <a:pt x="400" y="577"/>
                  </a:lnTo>
                  <a:lnTo>
                    <a:pt x="404" y="587"/>
                  </a:lnTo>
                  <a:lnTo>
                    <a:pt x="404" y="587"/>
                  </a:lnTo>
                  <a:lnTo>
                    <a:pt x="452" y="569"/>
                  </a:lnTo>
                  <a:lnTo>
                    <a:pt x="502" y="547"/>
                  </a:lnTo>
                  <a:lnTo>
                    <a:pt x="546" y="527"/>
                  </a:lnTo>
                  <a:lnTo>
                    <a:pt x="562" y="517"/>
                  </a:lnTo>
                  <a:lnTo>
                    <a:pt x="574" y="507"/>
                  </a:lnTo>
                  <a:lnTo>
                    <a:pt x="574" y="507"/>
                  </a:lnTo>
                  <a:lnTo>
                    <a:pt x="570" y="499"/>
                  </a:lnTo>
                  <a:lnTo>
                    <a:pt x="566" y="483"/>
                  </a:lnTo>
                  <a:lnTo>
                    <a:pt x="562" y="459"/>
                  </a:lnTo>
                  <a:lnTo>
                    <a:pt x="562" y="445"/>
                  </a:lnTo>
                  <a:lnTo>
                    <a:pt x="562" y="430"/>
                  </a:lnTo>
                  <a:lnTo>
                    <a:pt x="562" y="430"/>
                  </a:lnTo>
                  <a:lnTo>
                    <a:pt x="560" y="416"/>
                  </a:lnTo>
                  <a:lnTo>
                    <a:pt x="554" y="394"/>
                  </a:lnTo>
                  <a:lnTo>
                    <a:pt x="544" y="368"/>
                  </a:lnTo>
                  <a:lnTo>
                    <a:pt x="532" y="340"/>
                  </a:lnTo>
                  <a:lnTo>
                    <a:pt x="504" y="278"/>
                  </a:lnTo>
                  <a:lnTo>
                    <a:pt x="474" y="220"/>
                  </a:lnTo>
                  <a:lnTo>
                    <a:pt x="474" y="220"/>
                  </a:lnTo>
                  <a:lnTo>
                    <a:pt x="450" y="214"/>
                  </a:lnTo>
                  <a:lnTo>
                    <a:pt x="412" y="208"/>
                  </a:lnTo>
                  <a:lnTo>
                    <a:pt x="364" y="202"/>
                  </a:lnTo>
                  <a:lnTo>
                    <a:pt x="340" y="200"/>
                  </a:lnTo>
                  <a:lnTo>
                    <a:pt x="314" y="198"/>
                  </a:lnTo>
                  <a:lnTo>
                    <a:pt x="314" y="198"/>
                  </a:lnTo>
                  <a:lnTo>
                    <a:pt x="292" y="200"/>
                  </a:lnTo>
                  <a:lnTo>
                    <a:pt x="274" y="200"/>
                  </a:lnTo>
                  <a:lnTo>
                    <a:pt x="256" y="204"/>
                  </a:lnTo>
                  <a:lnTo>
                    <a:pt x="240" y="208"/>
                  </a:lnTo>
                  <a:lnTo>
                    <a:pt x="240" y="208"/>
                  </a:lnTo>
                  <a:lnTo>
                    <a:pt x="236" y="208"/>
                  </a:lnTo>
                  <a:lnTo>
                    <a:pt x="232" y="208"/>
                  </a:lnTo>
                  <a:lnTo>
                    <a:pt x="230" y="206"/>
                  </a:lnTo>
                  <a:lnTo>
                    <a:pt x="226" y="204"/>
                  </a:lnTo>
                  <a:lnTo>
                    <a:pt x="226" y="204"/>
                  </a:lnTo>
                  <a:lnTo>
                    <a:pt x="198" y="162"/>
                  </a:lnTo>
                  <a:lnTo>
                    <a:pt x="160" y="110"/>
                  </a:lnTo>
                  <a:lnTo>
                    <a:pt x="140" y="84"/>
                  </a:lnTo>
                  <a:lnTo>
                    <a:pt x="120" y="60"/>
                  </a:lnTo>
                  <a:lnTo>
                    <a:pt x="102" y="40"/>
                  </a:lnTo>
                  <a:lnTo>
                    <a:pt x="84" y="26"/>
                  </a:lnTo>
                  <a:lnTo>
                    <a:pt x="84" y="26"/>
                  </a:lnTo>
                  <a:lnTo>
                    <a:pt x="76" y="30"/>
                  </a:lnTo>
                  <a:lnTo>
                    <a:pt x="72" y="34"/>
                  </a:lnTo>
                  <a:lnTo>
                    <a:pt x="70" y="38"/>
                  </a:lnTo>
                  <a:lnTo>
                    <a:pt x="70" y="38"/>
                  </a:lnTo>
                  <a:lnTo>
                    <a:pt x="68" y="44"/>
                  </a:lnTo>
                  <a:lnTo>
                    <a:pt x="70" y="48"/>
                  </a:lnTo>
                  <a:lnTo>
                    <a:pt x="76" y="58"/>
                  </a:lnTo>
                  <a:lnTo>
                    <a:pt x="76" y="58"/>
                  </a:lnTo>
                  <a:lnTo>
                    <a:pt x="144" y="162"/>
                  </a:lnTo>
                  <a:lnTo>
                    <a:pt x="180" y="218"/>
                  </a:lnTo>
                  <a:lnTo>
                    <a:pt x="202" y="256"/>
                  </a:lnTo>
                  <a:lnTo>
                    <a:pt x="202" y="256"/>
                  </a:lnTo>
                  <a:lnTo>
                    <a:pt x="222" y="296"/>
                  </a:lnTo>
                  <a:lnTo>
                    <a:pt x="232" y="320"/>
                  </a:lnTo>
                  <a:lnTo>
                    <a:pt x="234" y="332"/>
                  </a:lnTo>
                  <a:lnTo>
                    <a:pt x="236" y="336"/>
                  </a:lnTo>
                  <a:lnTo>
                    <a:pt x="234" y="344"/>
                  </a:lnTo>
                  <a:lnTo>
                    <a:pt x="234" y="344"/>
                  </a:lnTo>
                  <a:lnTo>
                    <a:pt x="234" y="348"/>
                  </a:lnTo>
                  <a:lnTo>
                    <a:pt x="230" y="352"/>
                  </a:lnTo>
                  <a:lnTo>
                    <a:pt x="226" y="354"/>
                  </a:lnTo>
                  <a:lnTo>
                    <a:pt x="222" y="356"/>
                  </a:lnTo>
                  <a:lnTo>
                    <a:pt x="222" y="356"/>
                  </a:lnTo>
                  <a:lnTo>
                    <a:pt x="200" y="356"/>
                  </a:lnTo>
                  <a:lnTo>
                    <a:pt x="188" y="358"/>
                  </a:lnTo>
                  <a:lnTo>
                    <a:pt x="180" y="362"/>
                  </a:lnTo>
                  <a:lnTo>
                    <a:pt x="180" y="362"/>
                  </a:lnTo>
                  <a:lnTo>
                    <a:pt x="176" y="362"/>
                  </a:lnTo>
                  <a:lnTo>
                    <a:pt x="172" y="362"/>
                  </a:lnTo>
                  <a:lnTo>
                    <a:pt x="168" y="362"/>
                  </a:lnTo>
                  <a:lnTo>
                    <a:pt x="166" y="358"/>
                  </a:lnTo>
                  <a:lnTo>
                    <a:pt x="166" y="358"/>
                  </a:lnTo>
                  <a:lnTo>
                    <a:pt x="156" y="350"/>
                  </a:lnTo>
                  <a:lnTo>
                    <a:pt x="134" y="332"/>
                  </a:lnTo>
                  <a:lnTo>
                    <a:pt x="120" y="322"/>
                  </a:lnTo>
                  <a:lnTo>
                    <a:pt x="102" y="312"/>
                  </a:lnTo>
                  <a:lnTo>
                    <a:pt x="86" y="306"/>
                  </a:lnTo>
                  <a:lnTo>
                    <a:pt x="68" y="304"/>
                  </a:lnTo>
                  <a:lnTo>
                    <a:pt x="68" y="304"/>
                  </a:lnTo>
                  <a:lnTo>
                    <a:pt x="58" y="306"/>
                  </a:lnTo>
                  <a:lnTo>
                    <a:pt x="50" y="308"/>
                  </a:lnTo>
                  <a:lnTo>
                    <a:pt x="42" y="310"/>
                  </a:lnTo>
                  <a:lnTo>
                    <a:pt x="34" y="316"/>
                  </a:lnTo>
                  <a:lnTo>
                    <a:pt x="34" y="316"/>
                  </a:lnTo>
                  <a:lnTo>
                    <a:pt x="26" y="326"/>
                  </a:lnTo>
                  <a:lnTo>
                    <a:pt x="26" y="326"/>
                  </a:lnTo>
                  <a:lnTo>
                    <a:pt x="40" y="332"/>
                  </a:lnTo>
                  <a:lnTo>
                    <a:pt x="50" y="340"/>
                  </a:lnTo>
                  <a:lnTo>
                    <a:pt x="50" y="340"/>
                  </a:lnTo>
                  <a:lnTo>
                    <a:pt x="56" y="344"/>
                  </a:lnTo>
                  <a:lnTo>
                    <a:pt x="56" y="344"/>
                  </a:lnTo>
                  <a:lnTo>
                    <a:pt x="80" y="362"/>
                  </a:lnTo>
                  <a:lnTo>
                    <a:pt x="102" y="380"/>
                  </a:lnTo>
                  <a:lnTo>
                    <a:pt x="122" y="398"/>
                  </a:lnTo>
                  <a:lnTo>
                    <a:pt x="136" y="416"/>
                  </a:lnTo>
                  <a:lnTo>
                    <a:pt x="136" y="416"/>
                  </a:lnTo>
                  <a:lnTo>
                    <a:pt x="142" y="426"/>
                  </a:lnTo>
                  <a:lnTo>
                    <a:pt x="158" y="441"/>
                  </a:lnTo>
                  <a:lnTo>
                    <a:pt x="176" y="461"/>
                  </a:lnTo>
                  <a:lnTo>
                    <a:pt x="202" y="483"/>
                  </a:lnTo>
                  <a:lnTo>
                    <a:pt x="232" y="503"/>
                  </a:lnTo>
                  <a:lnTo>
                    <a:pt x="248" y="513"/>
                  </a:lnTo>
                  <a:lnTo>
                    <a:pt x="264" y="521"/>
                  </a:lnTo>
                  <a:lnTo>
                    <a:pt x="282" y="529"/>
                  </a:lnTo>
                  <a:lnTo>
                    <a:pt x="300" y="535"/>
                  </a:lnTo>
                  <a:lnTo>
                    <a:pt x="318" y="537"/>
                  </a:lnTo>
                  <a:lnTo>
                    <a:pt x="338" y="539"/>
                  </a:lnTo>
                  <a:lnTo>
                    <a:pt x="338" y="539"/>
                  </a:lnTo>
                  <a:lnTo>
                    <a:pt x="338" y="539"/>
                  </a:lnTo>
                  <a:lnTo>
                    <a:pt x="352" y="539"/>
                  </a:lnTo>
                  <a:lnTo>
                    <a:pt x="352" y="5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11" tIns="33605" rIns="67211" bIns="33605" numCol="1" anchor="t" anchorCtr="0" compatLnSpc="1">
              <a:prstTxWarp prst="textNoShape">
                <a:avLst/>
              </a:prstTxWarp>
            </a:bodyPr>
            <a:lstStyle/>
            <a:p>
              <a:pPr defTabSz="685594">
                <a:defRPr/>
              </a:pPr>
              <a:endParaRPr lang="en-US" sz="1325" kern="0" dirty="0">
                <a:solidFill>
                  <a:srgbClr val="FFFFFF"/>
                </a:solidFill>
                <a:latin typeface="Segoe UI Semilight"/>
                <a:ea typeface="MS PGothic" panose="020B0600070205080204" pitchFamily="34" charset="-128"/>
                <a:cs typeface="Arial" charset="0"/>
              </a:endParaRPr>
            </a:p>
          </p:txBody>
        </p:sp>
        <p:sp>
          <p:nvSpPr>
            <p:cNvPr id="478" name="Freeform 106"/>
            <p:cNvSpPr>
              <a:spLocks/>
            </p:cNvSpPr>
            <p:nvPr/>
          </p:nvSpPr>
          <p:spPr bwMode="auto">
            <a:xfrm>
              <a:off x="2308225" y="7734300"/>
              <a:ext cx="704850" cy="1154113"/>
            </a:xfrm>
            <a:custGeom>
              <a:avLst/>
              <a:gdLst>
                <a:gd name="T0" fmla="*/ 34 w 444"/>
                <a:gd name="T1" fmla="*/ 703 h 727"/>
                <a:gd name="T2" fmla="*/ 34 w 444"/>
                <a:gd name="T3" fmla="*/ 703 h 727"/>
                <a:gd name="T4" fmla="*/ 28 w 444"/>
                <a:gd name="T5" fmla="*/ 701 h 727"/>
                <a:gd name="T6" fmla="*/ 26 w 444"/>
                <a:gd name="T7" fmla="*/ 696 h 727"/>
                <a:gd name="T8" fmla="*/ 26 w 444"/>
                <a:gd name="T9" fmla="*/ 32 h 727"/>
                <a:gd name="T10" fmla="*/ 26 w 444"/>
                <a:gd name="T11" fmla="*/ 32 h 727"/>
                <a:gd name="T12" fmla="*/ 28 w 444"/>
                <a:gd name="T13" fmla="*/ 26 h 727"/>
                <a:gd name="T14" fmla="*/ 34 w 444"/>
                <a:gd name="T15" fmla="*/ 24 h 727"/>
                <a:gd name="T16" fmla="*/ 412 w 444"/>
                <a:gd name="T17" fmla="*/ 24 h 727"/>
                <a:gd name="T18" fmla="*/ 412 w 444"/>
                <a:gd name="T19" fmla="*/ 24 h 727"/>
                <a:gd name="T20" fmla="*/ 418 w 444"/>
                <a:gd name="T21" fmla="*/ 26 h 727"/>
                <a:gd name="T22" fmla="*/ 420 w 444"/>
                <a:gd name="T23" fmla="*/ 32 h 727"/>
                <a:gd name="T24" fmla="*/ 420 w 444"/>
                <a:gd name="T25" fmla="*/ 348 h 727"/>
                <a:gd name="T26" fmla="*/ 420 w 444"/>
                <a:gd name="T27" fmla="*/ 348 h 727"/>
                <a:gd name="T28" fmla="*/ 444 w 444"/>
                <a:gd name="T29" fmla="*/ 382 h 727"/>
                <a:gd name="T30" fmla="*/ 444 w 444"/>
                <a:gd name="T31" fmla="*/ 32 h 727"/>
                <a:gd name="T32" fmla="*/ 444 w 444"/>
                <a:gd name="T33" fmla="*/ 32 h 727"/>
                <a:gd name="T34" fmla="*/ 444 w 444"/>
                <a:gd name="T35" fmla="*/ 26 h 727"/>
                <a:gd name="T36" fmla="*/ 442 w 444"/>
                <a:gd name="T37" fmla="*/ 20 h 727"/>
                <a:gd name="T38" fmla="*/ 440 w 444"/>
                <a:gd name="T39" fmla="*/ 14 h 727"/>
                <a:gd name="T40" fmla="*/ 436 w 444"/>
                <a:gd name="T41" fmla="*/ 8 h 727"/>
                <a:gd name="T42" fmla="*/ 430 w 444"/>
                <a:gd name="T43" fmla="*/ 4 h 727"/>
                <a:gd name="T44" fmla="*/ 426 w 444"/>
                <a:gd name="T45" fmla="*/ 2 h 727"/>
                <a:gd name="T46" fmla="*/ 420 w 444"/>
                <a:gd name="T47" fmla="*/ 0 h 727"/>
                <a:gd name="T48" fmla="*/ 412 w 444"/>
                <a:gd name="T49" fmla="*/ 0 h 727"/>
                <a:gd name="T50" fmla="*/ 34 w 444"/>
                <a:gd name="T51" fmla="*/ 0 h 727"/>
                <a:gd name="T52" fmla="*/ 34 w 444"/>
                <a:gd name="T53" fmla="*/ 0 h 727"/>
                <a:gd name="T54" fmla="*/ 26 w 444"/>
                <a:gd name="T55" fmla="*/ 0 h 727"/>
                <a:gd name="T56" fmla="*/ 20 w 444"/>
                <a:gd name="T57" fmla="*/ 2 h 727"/>
                <a:gd name="T58" fmla="*/ 16 w 444"/>
                <a:gd name="T59" fmla="*/ 4 h 727"/>
                <a:gd name="T60" fmla="*/ 10 w 444"/>
                <a:gd name="T61" fmla="*/ 8 h 727"/>
                <a:gd name="T62" fmla="*/ 6 w 444"/>
                <a:gd name="T63" fmla="*/ 14 h 727"/>
                <a:gd name="T64" fmla="*/ 4 w 444"/>
                <a:gd name="T65" fmla="*/ 20 h 727"/>
                <a:gd name="T66" fmla="*/ 2 w 444"/>
                <a:gd name="T67" fmla="*/ 26 h 727"/>
                <a:gd name="T68" fmla="*/ 0 w 444"/>
                <a:gd name="T69" fmla="*/ 32 h 727"/>
                <a:gd name="T70" fmla="*/ 0 w 444"/>
                <a:gd name="T71" fmla="*/ 696 h 727"/>
                <a:gd name="T72" fmla="*/ 0 w 444"/>
                <a:gd name="T73" fmla="*/ 696 h 727"/>
                <a:gd name="T74" fmla="*/ 2 w 444"/>
                <a:gd name="T75" fmla="*/ 701 h 727"/>
                <a:gd name="T76" fmla="*/ 4 w 444"/>
                <a:gd name="T77" fmla="*/ 707 h 727"/>
                <a:gd name="T78" fmla="*/ 6 w 444"/>
                <a:gd name="T79" fmla="*/ 713 h 727"/>
                <a:gd name="T80" fmla="*/ 10 w 444"/>
                <a:gd name="T81" fmla="*/ 719 h 727"/>
                <a:gd name="T82" fmla="*/ 16 w 444"/>
                <a:gd name="T83" fmla="*/ 723 h 727"/>
                <a:gd name="T84" fmla="*/ 20 w 444"/>
                <a:gd name="T85" fmla="*/ 725 h 727"/>
                <a:gd name="T86" fmla="*/ 26 w 444"/>
                <a:gd name="T87" fmla="*/ 727 h 727"/>
                <a:gd name="T88" fmla="*/ 34 w 444"/>
                <a:gd name="T89" fmla="*/ 727 h 727"/>
                <a:gd name="T90" fmla="*/ 404 w 444"/>
                <a:gd name="T91" fmla="*/ 727 h 727"/>
                <a:gd name="T92" fmla="*/ 404 w 444"/>
                <a:gd name="T93" fmla="*/ 727 h 727"/>
                <a:gd name="T94" fmla="*/ 382 w 444"/>
                <a:gd name="T95" fmla="*/ 703 h 727"/>
                <a:gd name="T96" fmla="*/ 34 w 444"/>
                <a:gd name="T97" fmla="*/ 703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44" h="727">
                  <a:moveTo>
                    <a:pt x="34" y="703"/>
                  </a:moveTo>
                  <a:lnTo>
                    <a:pt x="34" y="703"/>
                  </a:lnTo>
                  <a:lnTo>
                    <a:pt x="28" y="701"/>
                  </a:lnTo>
                  <a:lnTo>
                    <a:pt x="26" y="696"/>
                  </a:lnTo>
                  <a:lnTo>
                    <a:pt x="26" y="32"/>
                  </a:lnTo>
                  <a:lnTo>
                    <a:pt x="26" y="32"/>
                  </a:lnTo>
                  <a:lnTo>
                    <a:pt x="28" y="26"/>
                  </a:lnTo>
                  <a:lnTo>
                    <a:pt x="34" y="24"/>
                  </a:lnTo>
                  <a:lnTo>
                    <a:pt x="412" y="24"/>
                  </a:lnTo>
                  <a:lnTo>
                    <a:pt x="412" y="24"/>
                  </a:lnTo>
                  <a:lnTo>
                    <a:pt x="418" y="26"/>
                  </a:lnTo>
                  <a:lnTo>
                    <a:pt x="420" y="32"/>
                  </a:lnTo>
                  <a:lnTo>
                    <a:pt x="420" y="348"/>
                  </a:lnTo>
                  <a:lnTo>
                    <a:pt x="420" y="348"/>
                  </a:lnTo>
                  <a:lnTo>
                    <a:pt x="444" y="382"/>
                  </a:lnTo>
                  <a:lnTo>
                    <a:pt x="444" y="32"/>
                  </a:lnTo>
                  <a:lnTo>
                    <a:pt x="444" y="32"/>
                  </a:lnTo>
                  <a:lnTo>
                    <a:pt x="444" y="26"/>
                  </a:lnTo>
                  <a:lnTo>
                    <a:pt x="442" y="20"/>
                  </a:lnTo>
                  <a:lnTo>
                    <a:pt x="440" y="14"/>
                  </a:lnTo>
                  <a:lnTo>
                    <a:pt x="436" y="8"/>
                  </a:lnTo>
                  <a:lnTo>
                    <a:pt x="430" y="4"/>
                  </a:lnTo>
                  <a:lnTo>
                    <a:pt x="426" y="2"/>
                  </a:lnTo>
                  <a:lnTo>
                    <a:pt x="420" y="0"/>
                  </a:lnTo>
                  <a:lnTo>
                    <a:pt x="412" y="0"/>
                  </a:lnTo>
                  <a:lnTo>
                    <a:pt x="34" y="0"/>
                  </a:lnTo>
                  <a:lnTo>
                    <a:pt x="34" y="0"/>
                  </a:lnTo>
                  <a:lnTo>
                    <a:pt x="26" y="0"/>
                  </a:lnTo>
                  <a:lnTo>
                    <a:pt x="20" y="2"/>
                  </a:lnTo>
                  <a:lnTo>
                    <a:pt x="16" y="4"/>
                  </a:lnTo>
                  <a:lnTo>
                    <a:pt x="10" y="8"/>
                  </a:lnTo>
                  <a:lnTo>
                    <a:pt x="6" y="14"/>
                  </a:lnTo>
                  <a:lnTo>
                    <a:pt x="4" y="20"/>
                  </a:lnTo>
                  <a:lnTo>
                    <a:pt x="2" y="26"/>
                  </a:lnTo>
                  <a:lnTo>
                    <a:pt x="0" y="32"/>
                  </a:lnTo>
                  <a:lnTo>
                    <a:pt x="0" y="696"/>
                  </a:lnTo>
                  <a:lnTo>
                    <a:pt x="0" y="696"/>
                  </a:lnTo>
                  <a:lnTo>
                    <a:pt x="2" y="701"/>
                  </a:lnTo>
                  <a:lnTo>
                    <a:pt x="4" y="707"/>
                  </a:lnTo>
                  <a:lnTo>
                    <a:pt x="6" y="713"/>
                  </a:lnTo>
                  <a:lnTo>
                    <a:pt x="10" y="719"/>
                  </a:lnTo>
                  <a:lnTo>
                    <a:pt x="16" y="723"/>
                  </a:lnTo>
                  <a:lnTo>
                    <a:pt x="20" y="725"/>
                  </a:lnTo>
                  <a:lnTo>
                    <a:pt x="26" y="727"/>
                  </a:lnTo>
                  <a:lnTo>
                    <a:pt x="34" y="727"/>
                  </a:lnTo>
                  <a:lnTo>
                    <a:pt x="404" y="727"/>
                  </a:lnTo>
                  <a:lnTo>
                    <a:pt x="404" y="727"/>
                  </a:lnTo>
                  <a:lnTo>
                    <a:pt x="382" y="703"/>
                  </a:lnTo>
                  <a:lnTo>
                    <a:pt x="34" y="70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11" tIns="33605" rIns="67211" bIns="33605" numCol="1" anchor="t" anchorCtr="0" compatLnSpc="1">
              <a:prstTxWarp prst="textNoShape">
                <a:avLst/>
              </a:prstTxWarp>
            </a:bodyPr>
            <a:lstStyle/>
            <a:p>
              <a:pPr defTabSz="685594">
                <a:defRPr/>
              </a:pPr>
              <a:endParaRPr lang="en-US" sz="1325" kern="0" dirty="0">
                <a:solidFill>
                  <a:srgbClr val="FFFFFF"/>
                </a:solidFill>
                <a:latin typeface="Segoe UI Semilight"/>
                <a:ea typeface="MS PGothic" panose="020B0600070205080204" pitchFamily="34" charset="-128"/>
                <a:cs typeface="Arial" charset="0"/>
              </a:endParaRPr>
            </a:p>
          </p:txBody>
        </p:sp>
        <p:sp>
          <p:nvSpPr>
            <p:cNvPr id="479" name="Freeform 107"/>
            <p:cNvSpPr>
              <a:spLocks/>
            </p:cNvSpPr>
            <p:nvPr/>
          </p:nvSpPr>
          <p:spPr bwMode="auto">
            <a:xfrm>
              <a:off x="2974975" y="8467725"/>
              <a:ext cx="38100" cy="263525"/>
            </a:xfrm>
            <a:custGeom>
              <a:avLst/>
              <a:gdLst>
                <a:gd name="T0" fmla="*/ 0 w 24"/>
                <a:gd name="T1" fmla="*/ 0 h 166"/>
                <a:gd name="T2" fmla="*/ 0 w 24"/>
                <a:gd name="T3" fmla="*/ 134 h 166"/>
                <a:gd name="T4" fmla="*/ 0 w 24"/>
                <a:gd name="T5" fmla="*/ 134 h 166"/>
                <a:gd name="T6" fmla="*/ 24 w 24"/>
                <a:gd name="T7" fmla="*/ 166 h 166"/>
                <a:gd name="T8" fmla="*/ 24 w 24"/>
                <a:gd name="T9" fmla="*/ 50 h 166"/>
                <a:gd name="T10" fmla="*/ 24 w 24"/>
                <a:gd name="T11" fmla="*/ 50 h 166"/>
                <a:gd name="T12" fmla="*/ 12 w 24"/>
                <a:gd name="T13" fmla="*/ 22 h 166"/>
                <a:gd name="T14" fmla="*/ 0 w 24"/>
                <a:gd name="T15" fmla="*/ 0 h 166"/>
                <a:gd name="T16" fmla="*/ 0 w 24"/>
                <a:gd name="T17" fmla="*/ 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166">
                  <a:moveTo>
                    <a:pt x="0" y="0"/>
                  </a:moveTo>
                  <a:lnTo>
                    <a:pt x="0" y="134"/>
                  </a:lnTo>
                  <a:lnTo>
                    <a:pt x="0" y="134"/>
                  </a:lnTo>
                  <a:lnTo>
                    <a:pt x="24" y="166"/>
                  </a:lnTo>
                  <a:lnTo>
                    <a:pt x="24" y="50"/>
                  </a:lnTo>
                  <a:lnTo>
                    <a:pt x="24" y="50"/>
                  </a:lnTo>
                  <a:lnTo>
                    <a:pt x="12" y="22"/>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11" tIns="33605" rIns="67211" bIns="33605" numCol="1" anchor="t" anchorCtr="0" compatLnSpc="1">
              <a:prstTxWarp prst="textNoShape">
                <a:avLst/>
              </a:prstTxWarp>
            </a:bodyPr>
            <a:lstStyle/>
            <a:p>
              <a:pPr defTabSz="685594">
                <a:defRPr/>
              </a:pPr>
              <a:endParaRPr lang="en-US" sz="1325" kern="0" dirty="0">
                <a:solidFill>
                  <a:srgbClr val="FFFFFF"/>
                </a:solidFill>
                <a:latin typeface="Segoe UI Semilight"/>
                <a:ea typeface="MS PGothic" panose="020B0600070205080204" pitchFamily="34" charset="-128"/>
                <a:cs typeface="Arial" charset="0"/>
              </a:endParaRPr>
            </a:p>
          </p:txBody>
        </p:sp>
      </p:grpSp>
      <p:sp>
        <p:nvSpPr>
          <p:cNvPr id="480" name="Freeform 479"/>
          <p:cNvSpPr>
            <a:spLocks noChangeAspect="1"/>
          </p:cNvSpPr>
          <p:nvPr/>
        </p:nvSpPr>
        <p:spPr bwMode="auto">
          <a:xfrm>
            <a:off x="2065045" y="4362223"/>
            <a:ext cx="252512" cy="428161"/>
          </a:xfrm>
          <a:custGeom>
            <a:avLst/>
            <a:gdLst>
              <a:gd name="connsiteX0" fmla="*/ 652199 w 1962365"/>
              <a:gd name="connsiteY0" fmla="*/ 661855 h 3327402"/>
              <a:gd name="connsiteX1" fmla="*/ 518186 w 1962365"/>
              <a:gd name="connsiteY1" fmla="*/ 722665 h 3327402"/>
              <a:gd name="connsiteX2" fmla="*/ 466408 w 1962365"/>
              <a:gd name="connsiteY2" fmla="*/ 853406 h 3327402"/>
              <a:gd name="connsiteX3" fmla="*/ 466408 w 1962365"/>
              <a:gd name="connsiteY3" fmla="*/ 1151375 h 3327402"/>
              <a:gd name="connsiteX4" fmla="*/ 466408 w 1962365"/>
              <a:gd name="connsiteY4" fmla="*/ 1282116 h 3327402"/>
              <a:gd name="connsiteX5" fmla="*/ 466408 w 1962365"/>
              <a:gd name="connsiteY5" fmla="*/ 1285157 h 3327402"/>
              <a:gd name="connsiteX6" fmla="*/ 466408 w 1962365"/>
              <a:gd name="connsiteY6" fmla="*/ 1726029 h 3327402"/>
              <a:gd name="connsiteX7" fmla="*/ 466408 w 1962365"/>
              <a:gd name="connsiteY7" fmla="*/ 1732110 h 3327402"/>
              <a:gd name="connsiteX8" fmla="*/ 466280 w 1962365"/>
              <a:gd name="connsiteY8" fmla="*/ 1733367 h 3327402"/>
              <a:gd name="connsiteX9" fmla="*/ 466726 w 1962365"/>
              <a:gd name="connsiteY9" fmla="*/ 1735547 h 3327402"/>
              <a:gd name="connsiteX10" fmla="*/ 466726 w 1962365"/>
              <a:gd name="connsiteY10" fmla="*/ 2345918 h 3327402"/>
              <a:gd name="connsiteX11" fmla="*/ 405607 w 1962365"/>
              <a:gd name="connsiteY11" fmla="*/ 2406651 h 3327402"/>
              <a:gd name="connsiteX12" fmla="*/ 344488 w 1962365"/>
              <a:gd name="connsiteY12" fmla="*/ 2345918 h 3327402"/>
              <a:gd name="connsiteX13" fmla="*/ 344488 w 1962365"/>
              <a:gd name="connsiteY13" fmla="*/ 1884564 h 3327402"/>
              <a:gd name="connsiteX14" fmla="*/ 344488 w 1962365"/>
              <a:gd name="connsiteY14" fmla="*/ 1816216 h 3327402"/>
              <a:gd name="connsiteX15" fmla="*/ 314121 w 1962365"/>
              <a:gd name="connsiteY15" fmla="*/ 1811163 h 3327402"/>
              <a:gd name="connsiteX16" fmla="*/ 292800 w 1962365"/>
              <a:gd name="connsiteY16" fmla="*/ 1814204 h 3327402"/>
              <a:gd name="connsiteX17" fmla="*/ 122238 w 1962365"/>
              <a:gd name="connsiteY17" fmla="*/ 2014877 h 3327402"/>
              <a:gd name="connsiteX18" fmla="*/ 122238 w 1962365"/>
              <a:gd name="connsiteY18" fmla="*/ 2671624 h 3327402"/>
              <a:gd name="connsiteX19" fmla="*/ 655245 w 1962365"/>
              <a:gd name="connsiteY19" fmla="*/ 3206752 h 3327402"/>
              <a:gd name="connsiteX20" fmla="*/ 1316173 w 1962365"/>
              <a:gd name="connsiteY20" fmla="*/ 3206752 h 3327402"/>
              <a:gd name="connsiteX21" fmla="*/ 1660343 w 1962365"/>
              <a:gd name="connsiteY21" fmla="*/ 3069930 h 3327402"/>
              <a:gd name="connsiteX22" fmla="*/ 1840042 w 1962365"/>
              <a:gd name="connsiteY22" fmla="*/ 2635138 h 3327402"/>
              <a:gd name="connsiteX23" fmla="*/ 1836997 w 1962365"/>
              <a:gd name="connsiteY23" fmla="*/ 2200347 h 3327402"/>
              <a:gd name="connsiteX24" fmla="*/ 1836997 w 1962365"/>
              <a:gd name="connsiteY24" fmla="*/ 1865892 h 3327402"/>
              <a:gd name="connsiteX25" fmla="*/ 1766944 w 1962365"/>
              <a:gd name="connsiteY25" fmla="*/ 1710827 h 3327402"/>
              <a:gd name="connsiteX26" fmla="*/ 1691943 w 1962365"/>
              <a:gd name="connsiteY26" fmla="*/ 1673201 h 3327402"/>
              <a:gd name="connsiteX27" fmla="*/ 1627188 w 1962365"/>
              <a:gd name="connsiteY27" fmla="*/ 1674055 h 3327402"/>
              <a:gd name="connsiteX28" fmla="*/ 1627188 w 1962365"/>
              <a:gd name="connsiteY28" fmla="*/ 1739862 h 3327402"/>
              <a:gd name="connsiteX29" fmla="*/ 1627188 w 1962365"/>
              <a:gd name="connsiteY29" fmla="*/ 2002880 h 3327402"/>
              <a:gd name="connsiteX30" fmla="*/ 1566069 w 1962365"/>
              <a:gd name="connsiteY30" fmla="*/ 2063750 h 3327402"/>
              <a:gd name="connsiteX31" fmla="*/ 1504950 w 1962365"/>
              <a:gd name="connsiteY31" fmla="*/ 2002880 h 3327402"/>
              <a:gd name="connsiteX32" fmla="*/ 1504950 w 1962365"/>
              <a:gd name="connsiteY32" fmla="*/ 1659347 h 3327402"/>
              <a:gd name="connsiteX33" fmla="*/ 1504950 w 1962365"/>
              <a:gd name="connsiteY33" fmla="*/ 1634494 h 3327402"/>
              <a:gd name="connsiteX34" fmla="*/ 1492827 w 1962365"/>
              <a:gd name="connsiteY34" fmla="*/ 1616571 h 3327402"/>
              <a:gd name="connsiteX35" fmla="*/ 1343347 w 1962365"/>
              <a:gd name="connsiteY35" fmla="*/ 1504121 h 3327402"/>
              <a:gd name="connsiteX36" fmla="*/ 1295401 w 1962365"/>
              <a:gd name="connsiteY36" fmla="*/ 1508888 h 3327402"/>
              <a:gd name="connsiteX37" fmla="*/ 1295401 w 1962365"/>
              <a:gd name="connsiteY37" fmla="*/ 1587395 h 3327402"/>
              <a:gd name="connsiteX38" fmla="*/ 1295401 w 1962365"/>
              <a:gd name="connsiteY38" fmla="*/ 1853811 h 3327402"/>
              <a:gd name="connsiteX39" fmla="*/ 1234282 w 1962365"/>
              <a:gd name="connsiteY39" fmla="*/ 1914526 h 3327402"/>
              <a:gd name="connsiteX40" fmla="*/ 1173163 w 1962365"/>
              <a:gd name="connsiteY40" fmla="*/ 1853811 h 3327402"/>
              <a:gd name="connsiteX41" fmla="*/ 1173163 w 1962365"/>
              <a:gd name="connsiteY41" fmla="*/ 1505839 h 3327402"/>
              <a:gd name="connsiteX42" fmla="*/ 1173163 w 1962365"/>
              <a:gd name="connsiteY42" fmla="*/ 1481814 h 3327402"/>
              <a:gd name="connsiteX43" fmla="*/ 1154748 w 1962365"/>
              <a:gd name="connsiteY43" fmla="*/ 1452384 h 3327402"/>
              <a:gd name="connsiteX44" fmla="*/ 1014692 w 1962365"/>
              <a:gd name="connsiteY44" fmla="*/ 1336513 h 3327402"/>
              <a:gd name="connsiteX45" fmla="*/ 960438 w 1962365"/>
              <a:gd name="connsiteY45" fmla="*/ 1336809 h 3327402"/>
              <a:gd name="connsiteX46" fmla="*/ 960438 w 1962365"/>
              <a:gd name="connsiteY46" fmla="*/ 1351429 h 3327402"/>
              <a:gd name="connsiteX47" fmla="*/ 960438 w 1962365"/>
              <a:gd name="connsiteY47" fmla="*/ 1856956 h 3327402"/>
              <a:gd name="connsiteX48" fmla="*/ 899319 w 1962365"/>
              <a:gd name="connsiteY48" fmla="*/ 1917701 h 3327402"/>
              <a:gd name="connsiteX49" fmla="*/ 838200 w 1962365"/>
              <a:gd name="connsiteY49" fmla="*/ 1856956 h 3327402"/>
              <a:gd name="connsiteX50" fmla="*/ 838200 w 1962365"/>
              <a:gd name="connsiteY50" fmla="*/ 1244632 h 3327402"/>
              <a:gd name="connsiteX51" fmla="*/ 838200 w 1962365"/>
              <a:gd name="connsiteY51" fmla="*/ 1244582 h 3327402"/>
              <a:gd name="connsiteX52" fmla="*/ 837990 w 1962365"/>
              <a:gd name="connsiteY52" fmla="*/ 1242590 h 3327402"/>
              <a:gd name="connsiteX53" fmla="*/ 837990 w 1962365"/>
              <a:gd name="connsiteY53" fmla="*/ 853406 h 3327402"/>
              <a:gd name="connsiteX54" fmla="*/ 777075 w 1962365"/>
              <a:gd name="connsiteY54" fmla="*/ 713543 h 3327402"/>
              <a:gd name="connsiteX55" fmla="*/ 652199 w 1962365"/>
              <a:gd name="connsiteY55" fmla="*/ 661855 h 3327402"/>
              <a:gd name="connsiteX56" fmla="*/ 639828 w 1962365"/>
              <a:gd name="connsiteY56" fmla="*/ 121613 h 3327402"/>
              <a:gd name="connsiteX57" fmla="*/ 137622 w 1962365"/>
              <a:gd name="connsiteY57" fmla="*/ 626308 h 3327402"/>
              <a:gd name="connsiteX58" fmla="*/ 282720 w 1962365"/>
              <a:gd name="connsiteY58" fmla="*/ 979461 h 3327402"/>
              <a:gd name="connsiteX59" fmla="*/ 345272 w 1962365"/>
              <a:gd name="connsiteY59" fmla="*/ 1028322 h 3327402"/>
              <a:gd name="connsiteX60" fmla="*/ 345456 w 1962365"/>
              <a:gd name="connsiteY60" fmla="*/ 1004557 h 3327402"/>
              <a:gd name="connsiteX61" fmla="*/ 344313 w 1962365"/>
              <a:gd name="connsiteY61" fmla="*/ 857195 h 3327402"/>
              <a:gd name="connsiteX62" fmla="*/ 429629 w 1962365"/>
              <a:gd name="connsiteY62" fmla="*/ 638431 h 3327402"/>
              <a:gd name="connsiteX63" fmla="*/ 649015 w 1962365"/>
              <a:gd name="connsiteY63" fmla="*/ 541203 h 3327402"/>
              <a:gd name="connsiteX64" fmla="*/ 859259 w 1962365"/>
              <a:gd name="connsiteY64" fmla="*/ 626277 h 3327402"/>
              <a:gd name="connsiteX65" fmla="*/ 959810 w 1962365"/>
              <a:gd name="connsiteY65" fmla="*/ 854156 h 3327402"/>
              <a:gd name="connsiteX66" fmla="*/ 961689 w 1962365"/>
              <a:gd name="connsiteY66" fmla="*/ 1008367 h 3327402"/>
              <a:gd name="connsiteX67" fmla="*/ 997413 w 1962365"/>
              <a:gd name="connsiteY67" fmla="*/ 981171 h 3327402"/>
              <a:gd name="connsiteX68" fmla="*/ 1145078 w 1962365"/>
              <a:gd name="connsiteY68" fmla="*/ 626308 h 3327402"/>
              <a:gd name="connsiteX69" fmla="*/ 639828 w 1962365"/>
              <a:gd name="connsiteY69" fmla="*/ 121613 h 3327402"/>
              <a:gd name="connsiteX70" fmla="*/ 639828 w 1962365"/>
              <a:gd name="connsiteY70" fmla="*/ 0 h 3327402"/>
              <a:gd name="connsiteX71" fmla="*/ 1266825 w 1962365"/>
              <a:gd name="connsiteY71" fmla="*/ 626308 h 3327402"/>
              <a:gd name="connsiteX72" fmla="*/ 1024764 w 1962365"/>
              <a:gd name="connsiteY72" fmla="*/ 1121039 h 3327402"/>
              <a:gd name="connsiteX73" fmla="*/ 960481 w 1962365"/>
              <a:gd name="connsiteY73" fmla="*/ 1164696 h 3327402"/>
              <a:gd name="connsiteX74" fmla="*/ 959810 w 1962365"/>
              <a:gd name="connsiteY74" fmla="*/ 1215724 h 3327402"/>
              <a:gd name="connsiteX75" fmla="*/ 1261465 w 1962365"/>
              <a:gd name="connsiteY75" fmla="*/ 1388912 h 3327402"/>
              <a:gd name="connsiteX76" fmla="*/ 1596636 w 1962365"/>
              <a:gd name="connsiteY76" fmla="*/ 1549947 h 3327402"/>
              <a:gd name="connsiteX77" fmla="*/ 1843445 w 1962365"/>
              <a:gd name="connsiteY77" fmla="*/ 1613753 h 3327402"/>
              <a:gd name="connsiteX78" fmla="*/ 1959231 w 1962365"/>
              <a:gd name="connsiteY78" fmla="*/ 1865939 h 3327402"/>
              <a:gd name="connsiteX79" fmla="*/ 1959231 w 1962365"/>
              <a:gd name="connsiteY79" fmla="*/ 2200161 h 3327402"/>
              <a:gd name="connsiteX80" fmla="*/ 1962278 w 1962365"/>
              <a:gd name="connsiteY80" fmla="*/ 2631612 h 3327402"/>
              <a:gd name="connsiteX81" fmla="*/ 1742893 w 1962365"/>
              <a:gd name="connsiteY81" fmla="*/ 3160291 h 3327402"/>
              <a:gd name="connsiteX82" fmla="*/ 1316311 w 1962365"/>
              <a:gd name="connsiteY82" fmla="*/ 3327402 h 3327402"/>
              <a:gd name="connsiteX83" fmla="*/ 981139 w 1962365"/>
              <a:gd name="connsiteY83" fmla="*/ 3327402 h 3327402"/>
              <a:gd name="connsiteX84" fmla="*/ 652062 w 1962365"/>
              <a:gd name="connsiteY84" fmla="*/ 3327402 h 3327402"/>
              <a:gd name="connsiteX85" fmla="*/ 0 w 1962365"/>
              <a:gd name="connsiteY85" fmla="*/ 2674149 h 3327402"/>
              <a:gd name="connsiteX86" fmla="*/ 0 w 1962365"/>
              <a:gd name="connsiteY86" fmla="*/ 2014820 h 3327402"/>
              <a:gd name="connsiteX87" fmla="*/ 271185 w 1962365"/>
              <a:gd name="connsiteY87" fmla="*/ 1695789 h 3327402"/>
              <a:gd name="connsiteX88" fmla="*/ 344313 w 1962365"/>
              <a:gd name="connsiteY88" fmla="*/ 1692751 h 3327402"/>
              <a:gd name="connsiteX89" fmla="*/ 344313 w 1962365"/>
              <a:gd name="connsiteY89" fmla="*/ 1282569 h 3327402"/>
              <a:gd name="connsiteX90" fmla="*/ 344313 w 1962365"/>
              <a:gd name="connsiteY90" fmla="*/ 1276492 h 3327402"/>
              <a:gd name="connsiteX91" fmla="*/ 344313 w 1962365"/>
              <a:gd name="connsiteY91" fmla="*/ 1169483 h 3327402"/>
              <a:gd name="connsiteX92" fmla="*/ 326330 w 1962365"/>
              <a:gd name="connsiteY92" fmla="*/ 1167487 h 3327402"/>
              <a:gd name="connsiteX93" fmla="*/ 15875 w 1962365"/>
              <a:gd name="connsiteY93" fmla="*/ 626308 h 3327402"/>
              <a:gd name="connsiteX94" fmla="*/ 639828 w 1962365"/>
              <a:gd name="connsiteY94" fmla="*/ 0 h 3327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1962365" h="3327402">
                <a:moveTo>
                  <a:pt x="652199" y="661855"/>
                </a:moveTo>
                <a:cubicBezTo>
                  <a:pt x="603467" y="661855"/>
                  <a:pt x="554735" y="683138"/>
                  <a:pt x="518186" y="722665"/>
                </a:cubicBezTo>
                <a:cubicBezTo>
                  <a:pt x="484683" y="759151"/>
                  <a:pt x="463362" y="807799"/>
                  <a:pt x="466408" y="853406"/>
                </a:cubicBezTo>
                <a:cubicBezTo>
                  <a:pt x="469454" y="953743"/>
                  <a:pt x="466408" y="1054079"/>
                  <a:pt x="466408" y="1151375"/>
                </a:cubicBezTo>
                <a:cubicBezTo>
                  <a:pt x="466408" y="1193942"/>
                  <a:pt x="466408" y="1236509"/>
                  <a:pt x="466408" y="1282116"/>
                </a:cubicBezTo>
                <a:cubicBezTo>
                  <a:pt x="466408" y="1282116"/>
                  <a:pt x="466408" y="1285157"/>
                  <a:pt x="466408" y="1285157"/>
                </a:cubicBezTo>
                <a:cubicBezTo>
                  <a:pt x="466408" y="1726029"/>
                  <a:pt x="466408" y="1726029"/>
                  <a:pt x="466408" y="1726029"/>
                </a:cubicBezTo>
                <a:cubicBezTo>
                  <a:pt x="466408" y="1729070"/>
                  <a:pt x="466408" y="1729070"/>
                  <a:pt x="466408" y="1732110"/>
                </a:cubicBezTo>
                <a:lnTo>
                  <a:pt x="466280" y="1733367"/>
                </a:lnTo>
                <a:lnTo>
                  <a:pt x="466726" y="1735547"/>
                </a:lnTo>
                <a:cubicBezTo>
                  <a:pt x="466726" y="2345918"/>
                  <a:pt x="466726" y="2345918"/>
                  <a:pt x="466726" y="2345918"/>
                </a:cubicBezTo>
                <a:cubicBezTo>
                  <a:pt x="466726" y="2379321"/>
                  <a:pt x="439223" y="2406651"/>
                  <a:pt x="405607" y="2406651"/>
                </a:cubicBezTo>
                <a:cubicBezTo>
                  <a:pt x="371992" y="2406651"/>
                  <a:pt x="344488" y="2379321"/>
                  <a:pt x="344488" y="2345918"/>
                </a:cubicBezTo>
                <a:cubicBezTo>
                  <a:pt x="344488" y="2117029"/>
                  <a:pt x="344488" y="1973973"/>
                  <a:pt x="344488" y="1884564"/>
                </a:cubicBezTo>
                <a:lnTo>
                  <a:pt x="344488" y="1816216"/>
                </a:lnTo>
                <a:lnTo>
                  <a:pt x="314121" y="1811163"/>
                </a:lnTo>
                <a:cubicBezTo>
                  <a:pt x="308029" y="1811163"/>
                  <a:pt x="298892" y="1811163"/>
                  <a:pt x="292800" y="1814204"/>
                </a:cubicBezTo>
                <a:cubicBezTo>
                  <a:pt x="189245" y="1832447"/>
                  <a:pt x="122238" y="1911500"/>
                  <a:pt x="122238" y="2014877"/>
                </a:cubicBezTo>
                <a:cubicBezTo>
                  <a:pt x="122238" y="2233793"/>
                  <a:pt x="122238" y="2455749"/>
                  <a:pt x="122238" y="2671624"/>
                </a:cubicBezTo>
                <a:cubicBezTo>
                  <a:pt x="122238" y="2969593"/>
                  <a:pt x="356761" y="3203712"/>
                  <a:pt x="655245" y="3206752"/>
                </a:cubicBezTo>
                <a:cubicBezTo>
                  <a:pt x="874539" y="3206752"/>
                  <a:pt x="1096879" y="3206752"/>
                  <a:pt x="1316173" y="3206752"/>
                </a:cubicBezTo>
                <a:cubicBezTo>
                  <a:pt x="1447140" y="3203712"/>
                  <a:pt x="1562879" y="3158104"/>
                  <a:pt x="1660343" y="3069930"/>
                </a:cubicBezTo>
                <a:cubicBezTo>
                  <a:pt x="1782173" y="2960472"/>
                  <a:pt x="1843088" y="2817568"/>
                  <a:pt x="1840042" y="2635138"/>
                </a:cubicBezTo>
                <a:cubicBezTo>
                  <a:pt x="1836997" y="2489194"/>
                  <a:pt x="1836997" y="2343251"/>
                  <a:pt x="1836997" y="2200347"/>
                </a:cubicBezTo>
                <a:cubicBezTo>
                  <a:pt x="1836997" y="2090889"/>
                  <a:pt x="1840042" y="1978391"/>
                  <a:pt x="1836997" y="1865892"/>
                </a:cubicBezTo>
                <a:cubicBezTo>
                  <a:pt x="1836997" y="1802042"/>
                  <a:pt x="1812631" y="1747313"/>
                  <a:pt x="1766944" y="1710827"/>
                </a:cubicBezTo>
                <a:cubicBezTo>
                  <a:pt x="1744101" y="1692584"/>
                  <a:pt x="1718974" y="1679662"/>
                  <a:pt x="1691943" y="1673201"/>
                </a:cubicBezTo>
                <a:lnTo>
                  <a:pt x="1627188" y="1674055"/>
                </a:lnTo>
                <a:lnTo>
                  <a:pt x="1627188" y="1739862"/>
                </a:lnTo>
                <a:cubicBezTo>
                  <a:pt x="1627188" y="2002880"/>
                  <a:pt x="1627188" y="2002880"/>
                  <a:pt x="1627188" y="2002880"/>
                </a:cubicBezTo>
                <a:cubicBezTo>
                  <a:pt x="1627188" y="2036359"/>
                  <a:pt x="1599685" y="2063750"/>
                  <a:pt x="1566069" y="2063750"/>
                </a:cubicBezTo>
                <a:cubicBezTo>
                  <a:pt x="1532454" y="2063750"/>
                  <a:pt x="1504950" y="2036359"/>
                  <a:pt x="1504950" y="2002880"/>
                </a:cubicBezTo>
                <a:cubicBezTo>
                  <a:pt x="1504950" y="1806575"/>
                  <a:pt x="1504950" y="1708423"/>
                  <a:pt x="1504950" y="1659347"/>
                </a:cubicBezTo>
                <a:lnTo>
                  <a:pt x="1504950" y="1634494"/>
                </a:lnTo>
                <a:lnTo>
                  <a:pt x="1492827" y="1616571"/>
                </a:lnTo>
                <a:cubicBezTo>
                  <a:pt x="1456278" y="1550441"/>
                  <a:pt x="1402597" y="1509964"/>
                  <a:pt x="1343347" y="1504121"/>
                </a:cubicBezTo>
                <a:lnTo>
                  <a:pt x="1295401" y="1508888"/>
                </a:lnTo>
                <a:lnTo>
                  <a:pt x="1295401" y="1587395"/>
                </a:lnTo>
                <a:cubicBezTo>
                  <a:pt x="1295401" y="1853811"/>
                  <a:pt x="1295401" y="1853811"/>
                  <a:pt x="1295401" y="1853811"/>
                </a:cubicBezTo>
                <a:cubicBezTo>
                  <a:pt x="1295401" y="1887204"/>
                  <a:pt x="1270954" y="1914526"/>
                  <a:pt x="1234282" y="1914526"/>
                </a:cubicBezTo>
                <a:cubicBezTo>
                  <a:pt x="1200667" y="1914526"/>
                  <a:pt x="1173163" y="1887204"/>
                  <a:pt x="1173163" y="1853811"/>
                </a:cubicBezTo>
                <a:cubicBezTo>
                  <a:pt x="1173163" y="1654970"/>
                  <a:pt x="1173163" y="1555549"/>
                  <a:pt x="1173163" y="1505839"/>
                </a:cubicBezTo>
                <a:lnTo>
                  <a:pt x="1173163" y="1481814"/>
                </a:lnTo>
                <a:lnTo>
                  <a:pt x="1154748" y="1452384"/>
                </a:lnTo>
                <a:cubicBezTo>
                  <a:pt x="1127336" y="1388534"/>
                  <a:pt x="1074226" y="1346917"/>
                  <a:pt x="1014692" y="1336513"/>
                </a:cubicBezTo>
                <a:lnTo>
                  <a:pt x="960438" y="1336809"/>
                </a:lnTo>
                <a:lnTo>
                  <a:pt x="960438" y="1351429"/>
                </a:lnTo>
                <a:cubicBezTo>
                  <a:pt x="960438" y="1856956"/>
                  <a:pt x="960438" y="1856956"/>
                  <a:pt x="960438" y="1856956"/>
                </a:cubicBezTo>
                <a:cubicBezTo>
                  <a:pt x="960438" y="1890366"/>
                  <a:pt x="932935" y="1917701"/>
                  <a:pt x="899319" y="1917701"/>
                </a:cubicBezTo>
                <a:cubicBezTo>
                  <a:pt x="865704" y="1917701"/>
                  <a:pt x="838200" y="1890366"/>
                  <a:pt x="838200" y="1856956"/>
                </a:cubicBezTo>
                <a:cubicBezTo>
                  <a:pt x="838200" y="1320124"/>
                  <a:pt x="838200" y="1253020"/>
                  <a:pt x="838200" y="1244632"/>
                </a:cubicBezTo>
                <a:lnTo>
                  <a:pt x="838200" y="1244582"/>
                </a:lnTo>
                <a:lnTo>
                  <a:pt x="837990" y="1242590"/>
                </a:lnTo>
                <a:cubicBezTo>
                  <a:pt x="841036" y="1127051"/>
                  <a:pt x="841036" y="993269"/>
                  <a:pt x="837990" y="853406"/>
                </a:cubicBezTo>
                <a:cubicBezTo>
                  <a:pt x="837990" y="801718"/>
                  <a:pt x="816670" y="750029"/>
                  <a:pt x="777075" y="713543"/>
                </a:cubicBezTo>
                <a:cubicBezTo>
                  <a:pt x="740526" y="677057"/>
                  <a:pt x="694840" y="658814"/>
                  <a:pt x="652199" y="661855"/>
                </a:cubicBezTo>
                <a:close/>
                <a:moveTo>
                  <a:pt x="639828" y="121613"/>
                </a:moveTo>
                <a:cubicBezTo>
                  <a:pt x="362854" y="121613"/>
                  <a:pt x="137622" y="346598"/>
                  <a:pt x="137622" y="626308"/>
                </a:cubicBezTo>
                <a:cubicBezTo>
                  <a:pt x="137622" y="758562"/>
                  <a:pt x="190696" y="885686"/>
                  <a:pt x="282720" y="979461"/>
                </a:cubicBezTo>
                <a:lnTo>
                  <a:pt x="345272" y="1028322"/>
                </a:lnTo>
                <a:lnTo>
                  <a:pt x="345456" y="1004557"/>
                </a:lnTo>
                <a:cubicBezTo>
                  <a:pt x="345837" y="955183"/>
                  <a:pt x="345837" y="905809"/>
                  <a:pt x="344313" y="857195"/>
                </a:cubicBezTo>
                <a:cubicBezTo>
                  <a:pt x="341266" y="781235"/>
                  <a:pt x="371736" y="699199"/>
                  <a:pt x="429629" y="638431"/>
                </a:cubicBezTo>
                <a:cubicBezTo>
                  <a:pt x="490570" y="577663"/>
                  <a:pt x="566745" y="541203"/>
                  <a:pt x="649015" y="541203"/>
                </a:cubicBezTo>
                <a:cubicBezTo>
                  <a:pt x="725190" y="538164"/>
                  <a:pt x="801365" y="568548"/>
                  <a:pt x="859259" y="626277"/>
                </a:cubicBezTo>
                <a:cubicBezTo>
                  <a:pt x="923246" y="687045"/>
                  <a:pt x="959810" y="769081"/>
                  <a:pt x="959810" y="854156"/>
                </a:cubicBezTo>
                <a:lnTo>
                  <a:pt x="961689" y="1008367"/>
                </a:lnTo>
                <a:lnTo>
                  <a:pt x="997413" y="981171"/>
                </a:lnTo>
                <a:cubicBezTo>
                  <a:pt x="1090292" y="888536"/>
                  <a:pt x="1145078" y="760842"/>
                  <a:pt x="1145078" y="626308"/>
                </a:cubicBezTo>
                <a:cubicBezTo>
                  <a:pt x="1145078" y="346598"/>
                  <a:pt x="919846" y="121613"/>
                  <a:pt x="639828" y="121613"/>
                </a:cubicBezTo>
                <a:close/>
                <a:moveTo>
                  <a:pt x="639828" y="0"/>
                </a:moveTo>
                <a:cubicBezTo>
                  <a:pt x="986807" y="0"/>
                  <a:pt x="1266825" y="279710"/>
                  <a:pt x="1266825" y="626308"/>
                </a:cubicBezTo>
                <a:cubicBezTo>
                  <a:pt x="1266825" y="820509"/>
                  <a:pt x="1175943" y="1003071"/>
                  <a:pt x="1024764" y="1121039"/>
                </a:cubicBezTo>
                <a:lnTo>
                  <a:pt x="960481" y="1164696"/>
                </a:lnTo>
                <a:lnTo>
                  <a:pt x="959810" y="1215724"/>
                </a:lnTo>
                <a:cubicBezTo>
                  <a:pt x="1084738" y="1203571"/>
                  <a:pt x="1200524" y="1273454"/>
                  <a:pt x="1261465" y="1388912"/>
                </a:cubicBezTo>
                <a:cubicBezTo>
                  <a:pt x="1392486" y="1358528"/>
                  <a:pt x="1523508" y="1422334"/>
                  <a:pt x="1596636" y="1549947"/>
                </a:cubicBezTo>
                <a:cubicBezTo>
                  <a:pt x="1688047" y="1537793"/>
                  <a:pt x="1776410" y="1559062"/>
                  <a:pt x="1843445" y="1613753"/>
                </a:cubicBezTo>
                <a:cubicBezTo>
                  <a:pt x="1916573" y="1674520"/>
                  <a:pt x="1959231" y="1765672"/>
                  <a:pt x="1959231" y="1865939"/>
                </a:cubicBezTo>
                <a:cubicBezTo>
                  <a:pt x="1962278" y="1975321"/>
                  <a:pt x="1959231" y="2090779"/>
                  <a:pt x="1959231" y="2200161"/>
                </a:cubicBezTo>
                <a:cubicBezTo>
                  <a:pt x="1959231" y="2339927"/>
                  <a:pt x="1959231" y="2488808"/>
                  <a:pt x="1962278" y="2631612"/>
                </a:cubicBezTo>
                <a:cubicBezTo>
                  <a:pt x="1965325" y="2847337"/>
                  <a:pt x="1889150" y="3026602"/>
                  <a:pt x="1742893" y="3160291"/>
                </a:cubicBezTo>
                <a:cubicBezTo>
                  <a:pt x="1621012" y="3269673"/>
                  <a:pt x="1477803" y="3324364"/>
                  <a:pt x="1316311" y="3327402"/>
                </a:cubicBezTo>
                <a:cubicBezTo>
                  <a:pt x="1206618" y="3327402"/>
                  <a:pt x="1093879" y="3327402"/>
                  <a:pt x="981139" y="3327402"/>
                </a:cubicBezTo>
                <a:cubicBezTo>
                  <a:pt x="871447" y="3327402"/>
                  <a:pt x="761754" y="3327402"/>
                  <a:pt x="652062" y="3327402"/>
                </a:cubicBezTo>
                <a:cubicBezTo>
                  <a:pt x="289467" y="3324364"/>
                  <a:pt x="3047" y="3035717"/>
                  <a:pt x="0" y="2674149"/>
                </a:cubicBezTo>
                <a:cubicBezTo>
                  <a:pt x="0" y="2455386"/>
                  <a:pt x="0" y="2233583"/>
                  <a:pt x="0" y="2014820"/>
                </a:cubicBezTo>
                <a:cubicBezTo>
                  <a:pt x="0" y="1853785"/>
                  <a:pt x="109693" y="1723135"/>
                  <a:pt x="271185" y="1695789"/>
                </a:cubicBezTo>
                <a:cubicBezTo>
                  <a:pt x="295561" y="1689712"/>
                  <a:pt x="319937" y="1689712"/>
                  <a:pt x="344313" y="1692751"/>
                </a:cubicBezTo>
                <a:cubicBezTo>
                  <a:pt x="344313" y="1282569"/>
                  <a:pt x="344313" y="1282569"/>
                  <a:pt x="344313" y="1282569"/>
                </a:cubicBezTo>
                <a:cubicBezTo>
                  <a:pt x="344313" y="1279530"/>
                  <a:pt x="344313" y="1279530"/>
                  <a:pt x="344313" y="1276492"/>
                </a:cubicBezTo>
                <a:lnTo>
                  <a:pt x="344313" y="1169483"/>
                </a:lnTo>
                <a:lnTo>
                  <a:pt x="326330" y="1167487"/>
                </a:lnTo>
                <a:cubicBezTo>
                  <a:pt x="134579" y="1054994"/>
                  <a:pt x="15875" y="848252"/>
                  <a:pt x="15875" y="626308"/>
                </a:cubicBezTo>
                <a:cubicBezTo>
                  <a:pt x="15875" y="279710"/>
                  <a:pt x="295893" y="0"/>
                  <a:pt x="639828" y="0"/>
                </a:cubicBezTo>
                <a:close/>
              </a:path>
            </a:pathLst>
          </a:custGeom>
          <a:solidFill>
            <a:schemeClr val="tx1"/>
          </a:solidFill>
          <a:ln>
            <a:noFill/>
          </a:ln>
          <a:extLst/>
        </p:spPr>
        <p:txBody>
          <a:bodyPr vert="horz" wrap="square" lIns="67211" tIns="33605" rIns="67211" bIns="33605" numCol="1" anchor="t" anchorCtr="0" compatLnSpc="1">
            <a:prstTxWarp prst="textNoShape">
              <a:avLst/>
            </a:prstTxWarp>
            <a:noAutofit/>
          </a:bodyPr>
          <a:lstStyle/>
          <a:p>
            <a:pPr defTabSz="685594">
              <a:defRPr/>
            </a:pPr>
            <a:endParaRPr lang="en-US" sz="1175" kern="0" dirty="0">
              <a:solidFill>
                <a:srgbClr val="FFFFFF"/>
              </a:solidFill>
              <a:latin typeface="Segoe UI Semilight"/>
              <a:ea typeface="MS PGothic" panose="020B0600070205080204" pitchFamily="34" charset="-128"/>
              <a:cs typeface="Arial" charset="0"/>
            </a:endParaRPr>
          </a:p>
        </p:txBody>
      </p:sp>
      <p:sp>
        <p:nvSpPr>
          <p:cNvPr id="127" name="Rectangle 126"/>
          <p:cNvSpPr/>
          <p:nvPr/>
        </p:nvSpPr>
        <p:spPr bwMode="auto">
          <a:xfrm>
            <a:off x="6992449" y="2076548"/>
            <a:ext cx="1314531" cy="1170041"/>
          </a:xfrm>
          <a:prstGeom prst="rect">
            <a:avLst/>
          </a:prstGeom>
          <a:solidFill>
            <a:schemeClr val="accent4"/>
          </a:solidFill>
          <a:ln w="3175">
            <a:noFill/>
          </a:ln>
          <a:effectLst/>
        </p:spPr>
        <p:txBody>
          <a:bodyPr spcFirstLastPara="0" vert="horz" wrap="square" lIns="67232" tIns="33616" rIns="67232" bIns="33616" numCol="1" spcCol="1270" anchor="t" anchorCtr="0">
            <a:noAutofit/>
          </a:bodyPr>
          <a:lstStyle/>
          <a:p>
            <a:pPr algn="ctr" defTabSz="532887">
              <a:spcBef>
                <a:spcPct val="0"/>
              </a:spcBef>
              <a:spcAft>
                <a:spcPct val="35000"/>
              </a:spcAft>
              <a:defRPr/>
            </a:pPr>
            <a:r>
              <a:rPr lang="en-US" sz="882" kern="0" dirty="0">
                <a:solidFill>
                  <a:srgbClr val="FFFFFF"/>
                </a:solidFill>
                <a:latin typeface="Segoe UI Semibold" panose="020B0702040204020203" pitchFamily="34" charset="0"/>
                <a:ea typeface="MS PGothic" panose="020B0600070205080204" pitchFamily="34" charset="-128"/>
                <a:cs typeface="Segoe UI Semibold" panose="020B0702040204020203" pitchFamily="34" charset="0"/>
              </a:rPr>
              <a:t>Intelligence</a:t>
            </a:r>
          </a:p>
        </p:txBody>
      </p:sp>
      <p:sp>
        <p:nvSpPr>
          <p:cNvPr id="128" name="Rectangle 127"/>
          <p:cNvSpPr/>
          <p:nvPr/>
        </p:nvSpPr>
        <p:spPr>
          <a:xfrm>
            <a:off x="7428368" y="3015785"/>
            <a:ext cx="741943" cy="124521"/>
          </a:xfrm>
          <a:prstGeom prst="rect">
            <a:avLst/>
          </a:prstGeom>
        </p:spPr>
        <p:txBody>
          <a:bodyPr wrap="square" lIns="0" tIns="0" rIns="0" bIns="0">
            <a:spAutoFit/>
          </a:bodyPr>
          <a:lstStyle/>
          <a:p>
            <a:pPr defTabSz="672097">
              <a:defRPr/>
            </a:pPr>
            <a:r>
              <a:rPr lang="en-US" sz="809" kern="0" dirty="0">
                <a:solidFill>
                  <a:srgbClr val="FFFFFF"/>
                </a:solidFill>
                <a:latin typeface="Segoe UI Semilight"/>
                <a:cs typeface="Segoe UI Semilight" panose="020B0402040204020203" pitchFamily="34" charset="0"/>
              </a:rPr>
              <a:t>Cortana</a:t>
            </a:r>
          </a:p>
        </p:txBody>
      </p:sp>
      <p:grpSp>
        <p:nvGrpSpPr>
          <p:cNvPr id="129" name="Group 128"/>
          <p:cNvGrpSpPr/>
          <p:nvPr/>
        </p:nvGrpSpPr>
        <p:grpSpPr>
          <a:xfrm>
            <a:off x="7108165" y="2969817"/>
            <a:ext cx="216302" cy="216302"/>
            <a:chOff x="3236100" y="589298"/>
            <a:chExt cx="5641200" cy="5641200"/>
          </a:xfrm>
        </p:grpSpPr>
        <p:sp>
          <p:nvSpPr>
            <p:cNvPr id="130" name="Freeform 348"/>
            <p:cNvSpPr/>
            <p:nvPr/>
          </p:nvSpPr>
          <p:spPr bwMode="auto">
            <a:xfrm>
              <a:off x="3236100" y="589298"/>
              <a:ext cx="5641200" cy="5641200"/>
            </a:xfrm>
            <a:custGeom>
              <a:avLst/>
              <a:gdLst>
                <a:gd name="connsiteX0" fmla="*/ 2820600 w 5641200"/>
                <a:gd name="connsiteY0" fmla="*/ 378999 h 5641200"/>
                <a:gd name="connsiteX1" fmla="*/ 378999 w 5641200"/>
                <a:gd name="connsiteY1" fmla="*/ 2820600 h 5641200"/>
                <a:gd name="connsiteX2" fmla="*/ 2820600 w 5641200"/>
                <a:gd name="connsiteY2" fmla="*/ 5262201 h 5641200"/>
                <a:gd name="connsiteX3" fmla="*/ 5262201 w 5641200"/>
                <a:gd name="connsiteY3" fmla="*/ 2820600 h 5641200"/>
                <a:gd name="connsiteX4" fmla="*/ 2820600 w 5641200"/>
                <a:gd name="connsiteY4" fmla="*/ 378999 h 5641200"/>
                <a:gd name="connsiteX5" fmla="*/ 2820600 w 5641200"/>
                <a:gd name="connsiteY5" fmla="*/ 0 h 5641200"/>
                <a:gd name="connsiteX6" fmla="*/ 5641200 w 5641200"/>
                <a:gd name="connsiteY6" fmla="*/ 2820600 h 5641200"/>
                <a:gd name="connsiteX7" fmla="*/ 2820600 w 5641200"/>
                <a:gd name="connsiteY7" fmla="*/ 5641200 h 5641200"/>
                <a:gd name="connsiteX8" fmla="*/ 0 w 5641200"/>
                <a:gd name="connsiteY8" fmla="*/ 2820600 h 5641200"/>
                <a:gd name="connsiteX9" fmla="*/ 2820600 w 5641200"/>
                <a:gd name="connsiteY9" fmla="*/ 0 h 564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41200" h="5641200">
                  <a:moveTo>
                    <a:pt x="2820600" y="378999"/>
                  </a:moveTo>
                  <a:cubicBezTo>
                    <a:pt x="1472141" y="378999"/>
                    <a:pt x="378999" y="1472141"/>
                    <a:pt x="378999" y="2820600"/>
                  </a:cubicBezTo>
                  <a:cubicBezTo>
                    <a:pt x="378999" y="4169059"/>
                    <a:pt x="1472141" y="5262201"/>
                    <a:pt x="2820600" y="5262201"/>
                  </a:cubicBezTo>
                  <a:cubicBezTo>
                    <a:pt x="4169059" y="5262201"/>
                    <a:pt x="5262201" y="4169059"/>
                    <a:pt x="5262201" y="2820600"/>
                  </a:cubicBezTo>
                  <a:cubicBezTo>
                    <a:pt x="5262201" y="1472141"/>
                    <a:pt x="4169059" y="378999"/>
                    <a:pt x="2820600" y="378999"/>
                  </a:cubicBezTo>
                  <a:close/>
                  <a:moveTo>
                    <a:pt x="2820600" y="0"/>
                  </a:moveTo>
                  <a:cubicBezTo>
                    <a:pt x="4378374" y="0"/>
                    <a:pt x="5641200" y="1262826"/>
                    <a:pt x="5641200" y="2820600"/>
                  </a:cubicBezTo>
                  <a:cubicBezTo>
                    <a:pt x="5641200" y="4378374"/>
                    <a:pt x="4378374" y="5641200"/>
                    <a:pt x="2820600" y="5641200"/>
                  </a:cubicBezTo>
                  <a:cubicBezTo>
                    <a:pt x="1262826" y="5641200"/>
                    <a:pt x="0" y="4378374"/>
                    <a:pt x="0" y="2820600"/>
                  </a:cubicBezTo>
                  <a:cubicBezTo>
                    <a:pt x="0" y="1262826"/>
                    <a:pt x="1262826" y="0"/>
                    <a:pt x="2820600"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34407" tIns="107525" rIns="134407" bIns="107525" numCol="1" spcCol="0" rtlCol="0" fromWordArt="0" anchor="t" anchorCtr="0" forceAA="0" compatLnSpc="1">
              <a:prstTxWarp prst="textNoShape">
                <a:avLst/>
              </a:prstTxWarp>
              <a:noAutofit/>
            </a:bodyPr>
            <a:lstStyle/>
            <a:p>
              <a:pPr algn="ctr" defTabSz="685381">
                <a:defRPr/>
              </a:pPr>
              <a:endParaRPr lang="en-US" sz="2646" kern="0" dirty="0">
                <a:solidFill>
                  <a:srgbClr val="FFFFFF"/>
                </a:solidFill>
                <a:latin typeface="Segoe UI"/>
                <a:ea typeface="Segoe UI" pitchFamily="34" charset="0"/>
                <a:cs typeface="Segoe UI" pitchFamily="34" charset="0"/>
              </a:endParaRPr>
            </a:p>
          </p:txBody>
        </p:sp>
        <p:sp>
          <p:nvSpPr>
            <p:cNvPr id="131" name="Freeform 349"/>
            <p:cNvSpPr/>
            <p:nvPr/>
          </p:nvSpPr>
          <p:spPr bwMode="auto">
            <a:xfrm>
              <a:off x="3615099" y="968297"/>
              <a:ext cx="4883202" cy="4883202"/>
            </a:xfrm>
            <a:custGeom>
              <a:avLst/>
              <a:gdLst>
                <a:gd name="connsiteX0" fmla="*/ 2441601 w 4883202"/>
                <a:gd name="connsiteY0" fmla="*/ 535401 h 4883202"/>
                <a:gd name="connsiteX1" fmla="*/ 535401 w 4883202"/>
                <a:gd name="connsiteY1" fmla="*/ 2441601 h 4883202"/>
                <a:gd name="connsiteX2" fmla="*/ 2441601 w 4883202"/>
                <a:gd name="connsiteY2" fmla="*/ 4347801 h 4883202"/>
                <a:gd name="connsiteX3" fmla="*/ 4347801 w 4883202"/>
                <a:gd name="connsiteY3" fmla="*/ 2441601 h 4883202"/>
                <a:gd name="connsiteX4" fmla="*/ 2441601 w 4883202"/>
                <a:gd name="connsiteY4" fmla="*/ 535401 h 4883202"/>
                <a:gd name="connsiteX5" fmla="*/ 2441601 w 4883202"/>
                <a:gd name="connsiteY5" fmla="*/ 0 h 4883202"/>
                <a:gd name="connsiteX6" fmla="*/ 4883202 w 4883202"/>
                <a:gd name="connsiteY6" fmla="*/ 2441601 h 4883202"/>
                <a:gd name="connsiteX7" fmla="*/ 2441601 w 4883202"/>
                <a:gd name="connsiteY7" fmla="*/ 4883202 h 4883202"/>
                <a:gd name="connsiteX8" fmla="*/ 0 w 4883202"/>
                <a:gd name="connsiteY8" fmla="*/ 2441601 h 4883202"/>
                <a:gd name="connsiteX9" fmla="*/ 2441601 w 4883202"/>
                <a:gd name="connsiteY9" fmla="*/ 0 h 4883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3202" h="4883202">
                  <a:moveTo>
                    <a:pt x="2441601" y="535401"/>
                  </a:moveTo>
                  <a:cubicBezTo>
                    <a:pt x="1388836" y="535401"/>
                    <a:pt x="535401" y="1388836"/>
                    <a:pt x="535401" y="2441601"/>
                  </a:cubicBezTo>
                  <a:cubicBezTo>
                    <a:pt x="535401" y="3494366"/>
                    <a:pt x="1388836" y="4347801"/>
                    <a:pt x="2441601" y="4347801"/>
                  </a:cubicBezTo>
                  <a:cubicBezTo>
                    <a:pt x="3494366" y="4347801"/>
                    <a:pt x="4347801" y="3494366"/>
                    <a:pt x="4347801" y="2441601"/>
                  </a:cubicBezTo>
                  <a:cubicBezTo>
                    <a:pt x="4347801" y="1388836"/>
                    <a:pt x="3494366" y="535401"/>
                    <a:pt x="2441601" y="535401"/>
                  </a:cubicBezTo>
                  <a:close/>
                  <a:moveTo>
                    <a:pt x="2441601" y="0"/>
                  </a:moveTo>
                  <a:cubicBezTo>
                    <a:pt x="3790060" y="0"/>
                    <a:pt x="4883202" y="1093142"/>
                    <a:pt x="4883202" y="2441601"/>
                  </a:cubicBezTo>
                  <a:cubicBezTo>
                    <a:pt x="4883202" y="3790060"/>
                    <a:pt x="3790060" y="4883202"/>
                    <a:pt x="2441601" y="4883202"/>
                  </a:cubicBezTo>
                  <a:cubicBezTo>
                    <a:pt x="1093142" y="4883202"/>
                    <a:pt x="0" y="3790060"/>
                    <a:pt x="0" y="2441601"/>
                  </a:cubicBezTo>
                  <a:cubicBezTo>
                    <a:pt x="0" y="1093142"/>
                    <a:pt x="1093142" y="0"/>
                    <a:pt x="2441601" y="0"/>
                  </a:cubicBezTo>
                  <a:close/>
                </a:path>
              </a:pathLst>
            </a:custGeom>
            <a:solidFill>
              <a:srgbClr val="FFFFFF">
                <a:lumMod val="85000"/>
              </a:srgbClr>
            </a:solidFill>
            <a:ln w="9525" cap="flat" cmpd="sng" algn="ctr">
              <a:noFill/>
              <a:prstDash val="solid"/>
              <a:headEnd type="none" w="med" len="med"/>
              <a:tailEnd type="none" w="med" len="med"/>
            </a:ln>
            <a:effectLst/>
          </p:spPr>
          <p:txBody>
            <a:bodyPr rot="0" spcFirstLastPara="0" vertOverflow="overflow" horzOverflow="overflow" vert="horz" wrap="square" lIns="134407" tIns="107525" rIns="134407" bIns="107525" numCol="1" spcCol="0" rtlCol="0" fromWordArt="0" anchor="t" anchorCtr="0" forceAA="0" compatLnSpc="1">
              <a:prstTxWarp prst="textNoShape">
                <a:avLst/>
              </a:prstTxWarp>
              <a:noAutofit/>
            </a:bodyPr>
            <a:lstStyle/>
            <a:p>
              <a:pPr algn="ctr" defTabSz="685381">
                <a:defRPr/>
              </a:pPr>
              <a:endParaRPr lang="en-US" sz="2646" kern="0" dirty="0">
                <a:solidFill>
                  <a:srgbClr val="FFFFFF"/>
                </a:solidFill>
                <a:latin typeface="Segoe UI"/>
                <a:ea typeface="Segoe UI" pitchFamily="34" charset="0"/>
                <a:cs typeface="Segoe UI" pitchFamily="34" charset="0"/>
              </a:endParaRPr>
            </a:p>
          </p:txBody>
        </p:sp>
      </p:grpSp>
      <p:grpSp>
        <p:nvGrpSpPr>
          <p:cNvPr id="132" name="Group 131"/>
          <p:cNvGrpSpPr/>
          <p:nvPr/>
        </p:nvGrpSpPr>
        <p:grpSpPr>
          <a:xfrm>
            <a:off x="7069916" y="2384095"/>
            <a:ext cx="292799" cy="187748"/>
            <a:chOff x="7822816" y="2717080"/>
            <a:chExt cx="427431" cy="274077"/>
          </a:xfrm>
        </p:grpSpPr>
        <p:sp>
          <p:nvSpPr>
            <p:cNvPr id="133" name="Freeform 444"/>
            <p:cNvSpPr>
              <a:spLocks/>
            </p:cNvSpPr>
            <p:nvPr/>
          </p:nvSpPr>
          <p:spPr bwMode="auto">
            <a:xfrm flipH="1">
              <a:off x="7822816" y="2717080"/>
              <a:ext cx="427431" cy="274077"/>
            </a:xfrm>
            <a:custGeom>
              <a:avLst/>
              <a:gdLst>
                <a:gd name="connsiteX0" fmla="*/ 1918425 w 3835400"/>
                <a:gd name="connsiteY0" fmla="*/ 122238 h 2295525"/>
                <a:gd name="connsiteX1" fmla="*/ 1304995 w 3835400"/>
                <a:gd name="connsiteY1" fmla="*/ 621307 h 2295525"/>
                <a:gd name="connsiteX2" fmla="*/ 1292848 w 3835400"/>
                <a:gd name="connsiteY2" fmla="*/ 752160 h 2295525"/>
                <a:gd name="connsiteX3" fmla="*/ 1226039 w 3835400"/>
                <a:gd name="connsiteY3" fmla="*/ 806936 h 2295525"/>
                <a:gd name="connsiteX4" fmla="*/ 1168340 w 3835400"/>
                <a:gd name="connsiteY4" fmla="*/ 800850 h 2295525"/>
                <a:gd name="connsiteX5" fmla="*/ 800889 w 3835400"/>
                <a:gd name="connsiteY5" fmla="*/ 953005 h 2295525"/>
                <a:gd name="connsiteX6" fmla="*/ 758374 w 3835400"/>
                <a:gd name="connsiteY6" fmla="*/ 1004737 h 2295525"/>
                <a:gd name="connsiteX7" fmla="*/ 706749 w 3835400"/>
                <a:gd name="connsiteY7" fmla="*/ 1026039 h 2295525"/>
                <a:gd name="connsiteX8" fmla="*/ 694602 w 3835400"/>
                <a:gd name="connsiteY8" fmla="*/ 1026039 h 2295525"/>
                <a:gd name="connsiteX9" fmla="*/ 120650 w 3835400"/>
                <a:gd name="connsiteY9" fmla="*/ 1598142 h 2295525"/>
                <a:gd name="connsiteX10" fmla="*/ 636903 w 3835400"/>
                <a:gd name="connsiteY10" fmla="*/ 2170245 h 2295525"/>
                <a:gd name="connsiteX11" fmla="*/ 679418 w 3835400"/>
                <a:gd name="connsiteY11" fmla="*/ 2173288 h 2295525"/>
                <a:gd name="connsiteX12" fmla="*/ 682455 w 3835400"/>
                <a:gd name="connsiteY12" fmla="*/ 2173288 h 2295525"/>
                <a:gd name="connsiteX13" fmla="*/ 688528 w 3835400"/>
                <a:gd name="connsiteY13" fmla="*/ 2173288 h 2295525"/>
                <a:gd name="connsiteX14" fmla="*/ 3151358 w 3835400"/>
                <a:gd name="connsiteY14" fmla="*/ 2173288 h 2295525"/>
                <a:gd name="connsiteX15" fmla="*/ 3160469 w 3835400"/>
                <a:gd name="connsiteY15" fmla="*/ 2173288 h 2295525"/>
                <a:gd name="connsiteX16" fmla="*/ 3169579 w 3835400"/>
                <a:gd name="connsiteY16" fmla="*/ 2173288 h 2295525"/>
                <a:gd name="connsiteX17" fmla="*/ 3193873 w 3835400"/>
                <a:gd name="connsiteY17" fmla="*/ 2173288 h 2295525"/>
                <a:gd name="connsiteX18" fmla="*/ 3713163 w 3835400"/>
                <a:gd name="connsiteY18" fmla="*/ 1655961 h 2295525"/>
                <a:gd name="connsiteX19" fmla="*/ 3488441 w 3835400"/>
                <a:gd name="connsiteY19" fmla="*/ 1226884 h 2295525"/>
                <a:gd name="connsiteX20" fmla="*/ 3442890 w 3835400"/>
                <a:gd name="connsiteY20" fmla="*/ 1202539 h 2295525"/>
                <a:gd name="connsiteX21" fmla="*/ 3409485 w 3835400"/>
                <a:gd name="connsiteY21" fmla="*/ 1144720 h 2295525"/>
                <a:gd name="connsiteX22" fmla="*/ 3415558 w 3835400"/>
                <a:gd name="connsiteY22" fmla="*/ 1059513 h 2295525"/>
                <a:gd name="connsiteX23" fmla="*/ 2789981 w 3835400"/>
                <a:gd name="connsiteY23" fmla="*/ 435678 h 2295525"/>
                <a:gd name="connsiteX24" fmla="*/ 2604738 w 3835400"/>
                <a:gd name="connsiteY24" fmla="*/ 463065 h 2295525"/>
                <a:gd name="connsiteX25" fmla="*/ 2547039 w 3835400"/>
                <a:gd name="connsiteY25" fmla="*/ 484367 h 2295525"/>
                <a:gd name="connsiteX26" fmla="*/ 2471119 w 3835400"/>
                <a:gd name="connsiteY26" fmla="*/ 456979 h 2295525"/>
                <a:gd name="connsiteX27" fmla="*/ 2437715 w 3835400"/>
                <a:gd name="connsiteY27" fmla="*/ 396117 h 2295525"/>
                <a:gd name="connsiteX28" fmla="*/ 1918425 w 3835400"/>
                <a:gd name="connsiteY28" fmla="*/ 122238 h 2295525"/>
                <a:gd name="connsiteX29" fmla="*/ 1919219 w 3835400"/>
                <a:gd name="connsiteY29" fmla="*/ 0 h 2295525"/>
                <a:gd name="connsiteX30" fmla="*/ 2541750 w 3835400"/>
                <a:gd name="connsiteY30" fmla="*/ 331847 h 2295525"/>
                <a:gd name="connsiteX31" fmla="*/ 2544787 w 3835400"/>
                <a:gd name="connsiteY31" fmla="*/ 334891 h 2295525"/>
                <a:gd name="connsiteX32" fmla="*/ 2553897 w 3835400"/>
                <a:gd name="connsiteY32" fmla="*/ 353158 h 2295525"/>
                <a:gd name="connsiteX33" fmla="*/ 2563007 w 3835400"/>
                <a:gd name="connsiteY33" fmla="*/ 350113 h 2295525"/>
                <a:gd name="connsiteX34" fmla="*/ 2566044 w 3835400"/>
                <a:gd name="connsiteY34" fmla="*/ 347069 h 2295525"/>
                <a:gd name="connsiteX35" fmla="*/ 2790762 w 3835400"/>
                <a:gd name="connsiteY35" fmla="*/ 313580 h 2295525"/>
                <a:gd name="connsiteX36" fmla="*/ 3537800 w 3835400"/>
                <a:gd name="connsiteY36" fmla="*/ 1062518 h 2295525"/>
                <a:gd name="connsiteX37" fmla="*/ 3537800 w 3835400"/>
                <a:gd name="connsiteY37" fmla="*/ 1065562 h 2295525"/>
                <a:gd name="connsiteX38" fmla="*/ 3534763 w 3835400"/>
                <a:gd name="connsiteY38" fmla="*/ 1114274 h 2295525"/>
                <a:gd name="connsiteX39" fmla="*/ 3546910 w 3835400"/>
                <a:gd name="connsiteY39" fmla="*/ 1120363 h 2295525"/>
                <a:gd name="connsiteX40" fmla="*/ 3552983 w 3835400"/>
                <a:gd name="connsiteY40" fmla="*/ 1123407 h 2295525"/>
                <a:gd name="connsiteX41" fmla="*/ 3835400 w 3835400"/>
                <a:gd name="connsiteY41" fmla="*/ 1656188 h 2295525"/>
                <a:gd name="connsiteX42" fmla="*/ 3194648 w 3835400"/>
                <a:gd name="connsiteY42" fmla="*/ 2295525 h 2295525"/>
                <a:gd name="connsiteX43" fmla="*/ 3191612 w 3835400"/>
                <a:gd name="connsiteY43" fmla="*/ 2295525 h 2295525"/>
                <a:gd name="connsiteX44" fmla="*/ 3170355 w 3835400"/>
                <a:gd name="connsiteY44" fmla="*/ 2295525 h 2295525"/>
                <a:gd name="connsiteX45" fmla="*/ 3161244 w 3835400"/>
                <a:gd name="connsiteY45" fmla="*/ 2295525 h 2295525"/>
                <a:gd name="connsiteX46" fmla="*/ 3155171 w 3835400"/>
                <a:gd name="connsiteY46" fmla="*/ 2295525 h 2295525"/>
                <a:gd name="connsiteX47" fmla="*/ 686303 w 3835400"/>
                <a:gd name="connsiteY47" fmla="*/ 2295525 h 2295525"/>
                <a:gd name="connsiteX48" fmla="*/ 680230 w 3835400"/>
                <a:gd name="connsiteY48" fmla="*/ 2295525 h 2295525"/>
                <a:gd name="connsiteX49" fmla="*/ 671119 w 3835400"/>
                <a:gd name="connsiteY49" fmla="*/ 2295525 h 2295525"/>
                <a:gd name="connsiteX50" fmla="*/ 628605 w 3835400"/>
                <a:gd name="connsiteY50" fmla="*/ 2292481 h 2295525"/>
                <a:gd name="connsiteX51" fmla="*/ 625568 w 3835400"/>
                <a:gd name="connsiteY51" fmla="*/ 2292481 h 2295525"/>
                <a:gd name="connsiteX52" fmla="*/ 0 w 3835400"/>
                <a:gd name="connsiteY52" fmla="*/ 1598343 h 2295525"/>
                <a:gd name="connsiteX53" fmla="*/ 683266 w 3835400"/>
                <a:gd name="connsiteY53" fmla="*/ 904206 h 2295525"/>
                <a:gd name="connsiteX54" fmla="*/ 710597 w 3835400"/>
                <a:gd name="connsiteY54" fmla="*/ 873761 h 2295525"/>
                <a:gd name="connsiteX55" fmla="*/ 713634 w 3835400"/>
                <a:gd name="connsiteY55" fmla="*/ 867672 h 2295525"/>
                <a:gd name="connsiteX56" fmla="*/ 1172181 w 3835400"/>
                <a:gd name="connsiteY56" fmla="*/ 678915 h 2295525"/>
                <a:gd name="connsiteX57" fmla="*/ 1178255 w 3835400"/>
                <a:gd name="connsiteY57" fmla="*/ 678915 h 2295525"/>
                <a:gd name="connsiteX58" fmla="*/ 1184328 w 3835400"/>
                <a:gd name="connsiteY58" fmla="*/ 605848 h 2295525"/>
                <a:gd name="connsiteX59" fmla="*/ 1187365 w 3835400"/>
                <a:gd name="connsiteY59" fmla="*/ 599759 h 2295525"/>
                <a:gd name="connsiteX60" fmla="*/ 1919219 w 3835400"/>
                <a:gd name="connsiteY60" fmla="*/ 0 h 229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835400" h="2295525">
                  <a:moveTo>
                    <a:pt x="1918425" y="122238"/>
                  </a:moveTo>
                  <a:cubicBezTo>
                    <a:pt x="1623857" y="122238"/>
                    <a:pt x="1365731" y="332212"/>
                    <a:pt x="1304995" y="621307"/>
                  </a:cubicBezTo>
                  <a:cubicBezTo>
                    <a:pt x="1292848" y="752160"/>
                    <a:pt x="1292848" y="752160"/>
                    <a:pt x="1292848" y="752160"/>
                  </a:cubicBezTo>
                  <a:cubicBezTo>
                    <a:pt x="1289811" y="785634"/>
                    <a:pt x="1259443" y="809979"/>
                    <a:pt x="1226039" y="806936"/>
                  </a:cubicBezTo>
                  <a:cubicBezTo>
                    <a:pt x="1168340" y="800850"/>
                    <a:pt x="1168340" y="800850"/>
                    <a:pt x="1168340" y="800850"/>
                  </a:cubicBezTo>
                  <a:cubicBezTo>
                    <a:pt x="1028648" y="800850"/>
                    <a:pt x="898066" y="855625"/>
                    <a:pt x="800889" y="953005"/>
                  </a:cubicBezTo>
                  <a:cubicBezTo>
                    <a:pt x="758374" y="1004737"/>
                    <a:pt x="758374" y="1004737"/>
                    <a:pt x="758374" y="1004737"/>
                  </a:cubicBezTo>
                  <a:cubicBezTo>
                    <a:pt x="746227" y="1019953"/>
                    <a:pt x="728007" y="1026039"/>
                    <a:pt x="706749" y="1026039"/>
                  </a:cubicBezTo>
                  <a:cubicBezTo>
                    <a:pt x="694602" y="1026039"/>
                    <a:pt x="694602" y="1026039"/>
                    <a:pt x="694602" y="1026039"/>
                  </a:cubicBezTo>
                  <a:cubicBezTo>
                    <a:pt x="378777" y="1026039"/>
                    <a:pt x="120650" y="1281660"/>
                    <a:pt x="120650" y="1598142"/>
                  </a:cubicBezTo>
                  <a:cubicBezTo>
                    <a:pt x="120650" y="1893323"/>
                    <a:pt x="342335" y="2139814"/>
                    <a:pt x="636903" y="2170245"/>
                  </a:cubicBezTo>
                  <a:cubicBezTo>
                    <a:pt x="679418" y="2173288"/>
                    <a:pt x="679418" y="2173288"/>
                    <a:pt x="679418" y="2173288"/>
                  </a:cubicBezTo>
                  <a:cubicBezTo>
                    <a:pt x="679418" y="2173288"/>
                    <a:pt x="679418" y="2173288"/>
                    <a:pt x="682455" y="2173288"/>
                  </a:cubicBezTo>
                  <a:lnTo>
                    <a:pt x="688528" y="2173288"/>
                  </a:lnTo>
                  <a:cubicBezTo>
                    <a:pt x="3151358" y="2173288"/>
                    <a:pt x="3151358" y="2173288"/>
                    <a:pt x="3151358" y="2173288"/>
                  </a:cubicBezTo>
                  <a:cubicBezTo>
                    <a:pt x="3160469" y="2173288"/>
                    <a:pt x="3160469" y="2173288"/>
                    <a:pt x="3160469" y="2173288"/>
                  </a:cubicBezTo>
                  <a:cubicBezTo>
                    <a:pt x="3163506" y="2173288"/>
                    <a:pt x="3166542" y="2173288"/>
                    <a:pt x="3169579" y="2173288"/>
                  </a:cubicBezTo>
                  <a:cubicBezTo>
                    <a:pt x="3193873" y="2173288"/>
                    <a:pt x="3193873" y="2173288"/>
                    <a:pt x="3193873" y="2173288"/>
                  </a:cubicBezTo>
                  <a:cubicBezTo>
                    <a:pt x="3482368" y="2173288"/>
                    <a:pt x="3713163" y="1938969"/>
                    <a:pt x="3713163" y="1655961"/>
                  </a:cubicBezTo>
                  <a:cubicBezTo>
                    <a:pt x="3713163" y="1482504"/>
                    <a:pt x="3628133" y="1324263"/>
                    <a:pt x="3488441" y="1226884"/>
                  </a:cubicBezTo>
                  <a:cubicBezTo>
                    <a:pt x="3442890" y="1202539"/>
                    <a:pt x="3442890" y="1202539"/>
                    <a:pt x="3442890" y="1202539"/>
                  </a:cubicBezTo>
                  <a:cubicBezTo>
                    <a:pt x="3421632" y="1190367"/>
                    <a:pt x="3409485" y="1169065"/>
                    <a:pt x="3409485" y="1144720"/>
                  </a:cubicBezTo>
                  <a:cubicBezTo>
                    <a:pt x="3415558" y="1059513"/>
                    <a:pt x="3415558" y="1059513"/>
                    <a:pt x="3415558" y="1059513"/>
                  </a:cubicBezTo>
                  <a:cubicBezTo>
                    <a:pt x="3415558" y="715643"/>
                    <a:pt x="3133138" y="435678"/>
                    <a:pt x="2789981" y="435678"/>
                  </a:cubicBezTo>
                  <a:cubicBezTo>
                    <a:pt x="2726209" y="435678"/>
                    <a:pt x="2662437" y="444807"/>
                    <a:pt x="2604738" y="463065"/>
                  </a:cubicBezTo>
                  <a:cubicBezTo>
                    <a:pt x="2547039" y="484367"/>
                    <a:pt x="2547039" y="484367"/>
                    <a:pt x="2547039" y="484367"/>
                  </a:cubicBezTo>
                  <a:cubicBezTo>
                    <a:pt x="2516671" y="496540"/>
                    <a:pt x="2486303" y="484367"/>
                    <a:pt x="2471119" y="456979"/>
                  </a:cubicBezTo>
                  <a:cubicBezTo>
                    <a:pt x="2437715" y="396117"/>
                    <a:pt x="2437715" y="396117"/>
                    <a:pt x="2437715" y="396117"/>
                  </a:cubicBezTo>
                  <a:cubicBezTo>
                    <a:pt x="2322317" y="225704"/>
                    <a:pt x="2127963" y="122238"/>
                    <a:pt x="1918425" y="122238"/>
                  </a:cubicBezTo>
                  <a:close/>
                  <a:moveTo>
                    <a:pt x="1919219" y="0"/>
                  </a:moveTo>
                  <a:cubicBezTo>
                    <a:pt x="2168231" y="0"/>
                    <a:pt x="2402060" y="124823"/>
                    <a:pt x="2541750" y="331847"/>
                  </a:cubicBezTo>
                  <a:cubicBezTo>
                    <a:pt x="2541750" y="331847"/>
                    <a:pt x="2544787" y="334891"/>
                    <a:pt x="2544787" y="334891"/>
                  </a:cubicBezTo>
                  <a:cubicBezTo>
                    <a:pt x="2553897" y="353158"/>
                    <a:pt x="2553897" y="353158"/>
                    <a:pt x="2553897" y="353158"/>
                  </a:cubicBezTo>
                  <a:cubicBezTo>
                    <a:pt x="2563007" y="350113"/>
                    <a:pt x="2563007" y="350113"/>
                    <a:pt x="2563007" y="350113"/>
                  </a:cubicBezTo>
                  <a:cubicBezTo>
                    <a:pt x="2566044" y="350113"/>
                    <a:pt x="2566044" y="347069"/>
                    <a:pt x="2566044" y="347069"/>
                  </a:cubicBezTo>
                  <a:cubicBezTo>
                    <a:pt x="2638925" y="325758"/>
                    <a:pt x="2714844" y="313580"/>
                    <a:pt x="2790762" y="313580"/>
                  </a:cubicBezTo>
                  <a:cubicBezTo>
                    <a:pt x="3203759" y="313580"/>
                    <a:pt x="3537800" y="648471"/>
                    <a:pt x="3537800" y="1062518"/>
                  </a:cubicBezTo>
                  <a:cubicBezTo>
                    <a:pt x="3537800" y="1062518"/>
                    <a:pt x="3537800" y="1065562"/>
                    <a:pt x="3537800" y="1065562"/>
                  </a:cubicBezTo>
                  <a:cubicBezTo>
                    <a:pt x="3534763" y="1114274"/>
                    <a:pt x="3534763" y="1114274"/>
                    <a:pt x="3534763" y="1114274"/>
                  </a:cubicBezTo>
                  <a:cubicBezTo>
                    <a:pt x="3546910" y="1120363"/>
                    <a:pt x="3546910" y="1120363"/>
                    <a:pt x="3546910" y="1120363"/>
                  </a:cubicBezTo>
                  <a:cubicBezTo>
                    <a:pt x="3549947" y="1123407"/>
                    <a:pt x="3552983" y="1123407"/>
                    <a:pt x="3552983" y="1123407"/>
                  </a:cubicBezTo>
                  <a:cubicBezTo>
                    <a:pt x="3729114" y="1245185"/>
                    <a:pt x="3835400" y="1443076"/>
                    <a:pt x="3835400" y="1656188"/>
                  </a:cubicBezTo>
                  <a:cubicBezTo>
                    <a:pt x="3835400" y="2009346"/>
                    <a:pt x="3546910" y="2295525"/>
                    <a:pt x="3194648" y="2295525"/>
                  </a:cubicBezTo>
                  <a:cubicBezTo>
                    <a:pt x="3194648" y="2295525"/>
                    <a:pt x="3191612" y="2295525"/>
                    <a:pt x="3191612" y="2295525"/>
                  </a:cubicBezTo>
                  <a:cubicBezTo>
                    <a:pt x="3170355" y="2295525"/>
                    <a:pt x="3170355" y="2295525"/>
                    <a:pt x="3170355" y="2295525"/>
                  </a:cubicBezTo>
                  <a:cubicBezTo>
                    <a:pt x="3161244" y="2295525"/>
                    <a:pt x="3161244" y="2295525"/>
                    <a:pt x="3161244" y="2295525"/>
                  </a:cubicBezTo>
                  <a:cubicBezTo>
                    <a:pt x="3158208" y="2295525"/>
                    <a:pt x="3158208" y="2295525"/>
                    <a:pt x="3155171" y="2295525"/>
                  </a:cubicBezTo>
                  <a:cubicBezTo>
                    <a:pt x="686303" y="2295525"/>
                    <a:pt x="686303" y="2295525"/>
                    <a:pt x="686303" y="2295525"/>
                  </a:cubicBezTo>
                  <a:cubicBezTo>
                    <a:pt x="686303" y="2295525"/>
                    <a:pt x="683266" y="2295525"/>
                    <a:pt x="680230" y="2295525"/>
                  </a:cubicBezTo>
                  <a:cubicBezTo>
                    <a:pt x="671119" y="2295525"/>
                    <a:pt x="671119" y="2295525"/>
                    <a:pt x="671119" y="2295525"/>
                  </a:cubicBezTo>
                  <a:cubicBezTo>
                    <a:pt x="628605" y="2292481"/>
                    <a:pt x="628605" y="2292481"/>
                    <a:pt x="628605" y="2292481"/>
                  </a:cubicBezTo>
                  <a:cubicBezTo>
                    <a:pt x="628605" y="2292481"/>
                    <a:pt x="628605" y="2292481"/>
                    <a:pt x="625568" y="2292481"/>
                  </a:cubicBezTo>
                  <a:cubicBezTo>
                    <a:pt x="270270" y="2255947"/>
                    <a:pt x="0" y="1957590"/>
                    <a:pt x="0" y="1598343"/>
                  </a:cubicBezTo>
                  <a:cubicBezTo>
                    <a:pt x="0" y="1220830"/>
                    <a:pt x="306711" y="910295"/>
                    <a:pt x="683266" y="904206"/>
                  </a:cubicBezTo>
                  <a:cubicBezTo>
                    <a:pt x="710597" y="873761"/>
                    <a:pt x="710597" y="873761"/>
                    <a:pt x="710597" y="873761"/>
                  </a:cubicBezTo>
                  <a:cubicBezTo>
                    <a:pt x="710597" y="870717"/>
                    <a:pt x="713634" y="870717"/>
                    <a:pt x="713634" y="867672"/>
                  </a:cubicBezTo>
                  <a:cubicBezTo>
                    <a:pt x="835103" y="745894"/>
                    <a:pt x="999087" y="678915"/>
                    <a:pt x="1172181" y="678915"/>
                  </a:cubicBezTo>
                  <a:cubicBezTo>
                    <a:pt x="1172181" y="678915"/>
                    <a:pt x="1175218" y="678915"/>
                    <a:pt x="1178255" y="678915"/>
                  </a:cubicBezTo>
                  <a:cubicBezTo>
                    <a:pt x="1184328" y="605848"/>
                    <a:pt x="1184328" y="605848"/>
                    <a:pt x="1184328" y="605848"/>
                  </a:cubicBezTo>
                  <a:cubicBezTo>
                    <a:pt x="1184328" y="602804"/>
                    <a:pt x="1184328" y="599759"/>
                    <a:pt x="1187365" y="599759"/>
                  </a:cubicBezTo>
                  <a:cubicBezTo>
                    <a:pt x="1257210" y="252691"/>
                    <a:pt x="1566957" y="0"/>
                    <a:pt x="1919219" y="0"/>
                  </a:cubicBezTo>
                  <a:close/>
                </a:path>
              </a:pathLst>
            </a:custGeom>
            <a:solidFill>
              <a:srgbClr val="FFFFFF"/>
            </a:solidFill>
            <a:ln>
              <a:noFill/>
            </a:ln>
          </p:spPr>
          <p:txBody>
            <a:bodyPr vert="horz" wrap="square" lIns="67203" tIns="33602" rIns="67203" bIns="33602" numCol="1" anchor="t" anchorCtr="0" compatLnSpc="1">
              <a:prstTxWarp prst="textNoShape">
                <a:avLst/>
              </a:prstTxWarp>
              <a:noAutofit/>
            </a:bodyPr>
            <a:lstStyle/>
            <a:p>
              <a:pPr defTabSz="672097">
                <a:defRPr/>
              </a:pPr>
              <a:endParaRPr lang="en-US" sz="1325" kern="0" dirty="0">
                <a:solidFill>
                  <a:srgbClr val="FFFFFF"/>
                </a:solidFill>
                <a:latin typeface="Segoe UI"/>
                <a:cs typeface="Arial" charset="0"/>
              </a:endParaRPr>
            </a:p>
          </p:txBody>
        </p:sp>
        <p:sp>
          <p:nvSpPr>
            <p:cNvPr id="134" name="Freeform 109"/>
            <p:cNvSpPr>
              <a:spLocks/>
            </p:cNvSpPr>
            <p:nvPr/>
          </p:nvSpPr>
          <p:spPr bwMode="auto">
            <a:xfrm>
              <a:off x="7936686" y="2796097"/>
              <a:ext cx="148270" cy="149376"/>
            </a:xfrm>
            <a:custGeom>
              <a:avLst/>
              <a:gdLst>
                <a:gd name="T0" fmla="*/ 680 w 701"/>
                <a:gd name="T1" fmla="*/ 640 h 704"/>
                <a:gd name="T2" fmla="*/ 568 w 701"/>
                <a:gd name="T3" fmla="*/ 571 h 704"/>
                <a:gd name="T4" fmla="*/ 531 w 701"/>
                <a:gd name="T5" fmla="*/ 573 h 704"/>
                <a:gd name="T6" fmla="*/ 351 w 701"/>
                <a:gd name="T7" fmla="*/ 637 h 704"/>
                <a:gd name="T8" fmla="*/ 64 w 701"/>
                <a:gd name="T9" fmla="*/ 350 h 704"/>
                <a:gd name="T10" fmla="*/ 351 w 701"/>
                <a:gd name="T11" fmla="*/ 64 h 704"/>
                <a:gd name="T12" fmla="*/ 631 w 701"/>
                <a:gd name="T13" fmla="*/ 294 h 704"/>
                <a:gd name="T14" fmla="*/ 474 w 701"/>
                <a:gd name="T15" fmla="*/ 294 h 704"/>
                <a:gd name="T16" fmla="*/ 445 w 701"/>
                <a:gd name="T17" fmla="*/ 312 h 704"/>
                <a:gd name="T18" fmla="*/ 432 w 701"/>
                <a:gd name="T19" fmla="*/ 338 h 704"/>
                <a:gd name="T20" fmla="*/ 320 w 701"/>
                <a:gd name="T21" fmla="*/ 203 h 704"/>
                <a:gd name="T22" fmla="*/ 284 w 701"/>
                <a:gd name="T23" fmla="*/ 193 h 704"/>
                <a:gd name="T24" fmla="*/ 263 w 701"/>
                <a:gd name="T25" fmla="*/ 223 h 704"/>
                <a:gd name="T26" fmla="*/ 263 w 701"/>
                <a:gd name="T27" fmla="*/ 327 h 704"/>
                <a:gd name="T28" fmla="*/ 192 w 701"/>
                <a:gd name="T29" fmla="*/ 327 h 704"/>
                <a:gd name="T30" fmla="*/ 160 w 701"/>
                <a:gd name="T31" fmla="*/ 359 h 704"/>
                <a:gd name="T32" fmla="*/ 192 w 701"/>
                <a:gd name="T33" fmla="*/ 391 h 704"/>
                <a:gd name="T34" fmla="*/ 295 w 701"/>
                <a:gd name="T35" fmla="*/ 391 h 704"/>
                <a:gd name="T36" fmla="*/ 327 w 701"/>
                <a:gd name="T37" fmla="*/ 359 h 704"/>
                <a:gd name="T38" fmla="*/ 327 w 701"/>
                <a:gd name="T39" fmla="*/ 311 h 704"/>
                <a:gd name="T40" fmla="*/ 414 w 701"/>
                <a:gd name="T41" fmla="*/ 416 h 704"/>
                <a:gd name="T42" fmla="*/ 439 w 701"/>
                <a:gd name="T43" fmla="*/ 428 h 704"/>
                <a:gd name="T44" fmla="*/ 443 w 701"/>
                <a:gd name="T45" fmla="*/ 428 h 704"/>
                <a:gd name="T46" fmla="*/ 468 w 701"/>
                <a:gd name="T47" fmla="*/ 410 h 704"/>
                <a:gd name="T48" fmla="*/ 494 w 701"/>
                <a:gd name="T49" fmla="*/ 358 h 704"/>
                <a:gd name="T50" fmla="*/ 661 w 701"/>
                <a:gd name="T51" fmla="*/ 358 h 704"/>
                <a:gd name="T52" fmla="*/ 665 w 701"/>
                <a:gd name="T53" fmla="*/ 358 h 704"/>
                <a:gd name="T54" fmla="*/ 670 w 701"/>
                <a:gd name="T55" fmla="*/ 358 h 704"/>
                <a:gd name="T56" fmla="*/ 700 w 701"/>
                <a:gd name="T57" fmla="*/ 324 h 704"/>
                <a:gd name="T58" fmla="*/ 589 w 701"/>
                <a:gd name="T59" fmla="*/ 94 h 704"/>
                <a:gd name="T60" fmla="*/ 351 w 701"/>
                <a:gd name="T61" fmla="*/ 0 h 704"/>
                <a:gd name="T62" fmla="*/ 0 w 701"/>
                <a:gd name="T63" fmla="*/ 350 h 704"/>
                <a:gd name="T64" fmla="*/ 351 w 701"/>
                <a:gd name="T65" fmla="*/ 701 h 704"/>
                <a:gd name="T66" fmla="*/ 553 w 701"/>
                <a:gd name="T67" fmla="*/ 637 h 704"/>
                <a:gd name="T68" fmla="*/ 646 w 701"/>
                <a:gd name="T69" fmla="*/ 694 h 704"/>
                <a:gd name="T70" fmla="*/ 690 w 701"/>
                <a:gd name="T71" fmla="*/ 684 h 704"/>
                <a:gd name="T72" fmla="*/ 680 w 701"/>
                <a:gd name="T73" fmla="*/ 640 h 7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1" h="704">
                  <a:moveTo>
                    <a:pt x="680" y="640"/>
                  </a:moveTo>
                  <a:cubicBezTo>
                    <a:pt x="568" y="571"/>
                    <a:pt x="568" y="571"/>
                    <a:pt x="568" y="571"/>
                  </a:cubicBezTo>
                  <a:cubicBezTo>
                    <a:pt x="556" y="564"/>
                    <a:pt x="541" y="564"/>
                    <a:pt x="531" y="573"/>
                  </a:cubicBezTo>
                  <a:cubicBezTo>
                    <a:pt x="479" y="615"/>
                    <a:pt x="417" y="637"/>
                    <a:pt x="351" y="637"/>
                  </a:cubicBezTo>
                  <a:cubicBezTo>
                    <a:pt x="193" y="637"/>
                    <a:pt x="64" y="508"/>
                    <a:pt x="64" y="350"/>
                  </a:cubicBezTo>
                  <a:cubicBezTo>
                    <a:pt x="64" y="193"/>
                    <a:pt x="193" y="64"/>
                    <a:pt x="351" y="64"/>
                  </a:cubicBezTo>
                  <a:cubicBezTo>
                    <a:pt x="488" y="64"/>
                    <a:pt x="605" y="163"/>
                    <a:pt x="631" y="294"/>
                  </a:cubicBezTo>
                  <a:cubicBezTo>
                    <a:pt x="474" y="294"/>
                    <a:pt x="474" y="294"/>
                    <a:pt x="474" y="294"/>
                  </a:cubicBezTo>
                  <a:cubicBezTo>
                    <a:pt x="462" y="294"/>
                    <a:pt x="451" y="301"/>
                    <a:pt x="445" y="312"/>
                  </a:cubicBezTo>
                  <a:cubicBezTo>
                    <a:pt x="432" y="338"/>
                    <a:pt x="432" y="338"/>
                    <a:pt x="432" y="338"/>
                  </a:cubicBezTo>
                  <a:cubicBezTo>
                    <a:pt x="320" y="203"/>
                    <a:pt x="320" y="203"/>
                    <a:pt x="320" y="203"/>
                  </a:cubicBezTo>
                  <a:cubicBezTo>
                    <a:pt x="311" y="192"/>
                    <a:pt x="297" y="188"/>
                    <a:pt x="284" y="193"/>
                  </a:cubicBezTo>
                  <a:cubicBezTo>
                    <a:pt x="271" y="197"/>
                    <a:pt x="263" y="210"/>
                    <a:pt x="263" y="223"/>
                  </a:cubicBezTo>
                  <a:cubicBezTo>
                    <a:pt x="263" y="327"/>
                    <a:pt x="263" y="327"/>
                    <a:pt x="263" y="327"/>
                  </a:cubicBezTo>
                  <a:cubicBezTo>
                    <a:pt x="192" y="327"/>
                    <a:pt x="192" y="327"/>
                    <a:pt x="192" y="327"/>
                  </a:cubicBezTo>
                  <a:cubicBezTo>
                    <a:pt x="174" y="327"/>
                    <a:pt x="160" y="341"/>
                    <a:pt x="160" y="359"/>
                  </a:cubicBezTo>
                  <a:cubicBezTo>
                    <a:pt x="160" y="377"/>
                    <a:pt x="174" y="391"/>
                    <a:pt x="192" y="391"/>
                  </a:cubicBezTo>
                  <a:cubicBezTo>
                    <a:pt x="295" y="391"/>
                    <a:pt x="295" y="391"/>
                    <a:pt x="295" y="391"/>
                  </a:cubicBezTo>
                  <a:cubicBezTo>
                    <a:pt x="313" y="391"/>
                    <a:pt x="327" y="377"/>
                    <a:pt x="327" y="359"/>
                  </a:cubicBezTo>
                  <a:cubicBezTo>
                    <a:pt x="327" y="311"/>
                    <a:pt x="327" y="311"/>
                    <a:pt x="327" y="311"/>
                  </a:cubicBezTo>
                  <a:cubicBezTo>
                    <a:pt x="414" y="416"/>
                    <a:pt x="414" y="416"/>
                    <a:pt x="414" y="416"/>
                  </a:cubicBezTo>
                  <a:cubicBezTo>
                    <a:pt x="421" y="424"/>
                    <a:pt x="430" y="428"/>
                    <a:pt x="439" y="428"/>
                  </a:cubicBezTo>
                  <a:cubicBezTo>
                    <a:pt x="440" y="428"/>
                    <a:pt x="441" y="428"/>
                    <a:pt x="443" y="428"/>
                  </a:cubicBezTo>
                  <a:cubicBezTo>
                    <a:pt x="453" y="427"/>
                    <a:pt x="463" y="420"/>
                    <a:pt x="468" y="410"/>
                  </a:cubicBezTo>
                  <a:cubicBezTo>
                    <a:pt x="494" y="358"/>
                    <a:pt x="494" y="358"/>
                    <a:pt x="494" y="358"/>
                  </a:cubicBezTo>
                  <a:cubicBezTo>
                    <a:pt x="661" y="358"/>
                    <a:pt x="661" y="358"/>
                    <a:pt x="661" y="358"/>
                  </a:cubicBezTo>
                  <a:cubicBezTo>
                    <a:pt x="662" y="358"/>
                    <a:pt x="663" y="358"/>
                    <a:pt x="665" y="358"/>
                  </a:cubicBezTo>
                  <a:cubicBezTo>
                    <a:pt x="666" y="358"/>
                    <a:pt x="668" y="358"/>
                    <a:pt x="670" y="358"/>
                  </a:cubicBezTo>
                  <a:cubicBezTo>
                    <a:pt x="688" y="357"/>
                    <a:pt x="701" y="341"/>
                    <a:pt x="700" y="324"/>
                  </a:cubicBezTo>
                  <a:cubicBezTo>
                    <a:pt x="693" y="236"/>
                    <a:pt x="654" y="154"/>
                    <a:pt x="589" y="94"/>
                  </a:cubicBezTo>
                  <a:cubicBezTo>
                    <a:pt x="524" y="33"/>
                    <a:pt x="439" y="0"/>
                    <a:pt x="351" y="0"/>
                  </a:cubicBezTo>
                  <a:cubicBezTo>
                    <a:pt x="157" y="0"/>
                    <a:pt x="0" y="157"/>
                    <a:pt x="0" y="350"/>
                  </a:cubicBezTo>
                  <a:cubicBezTo>
                    <a:pt x="0" y="544"/>
                    <a:pt x="157" y="701"/>
                    <a:pt x="351" y="701"/>
                  </a:cubicBezTo>
                  <a:cubicBezTo>
                    <a:pt x="423" y="701"/>
                    <a:pt x="494" y="678"/>
                    <a:pt x="553" y="637"/>
                  </a:cubicBezTo>
                  <a:cubicBezTo>
                    <a:pt x="646" y="694"/>
                    <a:pt x="646" y="694"/>
                    <a:pt x="646" y="694"/>
                  </a:cubicBezTo>
                  <a:cubicBezTo>
                    <a:pt x="661" y="704"/>
                    <a:pt x="681" y="699"/>
                    <a:pt x="690" y="684"/>
                  </a:cubicBezTo>
                  <a:cubicBezTo>
                    <a:pt x="700" y="669"/>
                    <a:pt x="695" y="649"/>
                    <a:pt x="680" y="640"/>
                  </a:cubicBezTo>
                  <a:close/>
                </a:path>
              </a:pathLst>
            </a:custGeom>
            <a:solidFill>
              <a:srgbClr val="FFFFFF"/>
            </a:solidFill>
            <a:ln>
              <a:noFill/>
            </a:ln>
          </p:spPr>
          <p:txBody>
            <a:bodyPr vert="horz" wrap="square" lIns="67203" tIns="33602" rIns="67203" bIns="33602" numCol="1" anchor="t" anchorCtr="0" compatLnSpc="1">
              <a:prstTxWarp prst="textNoShape">
                <a:avLst/>
              </a:prstTxWarp>
            </a:bodyPr>
            <a:lstStyle/>
            <a:p>
              <a:pPr defTabSz="672097">
                <a:defRPr/>
              </a:pPr>
              <a:endParaRPr lang="en-US" sz="1325" kern="0" dirty="0">
                <a:solidFill>
                  <a:srgbClr val="FFFFFF"/>
                </a:solidFill>
                <a:latin typeface="Segoe UI"/>
                <a:cs typeface="Arial" charset="0"/>
              </a:endParaRPr>
            </a:p>
          </p:txBody>
        </p:sp>
      </p:grpSp>
      <p:sp>
        <p:nvSpPr>
          <p:cNvPr id="135" name="Freeform 453"/>
          <p:cNvSpPr/>
          <p:nvPr/>
        </p:nvSpPr>
        <p:spPr bwMode="auto">
          <a:xfrm>
            <a:off x="7088437" y="2705172"/>
            <a:ext cx="255759" cy="173856"/>
          </a:xfrm>
          <a:custGeom>
            <a:avLst/>
            <a:gdLst>
              <a:gd name="connsiteX0" fmla="*/ 3322794 w 5223983"/>
              <a:gd name="connsiteY0" fmla="*/ 1406050 h 3551081"/>
              <a:gd name="connsiteX1" fmla="*/ 3699984 w 5223983"/>
              <a:gd name="connsiteY1" fmla="*/ 1783240 h 3551081"/>
              <a:gd name="connsiteX2" fmla="*/ 3322794 w 5223983"/>
              <a:gd name="connsiteY2" fmla="*/ 2160430 h 3551081"/>
              <a:gd name="connsiteX3" fmla="*/ 2945604 w 5223983"/>
              <a:gd name="connsiteY3" fmla="*/ 1783240 h 3551081"/>
              <a:gd name="connsiteX4" fmla="*/ 3322794 w 5223983"/>
              <a:gd name="connsiteY4" fmla="*/ 1406050 h 3551081"/>
              <a:gd name="connsiteX5" fmla="*/ 1901190 w 5223983"/>
              <a:gd name="connsiteY5" fmla="*/ 1406050 h 3551081"/>
              <a:gd name="connsiteX6" fmla="*/ 2278380 w 5223983"/>
              <a:gd name="connsiteY6" fmla="*/ 1783240 h 3551081"/>
              <a:gd name="connsiteX7" fmla="*/ 1901190 w 5223983"/>
              <a:gd name="connsiteY7" fmla="*/ 2160430 h 3551081"/>
              <a:gd name="connsiteX8" fmla="*/ 1524000 w 5223983"/>
              <a:gd name="connsiteY8" fmla="*/ 1783240 h 3551081"/>
              <a:gd name="connsiteX9" fmla="*/ 1901190 w 5223983"/>
              <a:gd name="connsiteY9" fmla="*/ 1406050 h 3551081"/>
              <a:gd name="connsiteX10" fmla="*/ 3444555 w 5223983"/>
              <a:gd name="connsiteY10" fmla="*/ 1 h 3551081"/>
              <a:gd name="connsiteX11" fmla="*/ 5223983 w 5223983"/>
              <a:gd name="connsiteY11" fmla="*/ 1779430 h 3551081"/>
              <a:gd name="connsiteX12" fmla="*/ 3452333 w 5223983"/>
              <a:gd name="connsiteY12" fmla="*/ 3551081 h 3551081"/>
              <a:gd name="connsiteX13" fmla="*/ 3296124 w 5223983"/>
              <a:gd name="connsiteY13" fmla="*/ 3394871 h 3551081"/>
              <a:gd name="connsiteX14" fmla="*/ 4919183 w 5223983"/>
              <a:gd name="connsiteY14" fmla="*/ 1771811 h 3551081"/>
              <a:gd name="connsiteX15" fmla="*/ 3295964 w 5223983"/>
              <a:gd name="connsiteY15" fmla="*/ 148592 h 3551081"/>
              <a:gd name="connsiteX16" fmla="*/ 1779429 w 5223983"/>
              <a:gd name="connsiteY16" fmla="*/ 0 h 3551081"/>
              <a:gd name="connsiteX17" fmla="*/ 1928020 w 5223983"/>
              <a:gd name="connsiteY17" fmla="*/ 148590 h 3551081"/>
              <a:gd name="connsiteX18" fmla="*/ 304801 w 5223983"/>
              <a:gd name="connsiteY18" fmla="*/ 1771809 h 3551081"/>
              <a:gd name="connsiteX19" fmla="*/ 1927860 w 5223983"/>
              <a:gd name="connsiteY19" fmla="*/ 3394869 h 3551081"/>
              <a:gd name="connsiteX20" fmla="*/ 1771651 w 5223983"/>
              <a:gd name="connsiteY20" fmla="*/ 3551079 h 3551081"/>
              <a:gd name="connsiteX21" fmla="*/ 0 w 5223983"/>
              <a:gd name="connsiteY21" fmla="*/ 1779428 h 3551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223983" h="3551081">
                <a:moveTo>
                  <a:pt x="3322794" y="1406050"/>
                </a:moveTo>
                <a:cubicBezTo>
                  <a:pt x="3531110" y="1406050"/>
                  <a:pt x="3699984" y="1574924"/>
                  <a:pt x="3699984" y="1783240"/>
                </a:cubicBezTo>
                <a:cubicBezTo>
                  <a:pt x="3699984" y="1991556"/>
                  <a:pt x="3531110" y="2160430"/>
                  <a:pt x="3322794" y="2160430"/>
                </a:cubicBezTo>
                <a:cubicBezTo>
                  <a:pt x="3114478" y="2160430"/>
                  <a:pt x="2945604" y="1991556"/>
                  <a:pt x="2945604" y="1783240"/>
                </a:cubicBezTo>
                <a:cubicBezTo>
                  <a:pt x="2945604" y="1574924"/>
                  <a:pt x="3114478" y="1406050"/>
                  <a:pt x="3322794" y="1406050"/>
                </a:cubicBezTo>
                <a:close/>
                <a:moveTo>
                  <a:pt x="1901190" y="1406050"/>
                </a:moveTo>
                <a:cubicBezTo>
                  <a:pt x="2109506" y="1406050"/>
                  <a:pt x="2278380" y="1574924"/>
                  <a:pt x="2278380" y="1783240"/>
                </a:cubicBezTo>
                <a:cubicBezTo>
                  <a:pt x="2278380" y="1991556"/>
                  <a:pt x="2109506" y="2160430"/>
                  <a:pt x="1901190" y="2160430"/>
                </a:cubicBezTo>
                <a:cubicBezTo>
                  <a:pt x="1692874" y="2160430"/>
                  <a:pt x="1524000" y="1991556"/>
                  <a:pt x="1524000" y="1783240"/>
                </a:cubicBezTo>
                <a:cubicBezTo>
                  <a:pt x="1524000" y="1574924"/>
                  <a:pt x="1692874" y="1406050"/>
                  <a:pt x="1901190" y="1406050"/>
                </a:cubicBezTo>
                <a:close/>
                <a:moveTo>
                  <a:pt x="3444555" y="1"/>
                </a:moveTo>
                <a:lnTo>
                  <a:pt x="5223983" y="1779430"/>
                </a:lnTo>
                <a:lnTo>
                  <a:pt x="3452333" y="3551081"/>
                </a:lnTo>
                <a:lnTo>
                  <a:pt x="3296124" y="3394871"/>
                </a:lnTo>
                <a:lnTo>
                  <a:pt x="4919183" y="1771811"/>
                </a:lnTo>
                <a:lnTo>
                  <a:pt x="3295964" y="148592"/>
                </a:lnTo>
                <a:close/>
                <a:moveTo>
                  <a:pt x="1779429" y="0"/>
                </a:moveTo>
                <a:lnTo>
                  <a:pt x="1928020" y="148590"/>
                </a:lnTo>
                <a:lnTo>
                  <a:pt x="304801" y="1771809"/>
                </a:lnTo>
                <a:lnTo>
                  <a:pt x="1927860" y="3394869"/>
                </a:lnTo>
                <a:lnTo>
                  <a:pt x="1771651" y="3551079"/>
                </a:lnTo>
                <a:lnTo>
                  <a:pt x="0" y="1779428"/>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67203" tIns="33602" rIns="67203" bIns="33602" numCol="1" spcCol="0" rtlCol="0" fromWordArt="0" anchor="ctr" anchorCtr="0" forceAA="0" compatLnSpc="1">
            <a:prstTxWarp prst="textNoShape">
              <a:avLst/>
            </a:prstTxWarp>
            <a:noAutofit/>
          </a:bodyPr>
          <a:lstStyle/>
          <a:p>
            <a:pPr algn="ctr" defTabSz="685381">
              <a:defRPr/>
            </a:pPr>
            <a:endParaRPr lang="en-US" sz="1765" kern="0" dirty="0">
              <a:solidFill>
                <a:srgbClr val="FFFFFF"/>
              </a:solidFill>
              <a:latin typeface="Segoe UI"/>
              <a:ea typeface="Segoe UI" pitchFamily="34" charset="0"/>
              <a:cs typeface="Segoe UI" pitchFamily="34" charset="0"/>
            </a:endParaRPr>
          </a:p>
        </p:txBody>
      </p:sp>
      <p:sp>
        <p:nvSpPr>
          <p:cNvPr id="136" name="Rectangle 135"/>
          <p:cNvSpPr/>
          <p:nvPr/>
        </p:nvSpPr>
        <p:spPr bwMode="auto">
          <a:xfrm>
            <a:off x="6992449" y="3268997"/>
            <a:ext cx="1314531" cy="1075710"/>
          </a:xfrm>
          <a:prstGeom prst="rect">
            <a:avLst/>
          </a:prstGeom>
          <a:solidFill>
            <a:schemeClr val="accent4"/>
          </a:solidFill>
          <a:ln w="3175">
            <a:noFill/>
          </a:ln>
          <a:effectLst/>
        </p:spPr>
        <p:txBody>
          <a:bodyPr spcFirstLastPara="0" vert="horz" wrap="square" lIns="67232" tIns="33616" rIns="67232" bIns="33616" numCol="1" spcCol="1270" anchor="t" anchorCtr="0">
            <a:noAutofit/>
          </a:bodyPr>
          <a:lstStyle/>
          <a:p>
            <a:pPr algn="ctr" defTabSz="532887">
              <a:spcBef>
                <a:spcPct val="0"/>
              </a:spcBef>
              <a:spcAft>
                <a:spcPct val="35000"/>
              </a:spcAft>
              <a:defRPr/>
            </a:pPr>
            <a:r>
              <a:rPr lang="en-US" sz="882" kern="0" dirty="0">
                <a:solidFill>
                  <a:srgbClr val="FFFFFF"/>
                </a:solidFill>
                <a:latin typeface="Segoe UI Semibold" panose="020B0702040204020203" pitchFamily="34" charset="0"/>
                <a:ea typeface="MS PGothic" panose="020B0600070205080204" pitchFamily="34" charset="-128"/>
                <a:cs typeface="Segoe UI Semibold" panose="020B0702040204020203" pitchFamily="34" charset="0"/>
              </a:rPr>
              <a:t>Business Scenarios</a:t>
            </a:r>
          </a:p>
        </p:txBody>
      </p:sp>
      <p:sp>
        <p:nvSpPr>
          <p:cNvPr id="138" name="Rectangle 137"/>
          <p:cNvSpPr/>
          <p:nvPr/>
        </p:nvSpPr>
        <p:spPr>
          <a:xfrm>
            <a:off x="7428366" y="3685373"/>
            <a:ext cx="800176" cy="373564"/>
          </a:xfrm>
          <a:prstGeom prst="rect">
            <a:avLst/>
          </a:prstGeom>
        </p:spPr>
        <p:txBody>
          <a:bodyPr wrap="square" lIns="0" tIns="0" rIns="0" bIns="0">
            <a:spAutoFit/>
          </a:bodyPr>
          <a:lstStyle/>
          <a:p>
            <a:pPr defTabSz="685316">
              <a:defRPr/>
            </a:pPr>
            <a:r>
              <a:rPr lang="en-US" sz="809" kern="0" spc="-22" dirty="0">
                <a:solidFill>
                  <a:srgbClr val="FFFFFF"/>
                </a:solidFill>
                <a:latin typeface="Segoe UI Semilight"/>
                <a:cs typeface="Segoe UI Semilight" panose="020B0402040204020203" pitchFamily="34" charset="0"/>
              </a:rPr>
              <a:t>Recommendations,</a:t>
            </a:r>
          </a:p>
          <a:p>
            <a:pPr defTabSz="685316">
              <a:defRPr/>
            </a:pPr>
            <a:r>
              <a:rPr lang="en-US" sz="809" kern="0" spc="-22" dirty="0">
                <a:solidFill>
                  <a:srgbClr val="FFFFFF"/>
                </a:solidFill>
                <a:latin typeface="Segoe UI Semilight"/>
                <a:cs typeface="Segoe UI Semilight" panose="020B0402040204020203" pitchFamily="34" charset="0"/>
              </a:rPr>
              <a:t>customer churn,</a:t>
            </a:r>
          </a:p>
          <a:p>
            <a:pPr defTabSz="685316">
              <a:defRPr/>
            </a:pPr>
            <a:r>
              <a:rPr lang="en-US" sz="809" kern="0" spc="-22" dirty="0">
                <a:solidFill>
                  <a:srgbClr val="FFFFFF"/>
                </a:solidFill>
                <a:latin typeface="Segoe UI Semilight"/>
                <a:cs typeface="Segoe UI Semilight" panose="020B0402040204020203" pitchFamily="34" charset="0"/>
              </a:rPr>
              <a:t>forecasting, etc.</a:t>
            </a:r>
          </a:p>
        </p:txBody>
      </p:sp>
      <p:sp>
        <p:nvSpPr>
          <p:cNvPr id="146" name="Rectangle 145"/>
          <p:cNvSpPr/>
          <p:nvPr/>
        </p:nvSpPr>
        <p:spPr>
          <a:xfrm>
            <a:off x="7428368" y="2667580"/>
            <a:ext cx="741943" cy="249043"/>
          </a:xfrm>
          <a:prstGeom prst="rect">
            <a:avLst/>
          </a:prstGeom>
        </p:spPr>
        <p:txBody>
          <a:bodyPr wrap="square" lIns="0" tIns="0" rIns="0" bIns="0" anchor="ctr">
            <a:spAutoFit/>
          </a:bodyPr>
          <a:lstStyle/>
          <a:p>
            <a:pPr defTabSz="672097">
              <a:defRPr/>
            </a:pPr>
            <a:r>
              <a:rPr lang="en-US" sz="809" kern="0" dirty="0">
                <a:solidFill>
                  <a:srgbClr val="FFFFFF"/>
                </a:solidFill>
                <a:latin typeface="Segoe UI Semilight"/>
                <a:cs typeface="Segoe UI Semilight" panose="020B0402040204020203" pitchFamily="34" charset="0"/>
              </a:rPr>
              <a:t>Bot </a:t>
            </a:r>
            <a:br>
              <a:rPr lang="en-US" sz="809" kern="0" dirty="0">
                <a:solidFill>
                  <a:srgbClr val="FFFFFF"/>
                </a:solidFill>
                <a:latin typeface="Segoe UI Semilight"/>
                <a:cs typeface="Segoe UI Semilight" panose="020B0402040204020203" pitchFamily="34" charset="0"/>
              </a:rPr>
            </a:br>
            <a:r>
              <a:rPr lang="en-US" sz="809" kern="0" dirty="0">
                <a:solidFill>
                  <a:srgbClr val="FFFFFF"/>
                </a:solidFill>
                <a:latin typeface="Segoe UI Semilight"/>
                <a:cs typeface="Segoe UI Semilight" panose="020B0402040204020203" pitchFamily="34" charset="0"/>
              </a:rPr>
              <a:t>Framework</a:t>
            </a:r>
          </a:p>
        </p:txBody>
      </p:sp>
      <p:sp>
        <p:nvSpPr>
          <p:cNvPr id="147" name="Rectangle 146"/>
          <p:cNvSpPr/>
          <p:nvPr/>
        </p:nvSpPr>
        <p:spPr>
          <a:xfrm>
            <a:off x="7428368" y="2353508"/>
            <a:ext cx="741943" cy="249043"/>
          </a:xfrm>
          <a:prstGeom prst="rect">
            <a:avLst/>
          </a:prstGeom>
        </p:spPr>
        <p:txBody>
          <a:bodyPr wrap="square" lIns="0" tIns="0" rIns="0" bIns="0">
            <a:spAutoFit/>
          </a:bodyPr>
          <a:lstStyle/>
          <a:p>
            <a:pPr defTabSz="672097">
              <a:defRPr/>
            </a:pPr>
            <a:r>
              <a:rPr lang="en-US" sz="809" kern="0" dirty="0">
                <a:solidFill>
                  <a:srgbClr val="FFFFFF"/>
                </a:solidFill>
                <a:latin typeface="Segoe UI Semilight"/>
                <a:cs typeface="Segoe UI Semilight" panose="020B0402040204020203" pitchFamily="34" charset="0"/>
              </a:rPr>
              <a:t>Cognitive</a:t>
            </a:r>
            <a:br>
              <a:rPr lang="en-US" sz="809" kern="0" dirty="0">
                <a:solidFill>
                  <a:srgbClr val="FFFFFF"/>
                </a:solidFill>
                <a:latin typeface="Segoe UI Semilight"/>
                <a:cs typeface="Segoe UI Semilight" panose="020B0402040204020203" pitchFamily="34" charset="0"/>
              </a:rPr>
            </a:br>
            <a:r>
              <a:rPr lang="en-US" sz="809" kern="0" dirty="0">
                <a:solidFill>
                  <a:srgbClr val="FFFFFF"/>
                </a:solidFill>
                <a:latin typeface="Segoe UI Semilight"/>
                <a:cs typeface="Segoe UI Semilight" panose="020B0402040204020203" pitchFamily="34" charset="0"/>
              </a:rPr>
              <a:t>Services</a:t>
            </a:r>
          </a:p>
        </p:txBody>
      </p:sp>
      <p:pic>
        <p:nvPicPr>
          <p:cNvPr id="149" name="Picture 14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11967" y="3149931"/>
            <a:ext cx="313820" cy="313820"/>
          </a:xfrm>
          <a:prstGeom prst="rect">
            <a:avLst/>
          </a:prstGeom>
        </p:spPr>
      </p:pic>
      <p:pic>
        <p:nvPicPr>
          <p:cNvPr id="150" name="Picture 14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29986" y="2738202"/>
            <a:ext cx="259376" cy="259376"/>
          </a:xfrm>
          <a:prstGeom prst="rect">
            <a:avLst/>
          </a:prstGeom>
        </p:spPr>
      </p:pic>
      <p:grpSp>
        <p:nvGrpSpPr>
          <p:cNvPr id="98" name="Group 97">
            <a:extLst>
              <a:ext uri="{FF2B5EF4-FFF2-40B4-BE49-F238E27FC236}">
                <a16:creationId xmlns:a16="http://schemas.microsoft.com/office/drawing/2014/main" id="{1A18EBB6-969A-436E-AC6F-22CD10609163}"/>
              </a:ext>
            </a:extLst>
          </p:cNvPr>
          <p:cNvGrpSpPr/>
          <p:nvPr/>
        </p:nvGrpSpPr>
        <p:grpSpPr>
          <a:xfrm>
            <a:off x="4315724" y="3587986"/>
            <a:ext cx="1226827" cy="287902"/>
            <a:chOff x="4104234" y="3713494"/>
            <a:chExt cx="1668570" cy="391566"/>
          </a:xfrm>
        </p:grpSpPr>
        <p:sp>
          <p:nvSpPr>
            <p:cNvPr id="148" name="Rectangle 147"/>
            <p:cNvSpPr/>
            <p:nvPr/>
          </p:nvSpPr>
          <p:spPr>
            <a:xfrm>
              <a:off x="4502185" y="3755390"/>
              <a:ext cx="1270619" cy="294501"/>
            </a:xfrm>
            <a:prstGeom prst="rect">
              <a:avLst/>
            </a:prstGeom>
          </p:spPr>
          <p:txBody>
            <a:bodyPr wrap="square">
              <a:spAutoFit/>
            </a:bodyPr>
            <a:lstStyle/>
            <a:p>
              <a:pPr defTabSz="685594">
                <a:defRPr/>
              </a:pPr>
              <a:r>
                <a:rPr lang="en-US" sz="807" kern="0" dirty="0">
                  <a:solidFill>
                    <a:srgbClr val="FFFFFF"/>
                  </a:solidFill>
                  <a:latin typeface="Segoe UI Semilight"/>
                  <a:ea typeface="MS PGothic" panose="020B0600070205080204" pitchFamily="34" charset="-128"/>
                  <a:cs typeface="Segoe UI Semilight" panose="020B0402040204020203" pitchFamily="34" charset="0"/>
                </a:rPr>
                <a:t>Cosmos DB</a:t>
              </a:r>
            </a:p>
          </p:txBody>
        </p:sp>
        <p:pic>
          <p:nvPicPr>
            <p:cNvPr id="152" name="Picture 15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104234" y="3713494"/>
              <a:ext cx="391566" cy="391566"/>
            </a:xfrm>
            <a:prstGeom prst="rect">
              <a:avLst/>
            </a:prstGeom>
          </p:spPr>
        </p:pic>
      </p:grpSp>
      <p:pic>
        <p:nvPicPr>
          <p:cNvPr id="155" name="Picture 154" descr="http://www.algebraixdata.com/wp-content/uploads/2016/09/spark_logo1.png?c82824">
            <a:extLst>
              <a:ext uri="{FF2B5EF4-FFF2-40B4-BE49-F238E27FC236}">
                <a16:creationId xmlns:a16="http://schemas.microsoft.com/office/drawing/2014/main" id="{5098192B-12D3-422F-953F-51ABC0943EC8}"/>
              </a:ext>
            </a:extLst>
          </p:cNvPr>
          <p:cNvPicPr>
            <a:picLocks noChangeAspect="1" noChangeArrowheads="1"/>
          </p:cNvPicPr>
          <p:nvPr/>
        </p:nvPicPr>
        <p:blipFill>
          <a:blip r:embed="rId6" cstate="print">
            <a:duotone>
              <a:schemeClr val="accent1">
                <a:shade val="45000"/>
                <a:satMod val="135000"/>
              </a:schemeClr>
              <a:prstClr val="white"/>
            </a:duotone>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a:ext>
            </a:extLst>
          </a:blip>
          <a:srcRect/>
          <a:stretch>
            <a:fillRect/>
          </a:stretch>
        </p:blipFill>
        <p:spPr bwMode="auto">
          <a:xfrm>
            <a:off x="5713679" y="3574352"/>
            <a:ext cx="244049" cy="244048"/>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oup 4">
            <a:extLst>
              <a:ext uri="{FF2B5EF4-FFF2-40B4-BE49-F238E27FC236}">
                <a16:creationId xmlns:a16="http://schemas.microsoft.com/office/drawing/2014/main" id="{4F0C2CD8-0562-4FC7-A9D7-059DAE8AA0D1}"/>
              </a:ext>
            </a:extLst>
          </p:cNvPr>
          <p:cNvGrpSpPr>
            <a:grpSpLocks noChangeAspect="1"/>
          </p:cNvGrpSpPr>
          <p:nvPr/>
        </p:nvGrpSpPr>
        <p:grpSpPr bwMode="auto">
          <a:xfrm>
            <a:off x="2053228" y="2219422"/>
            <a:ext cx="280862" cy="337033"/>
            <a:chOff x="3856" y="2127"/>
            <a:chExt cx="125" cy="150"/>
          </a:xfrm>
        </p:grpSpPr>
        <p:sp>
          <p:nvSpPr>
            <p:cNvPr id="12" name="Line 5">
              <a:extLst>
                <a:ext uri="{FF2B5EF4-FFF2-40B4-BE49-F238E27FC236}">
                  <a16:creationId xmlns:a16="http://schemas.microsoft.com/office/drawing/2014/main" id="{DF679969-4A2D-4391-BF14-1864EA7FF217}"/>
                </a:ext>
              </a:extLst>
            </p:cNvPr>
            <p:cNvSpPr>
              <a:spLocks noChangeShapeType="1"/>
            </p:cNvSpPr>
            <p:nvPr/>
          </p:nvSpPr>
          <p:spPr bwMode="auto">
            <a:xfrm flipV="1">
              <a:off x="3856" y="2221"/>
              <a:ext cx="0" cy="56"/>
            </a:xfrm>
            <a:prstGeom prst="line">
              <a:avLst/>
            </a:prstGeom>
            <a:noFill/>
            <a:ln w="15240">
              <a:solidFill>
                <a:schemeClr val="tx1"/>
              </a:solidFill>
            </a:ln>
            <a:extLst>
              <a:ext uri="{909E8E84-426E-40DD-AFC4-6F175D3DCCD1}">
                <a14:hiddenFill xmlns:a14="http://schemas.microsoft.com/office/drawing/2010/main">
                  <a:noFill/>
                </a14:hiddenFill>
              </a:ext>
            </a:extLst>
          </p:spPr>
          <p:txBody>
            <a:bodyPr vert="horz" wrap="square" lIns="67201" tIns="33600" rIns="67201" bIns="33600" numCol="1" anchor="t" anchorCtr="0" compatLnSpc="1">
              <a:prstTxWarp prst="textNoShape">
                <a:avLst/>
              </a:prstTxWarp>
            </a:bodyPr>
            <a:lstStyle/>
            <a:p>
              <a:pPr defTabSz="685437">
                <a:defRPr/>
              </a:pPr>
              <a:endParaRPr lang="en-US" sz="1325" kern="0">
                <a:solidFill>
                  <a:srgbClr val="333333"/>
                </a:solidFill>
                <a:latin typeface="Segoe UI Semilight"/>
                <a:ea typeface="MS PGothic" panose="020B0600070205080204" pitchFamily="34" charset="-128"/>
                <a:cs typeface="Arial" charset="0"/>
              </a:endParaRPr>
            </a:p>
          </p:txBody>
        </p:sp>
        <p:sp>
          <p:nvSpPr>
            <p:cNvPr id="13" name="Line 6">
              <a:extLst>
                <a:ext uri="{FF2B5EF4-FFF2-40B4-BE49-F238E27FC236}">
                  <a16:creationId xmlns:a16="http://schemas.microsoft.com/office/drawing/2014/main" id="{20A26795-CA46-41EB-A8EA-BF805341D7A5}"/>
                </a:ext>
              </a:extLst>
            </p:cNvPr>
            <p:cNvSpPr>
              <a:spLocks noChangeShapeType="1"/>
            </p:cNvSpPr>
            <p:nvPr/>
          </p:nvSpPr>
          <p:spPr bwMode="auto">
            <a:xfrm flipV="1">
              <a:off x="3898" y="2185"/>
              <a:ext cx="0" cy="92"/>
            </a:xfrm>
            <a:prstGeom prst="line">
              <a:avLst/>
            </a:prstGeom>
            <a:noFill/>
            <a:ln w="15240">
              <a:solidFill>
                <a:schemeClr val="tx1"/>
              </a:solidFill>
            </a:ln>
            <a:extLst>
              <a:ext uri="{909E8E84-426E-40DD-AFC4-6F175D3DCCD1}">
                <a14:hiddenFill xmlns:a14="http://schemas.microsoft.com/office/drawing/2010/main">
                  <a:noFill/>
                </a14:hiddenFill>
              </a:ext>
            </a:extLst>
          </p:spPr>
          <p:txBody>
            <a:bodyPr vert="horz" wrap="square" lIns="67201" tIns="33600" rIns="67201" bIns="33600" numCol="1" anchor="t" anchorCtr="0" compatLnSpc="1">
              <a:prstTxWarp prst="textNoShape">
                <a:avLst/>
              </a:prstTxWarp>
            </a:bodyPr>
            <a:lstStyle/>
            <a:p>
              <a:pPr defTabSz="685437">
                <a:defRPr/>
              </a:pPr>
              <a:endParaRPr lang="en-US" sz="1325" kern="0">
                <a:solidFill>
                  <a:srgbClr val="333333"/>
                </a:solidFill>
                <a:latin typeface="Segoe UI Semilight"/>
                <a:ea typeface="MS PGothic" panose="020B0600070205080204" pitchFamily="34" charset="-128"/>
                <a:cs typeface="Arial" charset="0"/>
              </a:endParaRPr>
            </a:p>
          </p:txBody>
        </p:sp>
        <p:sp>
          <p:nvSpPr>
            <p:cNvPr id="14" name="Line 7">
              <a:extLst>
                <a:ext uri="{FF2B5EF4-FFF2-40B4-BE49-F238E27FC236}">
                  <a16:creationId xmlns:a16="http://schemas.microsoft.com/office/drawing/2014/main" id="{24585801-51F5-45AF-A566-BF0337A49842}"/>
                </a:ext>
              </a:extLst>
            </p:cNvPr>
            <p:cNvSpPr>
              <a:spLocks noChangeShapeType="1"/>
            </p:cNvSpPr>
            <p:nvPr/>
          </p:nvSpPr>
          <p:spPr bwMode="auto">
            <a:xfrm flipV="1">
              <a:off x="3939" y="2196"/>
              <a:ext cx="0" cy="81"/>
            </a:xfrm>
            <a:prstGeom prst="line">
              <a:avLst/>
            </a:prstGeom>
            <a:noFill/>
            <a:ln w="15240">
              <a:solidFill>
                <a:schemeClr val="tx1"/>
              </a:solidFill>
            </a:ln>
            <a:extLst>
              <a:ext uri="{909E8E84-426E-40DD-AFC4-6F175D3DCCD1}">
                <a14:hiddenFill xmlns:a14="http://schemas.microsoft.com/office/drawing/2010/main">
                  <a:noFill/>
                </a14:hiddenFill>
              </a:ext>
            </a:extLst>
          </p:spPr>
          <p:txBody>
            <a:bodyPr vert="horz" wrap="square" lIns="67201" tIns="33600" rIns="67201" bIns="33600" numCol="1" anchor="t" anchorCtr="0" compatLnSpc="1">
              <a:prstTxWarp prst="textNoShape">
                <a:avLst/>
              </a:prstTxWarp>
            </a:bodyPr>
            <a:lstStyle/>
            <a:p>
              <a:pPr defTabSz="685437">
                <a:defRPr/>
              </a:pPr>
              <a:endParaRPr lang="en-US" sz="1325" kern="0">
                <a:solidFill>
                  <a:srgbClr val="333333"/>
                </a:solidFill>
                <a:latin typeface="Segoe UI Semilight"/>
                <a:ea typeface="MS PGothic" panose="020B0600070205080204" pitchFamily="34" charset="-128"/>
                <a:cs typeface="Arial" charset="0"/>
              </a:endParaRPr>
            </a:p>
          </p:txBody>
        </p:sp>
        <p:sp>
          <p:nvSpPr>
            <p:cNvPr id="15" name="Line 8">
              <a:extLst>
                <a:ext uri="{FF2B5EF4-FFF2-40B4-BE49-F238E27FC236}">
                  <a16:creationId xmlns:a16="http://schemas.microsoft.com/office/drawing/2014/main" id="{EF6706FC-5643-4910-B7E5-7EB056982B67}"/>
                </a:ext>
              </a:extLst>
            </p:cNvPr>
            <p:cNvSpPr>
              <a:spLocks noChangeShapeType="1"/>
            </p:cNvSpPr>
            <p:nvPr/>
          </p:nvSpPr>
          <p:spPr bwMode="auto">
            <a:xfrm flipV="1">
              <a:off x="3981" y="2157"/>
              <a:ext cx="0" cy="120"/>
            </a:xfrm>
            <a:prstGeom prst="line">
              <a:avLst/>
            </a:prstGeom>
            <a:noFill/>
            <a:ln w="15240">
              <a:solidFill>
                <a:schemeClr val="tx1"/>
              </a:solidFill>
            </a:ln>
            <a:extLst>
              <a:ext uri="{909E8E84-426E-40DD-AFC4-6F175D3DCCD1}">
                <a14:hiddenFill xmlns:a14="http://schemas.microsoft.com/office/drawing/2010/main">
                  <a:noFill/>
                </a14:hiddenFill>
              </a:ext>
            </a:extLst>
          </p:spPr>
          <p:txBody>
            <a:bodyPr vert="horz" wrap="square" lIns="67201" tIns="33600" rIns="67201" bIns="33600" numCol="1" anchor="t" anchorCtr="0" compatLnSpc="1">
              <a:prstTxWarp prst="textNoShape">
                <a:avLst/>
              </a:prstTxWarp>
            </a:bodyPr>
            <a:lstStyle/>
            <a:p>
              <a:pPr defTabSz="685437">
                <a:defRPr/>
              </a:pPr>
              <a:endParaRPr lang="en-US" sz="1325" kern="0">
                <a:solidFill>
                  <a:srgbClr val="333333"/>
                </a:solidFill>
                <a:latin typeface="Segoe UI Semilight"/>
                <a:ea typeface="MS PGothic" panose="020B0600070205080204" pitchFamily="34" charset="-128"/>
                <a:cs typeface="Arial" charset="0"/>
              </a:endParaRPr>
            </a:p>
          </p:txBody>
        </p:sp>
        <p:sp>
          <p:nvSpPr>
            <p:cNvPr id="16" name="Freeform 9">
              <a:extLst>
                <a:ext uri="{FF2B5EF4-FFF2-40B4-BE49-F238E27FC236}">
                  <a16:creationId xmlns:a16="http://schemas.microsoft.com/office/drawing/2014/main" id="{4133673E-65FD-4903-98AC-61C103B76935}"/>
                </a:ext>
              </a:extLst>
            </p:cNvPr>
            <p:cNvSpPr>
              <a:spLocks/>
            </p:cNvSpPr>
            <p:nvPr/>
          </p:nvSpPr>
          <p:spPr bwMode="auto">
            <a:xfrm>
              <a:off x="3856" y="2141"/>
              <a:ext cx="113" cy="62"/>
            </a:xfrm>
            <a:custGeom>
              <a:avLst/>
              <a:gdLst>
                <a:gd name="T0" fmla="*/ 0 w 113"/>
                <a:gd name="T1" fmla="*/ 62 h 62"/>
                <a:gd name="T2" fmla="*/ 41 w 113"/>
                <a:gd name="T3" fmla="*/ 19 h 62"/>
                <a:gd name="T4" fmla="*/ 83 w 113"/>
                <a:gd name="T5" fmla="*/ 40 h 62"/>
                <a:gd name="T6" fmla="*/ 113 w 113"/>
                <a:gd name="T7" fmla="*/ 0 h 62"/>
              </a:gdLst>
              <a:ahLst/>
              <a:cxnLst>
                <a:cxn ang="0">
                  <a:pos x="T0" y="T1"/>
                </a:cxn>
                <a:cxn ang="0">
                  <a:pos x="T2" y="T3"/>
                </a:cxn>
                <a:cxn ang="0">
                  <a:pos x="T4" y="T5"/>
                </a:cxn>
                <a:cxn ang="0">
                  <a:pos x="T6" y="T7"/>
                </a:cxn>
              </a:cxnLst>
              <a:rect l="0" t="0" r="r" b="b"/>
              <a:pathLst>
                <a:path w="113" h="62">
                  <a:moveTo>
                    <a:pt x="0" y="62"/>
                  </a:moveTo>
                  <a:lnTo>
                    <a:pt x="41" y="19"/>
                  </a:lnTo>
                  <a:lnTo>
                    <a:pt x="83" y="40"/>
                  </a:lnTo>
                  <a:lnTo>
                    <a:pt x="113" y="0"/>
                  </a:lnTo>
                </a:path>
              </a:pathLst>
            </a:custGeom>
            <a:noFill/>
            <a:ln w="15240">
              <a:solidFill>
                <a:schemeClr val="tx1"/>
              </a:solidFill>
            </a:ln>
            <a:extLst>
              <a:ext uri="{909E8E84-426E-40DD-AFC4-6F175D3DCCD1}">
                <a14:hiddenFill xmlns:a14="http://schemas.microsoft.com/office/drawing/2010/main">
                  <a:solidFill>
                    <a:srgbClr val="FFFFFF"/>
                  </a:solidFill>
                </a14:hiddenFill>
              </a:ext>
            </a:extLst>
          </p:spPr>
          <p:txBody>
            <a:bodyPr vert="horz" wrap="square" lIns="67201" tIns="33600" rIns="67201" bIns="33600" numCol="1" anchor="t" anchorCtr="0" compatLnSpc="1">
              <a:prstTxWarp prst="textNoShape">
                <a:avLst/>
              </a:prstTxWarp>
            </a:bodyPr>
            <a:lstStyle/>
            <a:p>
              <a:pPr defTabSz="685437">
                <a:defRPr/>
              </a:pPr>
              <a:endParaRPr lang="en-US" sz="1325" kern="0">
                <a:solidFill>
                  <a:srgbClr val="333333"/>
                </a:solidFill>
                <a:latin typeface="Segoe UI Semilight"/>
                <a:ea typeface="MS PGothic" panose="020B0600070205080204" pitchFamily="34" charset="-128"/>
                <a:cs typeface="Arial" charset="0"/>
              </a:endParaRPr>
            </a:p>
          </p:txBody>
        </p:sp>
        <p:sp>
          <p:nvSpPr>
            <p:cNvPr id="17" name="Freeform 10">
              <a:extLst>
                <a:ext uri="{FF2B5EF4-FFF2-40B4-BE49-F238E27FC236}">
                  <a16:creationId xmlns:a16="http://schemas.microsoft.com/office/drawing/2014/main" id="{B062782F-2A1F-45BC-86CA-50D29AD27C81}"/>
                </a:ext>
              </a:extLst>
            </p:cNvPr>
            <p:cNvSpPr>
              <a:spLocks/>
            </p:cNvSpPr>
            <p:nvPr/>
          </p:nvSpPr>
          <p:spPr bwMode="auto">
            <a:xfrm>
              <a:off x="3957" y="2127"/>
              <a:ext cx="24" cy="25"/>
            </a:xfrm>
            <a:custGeom>
              <a:avLst/>
              <a:gdLst>
                <a:gd name="T0" fmla="*/ 19 w 24"/>
                <a:gd name="T1" fmla="*/ 25 h 25"/>
                <a:gd name="T2" fmla="*/ 24 w 24"/>
                <a:gd name="T3" fmla="*/ 0 h 25"/>
                <a:gd name="T4" fmla="*/ 0 w 24"/>
                <a:gd name="T5" fmla="*/ 9 h 25"/>
                <a:gd name="T6" fmla="*/ 19 w 24"/>
                <a:gd name="T7" fmla="*/ 25 h 25"/>
              </a:gdLst>
              <a:ahLst/>
              <a:cxnLst>
                <a:cxn ang="0">
                  <a:pos x="T0" y="T1"/>
                </a:cxn>
                <a:cxn ang="0">
                  <a:pos x="T2" y="T3"/>
                </a:cxn>
                <a:cxn ang="0">
                  <a:pos x="T4" y="T5"/>
                </a:cxn>
                <a:cxn ang="0">
                  <a:pos x="T6" y="T7"/>
                </a:cxn>
              </a:cxnLst>
              <a:rect l="0" t="0" r="r" b="b"/>
              <a:pathLst>
                <a:path w="24" h="25">
                  <a:moveTo>
                    <a:pt x="19" y="25"/>
                  </a:moveTo>
                  <a:lnTo>
                    <a:pt x="24" y="0"/>
                  </a:lnTo>
                  <a:lnTo>
                    <a:pt x="0" y="9"/>
                  </a:lnTo>
                  <a:lnTo>
                    <a:pt x="19" y="25"/>
                  </a:lnTo>
                  <a:close/>
                </a:path>
              </a:pathLst>
            </a:custGeom>
            <a:solidFill>
              <a:schemeClr val="tx1"/>
            </a:solidFill>
            <a:ln w="9525">
              <a:noFill/>
              <a:round/>
              <a:headEnd/>
              <a:tailEnd/>
            </a:ln>
          </p:spPr>
          <p:txBody>
            <a:bodyPr vert="horz" wrap="square" lIns="67201" tIns="33600" rIns="67201" bIns="33600" numCol="1" anchor="t" anchorCtr="0" compatLnSpc="1">
              <a:prstTxWarp prst="textNoShape">
                <a:avLst/>
              </a:prstTxWarp>
            </a:bodyPr>
            <a:lstStyle/>
            <a:p>
              <a:pPr defTabSz="685437">
                <a:defRPr/>
              </a:pPr>
              <a:endParaRPr lang="en-US" sz="1325" kern="0">
                <a:solidFill>
                  <a:srgbClr val="333333"/>
                </a:solidFill>
                <a:latin typeface="Segoe UI Semilight"/>
                <a:ea typeface="MS PGothic" panose="020B0600070205080204" pitchFamily="34" charset="-128"/>
                <a:cs typeface="Arial" charset="0"/>
              </a:endParaRPr>
            </a:p>
          </p:txBody>
        </p:sp>
      </p:grpSp>
      <p:grpSp>
        <p:nvGrpSpPr>
          <p:cNvPr id="466" name="Group 27">
            <a:extLst>
              <a:ext uri="{FF2B5EF4-FFF2-40B4-BE49-F238E27FC236}">
                <a16:creationId xmlns:a16="http://schemas.microsoft.com/office/drawing/2014/main" id="{EE5C82E0-8F9E-41B1-BD4C-F39C2CED704B}"/>
              </a:ext>
            </a:extLst>
          </p:cNvPr>
          <p:cNvGrpSpPr>
            <a:grpSpLocks noChangeAspect="1"/>
          </p:cNvGrpSpPr>
          <p:nvPr/>
        </p:nvGrpSpPr>
        <p:grpSpPr bwMode="auto">
          <a:xfrm>
            <a:off x="7080261" y="3740065"/>
            <a:ext cx="272110" cy="264003"/>
            <a:chOff x="4904" y="2372"/>
            <a:chExt cx="235" cy="228"/>
          </a:xfrm>
          <a:solidFill>
            <a:schemeClr val="bg1"/>
          </a:solidFill>
        </p:grpSpPr>
        <p:sp>
          <p:nvSpPr>
            <p:cNvPr id="482" name="Freeform 28">
              <a:extLst>
                <a:ext uri="{FF2B5EF4-FFF2-40B4-BE49-F238E27FC236}">
                  <a16:creationId xmlns:a16="http://schemas.microsoft.com/office/drawing/2014/main" id="{2E1576D0-27CF-4DA4-9147-48DAB18DBF13}"/>
                </a:ext>
              </a:extLst>
            </p:cNvPr>
            <p:cNvSpPr>
              <a:spLocks noEditPoints="1"/>
            </p:cNvSpPr>
            <p:nvPr/>
          </p:nvSpPr>
          <p:spPr bwMode="auto">
            <a:xfrm>
              <a:off x="5037" y="2420"/>
              <a:ext cx="84" cy="84"/>
            </a:xfrm>
            <a:custGeom>
              <a:avLst/>
              <a:gdLst>
                <a:gd name="T0" fmla="*/ 21 w 42"/>
                <a:gd name="T1" fmla="*/ 42 h 42"/>
                <a:gd name="T2" fmla="*/ 0 w 42"/>
                <a:gd name="T3" fmla="*/ 21 h 42"/>
                <a:gd name="T4" fmla="*/ 21 w 42"/>
                <a:gd name="T5" fmla="*/ 0 h 42"/>
                <a:gd name="T6" fmla="*/ 42 w 42"/>
                <a:gd name="T7" fmla="*/ 21 h 42"/>
                <a:gd name="T8" fmla="*/ 21 w 42"/>
                <a:gd name="T9" fmla="*/ 42 h 42"/>
                <a:gd name="T10" fmla="*/ 21 w 42"/>
                <a:gd name="T11" fmla="*/ 4 h 42"/>
                <a:gd name="T12" fmla="*/ 4 w 42"/>
                <a:gd name="T13" fmla="*/ 21 h 42"/>
                <a:gd name="T14" fmla="*/ 21 w 42"/>
                <a:gd name="T15" fmla="*/ 38 h 42"/>
                <a:gd name="T16" fmla="*/ 38 w 42"/>
                <a:gd name="T17" fmla="*/ 21 h 42"/>
                <a:gd name="T18" fmla="*/ 21 w 42"/>
                <a:gd name="T19" fmla="*/ 4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 h="42">
                  <a:moveTo>
                    <a:pt x="21" y="42"/>
                  </a:moveTo>
                  <a:cubicBezTo>
                    <a:pt x="9" y="42"/>
                    <a:pt x="0" y="33"/>
                    <a:pt x="0" y="21"/>
                  </a:cubicBezTo>
                  <a:cubicBezTo>
                    <a:pt x="0" y="10"/>
                    <a:pt x="9" y="0"/>
                    <a:pt x="21" y="0"/>
                  </a:cubicBezTo>
                  <a:cubicBezTo>
                    <a:pt x="33" y="0"/>
                    <a:pt x="42" y="10"/>
                    <a:pt x="42" y="21"/>
                  </a:cubicBezTo>
                  <a:cubicBezTo>
                    <a:pt x="42" y="33"/>
                    <a:pt x="33" y="42"/>
                    <a:pt x="21" y="42"/>
                  </a:cubicBezTo>
                  <a:close/>
                  <a:moveTo>
                    <a:pt x="21" y="4"/>
                  </a:moveTo>
                  <a:cubicBezTo>
                    <a:pt x="12" y="4"/>
                    <a:pt x="4" y="12"/>
                    <a:pt x="4" y="21"/>
                  </a:cubicBezTo>
                  <a:cubicBezTo>
                    <a:pt x="4" y="31"/>
                    <a:pt x="12" y="38"/>
                    <a:pt x="21" y="38"/>
                  </a:cubicBezTo>
                  <a:cubicBezTo>
                    <a:pt x="30" y="38"/>
                    <a:pt x="38" y="31"/>
                    <a:pt x="38" y="21"/>
                  </a:cubicBezTo>
                  <a:cubicBezTo>
                    <a:pt x="38" y="12"/>
                    <a:pt x="30" y="4"/>
                    <a:pt x="21"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775">
                <a:defRPr/>
              </a:pPr>
              <a:endParaRPr lang="en-US" sz="1324">
                <a:solidFill>
                  <a:srgbClr val="353535"/>
                </a:solidFill>
                <a:latin typeface="Segoe UI Semilight"/>
                <a:cs typeface="Arial" charset="0"/>
              </a:endParaRPr>
            </a:p>
          </p:txBody>
        </p:sp>
        <p:sp>
          <p:nvSpPr>
            <p:cNvPr id="483" name="Freeform 29">
              <a:extLst>
                <a:ext uri="{FF2B5EF4-FFF2-40B4-BE49-F238E27FC236}">
                  <a16:creationId xmlns:a16="http://schemas.microsoft.com/office/drawing/2014/main" id="{42705E25-A088-4552-A063-4D66B1BC90C8}"/>
                </a:ext>
              </a:extLst>
            </p:cNvPr>
            <p:cNvSpPr>
              <a:spLocks noEditPoints="1"/>
            </p:cNvSpPr>
            <p:nvPr/>
          </p:nvSpPr>
          <p:spPr bwMode="auto">
            <a:xfrm>
              <a:off x="4904" y="2372"/>
              <a:ext cx="235" cy="162"/>
            </a:xfrm>
            <a:custGeom>
              <a:avLst/>
              <a:gdLst>
                <a:gd name="T0" fmla="*/ 115 w 117"/>
                <a:gd name="T1" fmla="*/ 81 h 81"/>
                <a:gd name="T2" fmla="*/ 2 w 117"/>
                <a:gd name="T3" fmla="*/ 81 h 81"/>
                <a:gd name="T4" fmla="*/ 0 w 117"/>
                <a:gd name="T5" fmla="*/ 79 h 81"/>
                <a:gd name="T6" fmla="*/ 0 w 117"/>
                <a:gd name="T7" fmla="*/ 2 h 81"/>
                <a:gd name="T8" fmla="*/ 2 w 117"/>
                <a:gd name="T9" fmla="*/ 0 h 81"/>
                <a:gd name="T10" fmla="*/ 115 w 117"/>
                <a:gd name="T11" fmla="*/ 0 h 81"/>
                <a:gd name="T12" fmla="*/ 117 w 117"/>
                <a:gd name="T13" fmla="*/ 2 h 81"/>
                <a:gd name="T14" fmla="*/ 117 w 117"/>
                <a:gd name="T15" fmla="*/ 79 h 81"/>
                <a:gd name="T16" fmla="*/ 115 w 117"/>
                <a:gd name="T17" fmla="*/ 81 h 81"/>
                <a:gd name="T18" fmla="*/ 4 w 117"/>
                <a:gd name="T19" fmla="*/ 77 h 81"/>
                <a:gd name="T20" fmla="*/ 113 w 117"/>
                <a:gd name="T21" fmla="*/ 77 h 81"/>
                <a:gd name="T22" fmla="*/ 113 w 117"/>
                <a:gd name="T23" fmla="*/ 4 h 81"/>
                <a:gd name="T24" fmla="*/ 4 w 117"/>
                <a:gd name="T25" fmla="*/ 4 h 81"/>
                <a:gd name="T26" fmla="*/ 4 w 117"/>
                <a:gd name="T27" fmla="*/ 77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7" h="81">
                  <a:moveTo>
                    <a:pt x="115" y="81"/>
                  </a:moveTo>
                  <a:cubicBezTo>
                    <a:pt x="2" y="81"/>
                    <a:pt x="2" y="81"/>
                    <a:pt x="2" y="81"/>
                  </a:cubicBezTo>
                  <a:cubicBezTo>
                    <a:pt x="1" y="81"/>
                    <a:pt x="0" y="80"/>
                    <a:pt x="0" y="79"/>
                  </a:cubicBezTo>
                  <a:cubicBezTo>
                    <a:pt x="0" y="2"/>
                    <a:pt x="0" y="2"/>
                    <a:pt x="0" y="2"/>
                  </a:cubicBezTo>
                  <a:cubicBezTo>
                    <a:pt x="0" y="1"/>
                    <a:pt x="1" y="0"/>
                    <a:pt x="2" y="0"/>
                  </a:cubicBezTo>
                  <a:cubicBezTo>
                    <a:pt x="115" y="0"/>
                    <a:pt x="115" y="0"/>
                    <a:pt x="115" y="0"/>
                  </a:cubicBezTo>
                  <a:cubicBezTo>
                    <a:pt x="116" y="0"/>
                    <a:pt x="117" y="1"/>
                    <a:pt x="117" y="2"/>
                  </a:cubicBezTo>
                  <a:cubicBezTo>
                    <a:pt x="117" y="79"/>
                    <a:pt x="117" y="79"/>
                    <a:pt x="117" y="79"/>
                  </a:cubicBezTo>
                  <a:cubicBezTo>
                    <a:pt x="117" y="80"/>
                    <a:pt x="116" y="81"/>
                    <a:pt x="115" y="81"/>
                  </a:cubicBezTo>
                  <a:close/>
                  <a:moveTo>
                    <a:pt x="4" y="77"/>
                  </a:moveTo>
                  <a:cubicBezTo>
                    <a:pt x="113" y="77"/>
                    <a:pt x="113" y="77"/>
                    <a:pt x="113" y="77"/>
                  </a:cubicBezTo>
                  <a:cubicBezTo>
                    <a:pt x="113" y="4"/>
                    <a:pt x="113" y="4"/>
                    <a:pt x="113" y="4"/>
                  </a:cubicBezTo>
                  <a:cubicBezTo>
                    <a:pt x="4" y="4"/>
                    <a:pt x="4" y="4"/>
                    <a:pt x="4" y="4"/>
                  </a:cubicBezTo>
                  <a:lnTo>
                    <a:pt x="4" y="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775">
                <a:defRPr/>
              </a:pPr>
              <a:endParaRPr lang="en-US" sz="1324">
                <a:solidFill>
                  <a:srgbClr val="353535"/>
                </a:solidFill>
                <a:latin typeface="Segoe UI Semilight"/>
                <a:cs typeface="Arial" charset="0"/>
              </a:endParaRPr>
            </a:p>
          </p:txBody>
        </p:sp>
        <p:sp>
          <p:nvSpPr>
            <p:cNvPr id="484" name="Freeform 30">
              <a:extLst>
                <a:ext uri="{FF2B5EF4-FFF2-40B4-BE49-F238E27FC236}">
                  <a16:creationId xmlns:a16="http://schemas.microsoft.com/office/drawing/2014/main" id="{3D0951F4-66C6-422B-975C-4073B1BA4EB5}"/>
                </a:ext>
              </a:extLst>
            </p:cNvPr>
            <p:cNvSpPr>
              <a:spLocks/>
            </p:cNvSpPr>
            <p:nvPr/>
          </p:nvSpPr>
          <p:spPr bwMode="auto">
            <a:xfrm>
              <a:off x="5016" y="2526"/>
              <a:ext cx="11" cy="74"/>
            </a:xfrm>
            <a:custGeom>
              <a:avLst/>
              <a:gdLst>
                <a:gd name="T0" fmla="*/ 3 w 5"/>
                <a:gd name="T1" fmla="*/ 37 h 37"/>
                <a:gd name="T2" fmla="*/ 0 w 5"/>
                <a:gd name="T3" fmla="*/ 35 h 37"/>
                <a:gd name="T4" fmla="*/ 0 w 5"/>
                <a:gd name="T5" fmla="*/ 2 h 37"/>
                <a:gd name="T6" fmla="*/ 3 w 5"/>
                <a:gd name="T7" fmla="*/ 0 h 37"/>
                <a:gd name="T8" fmla="*/ 5 w 5"/>
                <a:gd name="T9" fmla="*/ 2 h 37"/>
                <a:gd name="T10" fmla="*/ 5 w 5"/>
                <a:gd name="T11" fmla="*/ 35 h 37"/>
                <a:gd name="T12" fmla="*/ 3 w 5"/>
                <a:gd name="T13" fmla="*/ 37 h 37"/>
              </a:gdLst>
              <a:ahLst/>
              <a:cxnLst>
                <a:cxn ang="0">
                  <a:pos x="T0" y="T1"/>
                </a:cxn>
                <a:cxn ang="0">
                  <a:pos x="T2" y="T3"/>
                </a:cxn>
                <a:cxn ang="0">
                  <a:pos x="T4" y="T5"/>
                </a:cxn>
                <a:cxn ang="0">
                  <a:pos x="T6" y="T7"/>
                </a:cxn>
                <a:cxn ang="0">
                  <a:pos x="T8" y="T9"/>
                </a:cxn>
                <a:cxn ang="0">
                  <a:pos x="T10" y="T11"/>
                </a:cxn>
                <a:cxn ang="0">
                  <a:pos x="T12" y="T13"/>
                </a:cxn>
              </a:cxnLst>
              <a:rect l="0" t="0" r="r" b="b"/>
              <a:pathLst>
                <a:path w="5" h="37">
                  <a:moveTo>
                    <a:pt x="3" y="37"/>
                  </a:moveTo>
                  <a:cubicBezTo>
                    <a:pt x="1" y="37"/>
                    <a:pt x="0" y="36"/>
                    <a:pt x="0" y="35"/>
                  </a:cubicBezTo>
                  <a:cubicBezTo>
                    <a:pt x="0" y="2"/>
                    <a:pt x="0" y="2"/>
                    <a:pt x="0" y="2"/>
                  </a:cubicBezTo>
                  <a:cubicBezTo>
                    <a:pt x="0" y="1"/>
                    <a:pt x="1" y="0"/>
                    <a:pt x="3" y="0"/>
                  </a:cubicBezTo>
                  <a:cubicBezTo>
                    <a:pt x="4" y="0"/>
                    <a:pt x="5" y="1"/>
                    <a:pt x="5" y="2"/>
                  </a:cubicBezTo>
                  <a:cubicBezTo>
                    <a:pt x="5" y="35"/>
                    <a:pt x="5" y="35"/>
                    <a:pt x="5" y="35"/>
                  </a:cubicBezTo>
                  <a:cubicBezTo>
                    <a:pt x="5" y="36"/>
                    <a:pt x="4" y="37"/>
                    <a:pt x="3"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775">
                <a:defRPr/>
              </a:pPr>
              <a:endParaRPr lang="en-US" sz="1324">
                <a:solidFill>
                  <a:srgbClr val="353535"/>
                </a:solidFill>
                <a:latin typeface="Segoe UI Semilight"/>
                <a:cs typeface="Arial" charset="0"/>
              </a:endParaRPr>
            </a:p>
          </p:txBody>
        </p:sp>
        <p:sp>
          <p:nvSpPr>
            <p:cNvPr id="485" name="Freeform 31">
              <a:extLst>
                <a:ext uri="{FF2B5EF4-FFF2-40B4-BE49-F238E27FC236}">
                  <a16:creationId xmlns:a16="http://schemas.microsoft.com/office/drawing/2014/main" id="{D732D217-903B-487C-8A73-44F02E5F38A7}"/>
                </a:ext>
              </a:extLst>
            </p:cNvPr>
            <p:cNvSpPr>
              <a:spLocks/>
            </p:cNvSpPr>
            <p:nvPr/>
          </p:nvSpPr>
          <p:spPr bwMode="auto">
            <a:xfrm>
              <a:off x="4990" y="2592"/>
              <a:ext cx="69" cy="8"/>
            </a:xfrm>
            <a:custGeom>
              <a:avLst/>
              <a:gdLst>
                <a:gd name="T0" fmla="*/ 32 w 34"/>
                <a:gd name="T1" fmla="*/ 4 h 4"/>
                <a:gd name="T2" fmla="*/ 2 w 34"/>
                <a:gd name="T3" fmla="*/ 4 h 4"/>
                <a:gd name="T4" fmla="*/ 0 w 34"/>
                <a:gd name="T5" fmla="*/ 2 h 4"/>
                <a:gd name="T6" fmla="*/ 2 w 34"/>
                <a:gd name="T7" fmla="*/ 0 h 4"/>
                <a:gd name="T8" fmla="*/ 32 w 34"/>
                <a:gd name="T9" fmla="*/ 0 h 4"/>
                <a:gd name="T10" fmla="*/ 34 w 34"/>
                <a:gd name="T11" fmla="*/ 2 h 4"/>
                <a:gd name="T12" fmla="*/ 32 w 34"/>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34" h="4">
                  <a:moveTo>
                    <a:pt x="32" y="4"/>
                  </a:moveTo>
                  <a:cubicBezTo>
                    <a:pt x="2" y="4"/>
                    <a:pt x="2" y="4"/>
                    <a:pt x="2" y="4"/>
                  </a:cubicBezTo>
                  <a:cubicBezTo>
                    <a:pt x="1" y="4"/>
                    <a:pt x="0" y="3"/>
                    <a:pt x="0" y="2"/>
                  </a:cubicBezTo>
                  <a:cubicBezTo>
                    <a:pt x="0" y="1"/>
                    <a:pt x="1" y="0"/>
                    <a:pt x="2" y="0"/>
                  </a:cubicBezTo>
                  <a:cubicBezTo>
                    <a:pt x="32" y="0"/>
                    <a:pt x="32" y="0"/>
                    <a:pt x="32" y="0"/>
                  </a:cubicBezTo>
                  <a:cubicBezTo>
                    <a:pt x="33" y="0"/>
                    <a:pt x="34" y="1"/>
                    <a:pt x="34" y="2"/>
                  </a:cubicBezTo>
                  <a:cubicBezTo>
                    <a:pt x="34" y="3"/>
                    <a:pt x="33" y="4"/>
                    <a:pt x="3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775">
                <a:defRPr/>
              </a:pPr>
              <a:endParaRPr lang="en-US" sz="1324">
                <a:solidFill>
                  <a:srgbClr val="353535"/>
                </a:solidFill>
                <a:latin typeface="Segoe UI Semilight"/>
                <a:cs typeface="Arial" charset="0"/>
              </a:endParaRPr>
            </a:p>
          </p:txBody>
        </p:sp>
        <p:sp>
          <p:nvSpPr>
            <p:cNvPr id="486" name="Freeform 32">
              <a:extLst>
                <a:ext uri="{FF2B5EF4-FFF2-40B4-BE49-F238E27FC236}">
                  <a16:creationId xmlns:a16="http://schemas.microsoft.com/office/drawing/2014/main" id="{8CAC905B-2AF5-445B-B23D-1081F6D8773D}"/>
                </a:ext>
              </a:extLst>
            </p:cNvPr>
            <p:cNvSpPr>
              <a:spLocks/>
            </p:cNvSpPr>
            <p:nvPr/>
          </p:nvSpPr>
          <p:spPr bwMode="auto">
            <a:xfrm>
              <a:off x="4920" y="2400"/>
              <a:ext cx="102" cy="114"/>
            </a:xfrm>
            <a:custGeom>
              <a:avLst/>
              <a:gdLst>
                <a:gd name="T0" fmla="*/ 49 w 51"/>
                <a:gd name="T1" fmla="*/ 57 h 57"/>
                <a:gd name="T2" fmla="*/ 2 w 51"/>
                <a:gd name="T3" fmla="*/ 57 h 57"/>
                <a:gd name="T4" fmla="*/ 0 w 51"/>
                <a:gd name="T5" fmla="*/ 55 h 57"/>
                <a:gd name="T6" fmla="*/ 0 w 51"/>
                <a:gd name="T7" fmla="*/ 2 h 57"/>
                <a:gd name="T8" fmla="*/ 2 w 51"/>
                <a:gd name="T9" fmla="*/ 0 h 57"/>
                <a:gd name="T10" fmla="*/ 4 w 51"/>
                <a:gd name="T11" fmla="*/ 2 h 57"/>
                <a:gd name="T12" fmla="*/ 4 w 51"/>
                <a:gd name="T13" fmla="*/ 53 h 57"/>
                <a:gd name="T14" fmla="*/ 49 w 51"/>
                <a:gd name="T15" fmla="*/ 53 h 57"/>
                <a:gd name="T16" fmla="*/ 51 w 51"/>
                <a:gd name="T17" fmla="*/ 55 h 57"/>
                <a:gd name="T18" fmla="*/ 49 w 51"/>
                <a:gd name="T19"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57">
                  <a:moveTo>
                    <a:pt x="49" y="57"/>
                  </a:moveTo>
                  <a:cubicBezTo>
                    <a:pt x="2" y="57"/>
                    <a:pt x="2" y="57"/>
                    <a:pt x="2" y="57"/>
                  </a:cubicBezTo>
                  <a:cubicBezTo>
                    <a:pt x="1" y="57"/>
                    <a:pt x="0" y="56"/>
                    <a:pt x="0" y="55"/>
                  </a:cubicBezTo>
                  <a:cubicBezTo>
                    <a:pt x="0" y="2"/>
                    <a:pt x="0" y="2"/>
                    <a:pt x="0" y="2"/>
                  </a:cubicBezTo>
                  <a:cubicBezTo>
                    <a:pt x="0" y="1"/>
                    <a:pt x="1" y="0"/>
                    <a:pt x="2" y="0"/>
                  </a:cubicBezTo>
                  <a:cubicBezTo>
                    <a:pt x="3" y="0"/>
                    <a:pt x="4" y="1"/>
                    <a:pt x="4" y="2"/>
                  </a:cubicBezTo>
                  <a:cubicBezTo>
                    <a:pt x="4" y="53"/>
                    <a:pt x="4" y="53"/>
                    <a:pt x="4" y="53"/>
                  </a:cubicBezTo>
                  <a:cubicBezTo>
                    <a:pt x="49" y="53"/>
                    <a:pt x="49" y="53"/>
                    <a:pt x="49" y="53"/>
                  </a:cubicBezTo>
                  <a:cubicBezTo>
                    <a:pt x="50" y="53"/>
                    <a:pt x="51" y="54"/>
                    <a:pt x="51" y="55"/>
                  </a:cubicBezTo>
                  <a:cubicBezTo>
                    <a:pt x="51" y="56"/>
                    <a:pt x="50" y="57"/>
                    <a:pt x="49"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775">
                <a:defRPr/>
              </a:pPr>
              <a:endParaRPr lang="en-US" sz="1324">
                <a:solidFill>
                  <a:srgbClr val="353535"/>
                </a:solidFill>
                <a:latin typeface="Segoe UI Semilight"/>
                <a:cs typeface="Arial" charset="0"/>
              </a:endParaRPr>
            </a:p>
          </p:txBody>
        </p:sp>
        <p:sp>
          <p:nvSpPr>
            <p:cNvPr id="487" name="Freeform 33">
              <a:extLst>
                <a:ext uri="{FF2B5EF4-FFF2-40B4-BE49-F238E27FC236}">
                  <a16:creationId xmlns:a16="http://schemas.microsoft.com/office/drawing/2014/main" id="{2E14C892-3CC1-4B0D-A31C-938BD76A56D0}"/>
                </a:ext>
              </a:extLst>
            </p:cNvPr>
            <p:cNvSpPr>
              <a:spLocks/>
            </p:cNvSpPr>
            <p:nvPr/>
          </p:nvSpPr>
          <p:spPr bwMode="auto">
            <a:xfrm>
              <a:off x="4958" y="2426"/>
              <a:ext cx="8" cy="78"/>
            </a:xfrm>
            <a:custGeom>
              <a:avLst/>
              <a:gdLst>
                <a:gd name="T0" fmla="*/ 2 w 4"/>
                <a:gd name="T1" fmla="*/ 39 h 39"/>
                <a:gd name="T2" fmla="*/ 0 w 4"/>
                <a:gd name="T3" fmla="*/ 37 h 39"/>
                <a:gd name="T4" fmla="*/ 0 w 4"/>
                <a:gd name="T5" fmla="*/ 2 h 39"/>
                <a:gd name="T6" fmla="*/ 2 w 4"/>
                <a:gd name="T7" fmla="*/ 0 h 39"/>
                <a:gd name="T8" fmla="*/ 4 w 4"/>
                <a:gd name="T9" fmla="*/ 2 h 39"/>
                <a:gd name="T10" fmla="*/ 4 w 4"/>
                <a:gd name="T11" fmla="*/ 37 h 39"/>
                <a:gd name="T12" fmla="*/ 2 w 4"/>
                <a:gd name="T13" fmla="*/ 39 h 39"/>
              </a:gdLst>
              <a:ahLst/>
              <a:cxnLst>
                <a:cxn ang="0">
                  <a:pos x="T0" y="T1"/>
                </a:cxn>
                <a:cxn ang="0">
                  <a:pos x="T2" y="T3"/>
                </a:cxn>
                <a:cxn ang="0">
                  <a:pos x="T4" y="T5"/>
                </a:cxn>
                <a:cxn ang="0">
                  <a:pos x="T6" y="T7"/>
                </a:cxn>
                <a:cxn ang="0">
                  <a:pos x="T8" y="T9"/>
                </a:cxn>
                <a:cxn ang="0">
                  <a:pos x="T10" y="T11"/>
                </a:cxn>
                <a:cxn ang="0">
                  <a:pos x="T12" y="T13"/>
                </a:cxn>
              </a:cxnLst>
              <a:rect l="0" t="0" r="r" b="b"/>
              <a:pathLst>
                <a:path w="4" h="39">
                  <a:moveTo>
                    <a:pt x="2" y="39"/>
                  </a:moveTo>
                  <a:cubicBezTo>
                    <a:pt x="1" y="39"/>
                    <a:pt x="0" y="38"/>
                    <a:pt x="0" y="37"/>
                  </a:cubicBezTo>
                  <a:cubicBezTo>
                    <a:pt x="0" y="2"/>
                    <a:pt x="0" y="2"/>
                    <a:pt x="0" y="2"/>
                  </a:cubicBezTo>
                  <a:cubicBezTo>
                    <a:pt x="0" y="1"/>
                    <a:pt x="1" y="0"/>
                    <a:pt x="2" y="0"/>
                  </a:cubicBezTo>
                  <a:cubicBezTo>
                    <a:pt x="3" y="0"/>
                    <a:pt x="4" y="1"/>
                    <a:pt x="4" y="2"/>
                  </a:cubicBezTo>
                  <a:cubicBezTo>
                    <a:pt x="4" y="37"/>
                    <a:pt x="4" y="37"/>
                    <a:pt x="4" y="37"/>
                  </a:cubicBezTo>
                  <a:cubicBezTo>
                    <a:pt x="4" y="38"/>
                    <a:pt x="3" y="39"/>
                    <a:pt x="2" y="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775">
                <a:defRPr/>
              </a:pPr>
              <a:endParaRPr lang="en-US" sz="1324">
                <a:solidFill>
                  <a:srgbClr val="353535"/>
                </a:solidFill>
                <a:latin typeface="Segoe UI Semilight"/>
                <a:cs typeface="Arial" charset="0"/>
              </a:endParaRPr>
            </a:p>
          </p:txBody>
        </p:sp>
        <p:sp>
          <p:nvSpPr>
            <p:cNvPr id="488" name="Freeform 34">
              <a:extLst>
                <a:ext uri="{FF2B5EF4-FFF2-40B4-BE49-F238E27FC236}">
                  <a16:creationId xmlns:a16="http://schemas.microsoft.com/office/drawing/2014/main" id="{CDFC27CD-3E46-4D39-8285-0A96EBBDAD5E}"/>
                </a:ext>
              </a:extLst>
            </p:cNvPr>
            <p:cNvSpPr>
              <a:spLocks/>
            </p:cNvSpPr>
            <p:nvPr/>
          </p:nvSpPr>
          <p:spPr bwMode="auto">
            <a:xfrm>
              <a:off x="4978" y="2450"/>
              <a:ext cx="10" cy="54"/>
            </a:xfrm>
            <a:custGeom>
              <a:avLst/>
              <a:gdLst>
                <a:gd name="T0" fmla="*/ 2 w 5"/>
                <a:gd name="T1" fmla="*/ 27 h 27"/>
                <a:gd name="T2" fmla="*/ 0 w 5"/>
                <a:gd name="T3" fmla="*/ 25 h 27"/>
                <a:gd name="T4" fmla="*/ 0 w 5"/>
                <a:gd name="T5" fmla="*/ 3 h 27"/>
                <a:gd name="T6" fmla="*/ 2 w 5"/>
                <a:gd name="T7" fmla="*/ 0 h 27"/>
                <a:gd name="T8" fmla="*/ 5 w 5"/>
                <a:gd name="T9" fmla="*/ 3 h 27"/>
                <a:gd name="T10" fmla="*/ 5 w 5"/>
                <a:gd name="T11" fmla="*/ 25 h 27"/>
                <a:gd name="T12" fmla="*/ 2 w 5"/>
                <a:gd name="T13" fmla="*/ 27 h 27"/>
              </a:gdLst>
              <a:ahLst/>
              <a:cxnLst>
                <a:cxn ang="0">
                  <a:pos x="T0" y="T1"/>
                </a:cxn>
                <a:cxn ang="0">
                  <a:pos x="T2" y="T3"/>
                </a:cxn>
                <a:cxn ang="0">
                  <a:pos x="T4" y="T5"/>
                </a:cxn>
                <a:cxn ang="0">
                  <a:pos x="T6" y="T7"/>
                </a:cxn>
                <a:cxn ang="0">
                  <a:pos x="T8" y="T9"/>
                </a:cxn>
                <a:cxn ang="0">
                  <a:pos x="T10" y="T11"/>
                </a:cxn>
                <a:cxn ang="0">
                  <a:pos x="T12" y="T13"/>
                </a:cxn>
              </a:cxnLst>
              <a:rect l="0" t="0" r="r" b="b"/>
              <a:pathLst>
                <a:path w="5" h="27">
                  <a:moveTo>
                    <a:pt x="2" y="27"/>
                  </a:moveTo>
                  <a:cubicBezTo>
                    <a:pt x="1" y="27"/>
                    <a:pt x="0" y="26"/>
                    <a:pt x="0" y="25"/>
                  </a:cubicBezTo>
                  <a:cubicBezTo>
                    <a:pt x="0" y="3"/>
                    <a:pt x="0" y="3"/>
                    <a:pt x="0" y="3"/>
                  </a:cubicBezTo>
                  <a:cubicBezTo>
                    <a:pt x="0" y="1"/>
                    <a:pt x="1" y="0"/>
                    <a:pt x="2" y="0"/>
                  </a:cubicBezTo>
                  <a:cubicBezTo>
                    <a:pt x="4" y="0"/>
                    <a:pt x="5" y="1"/>
                    <a:pt x="5" y="3"/>
                  </a:cubicBezTo>
                  <a:cubicBezTo>
                    <a:pt x="5" y="25"/>
                    <a:pt x="5" y="25"/>
                    <a:pt x="5" y="25"/>
                  </a:cubicBezTo>
                  <a:cubicBezTo>
                    <a:pt x="5" y="26"/>
                    <a:pt x="4" y="27"/>
                    <a:pt x="2"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775">
                <a:defRPr/>
              </a:pPr>
              <a:endParaRPr lang="en-US" sz="1324">
                <a:solidFill>
                  <a:srgbClr val="353535"/>
                </a:solidFill>
                <a:latin typeface="Segoe UI Semilight"/>
                <a:cs typeface="Arial" charset="0"/>
              </a:endParaRPr>
            </a:p>
          </p:txBody>
        </p:sp>
        <p:sp>
          <p:nvSpPr>
            <p:cNvPr id="489" name="Freeform 35">
              <a:extLst>
                <a:ext uri="{FF2B5EF4-FFF2-40B4-BE49-F238E27FC236}">
                  <a16:creationId xmlns:a16="http://schemas.microsoft.com/office/drawing/2014/main" id="{5EE02F97-2371-406E-BFFC-AF8447486E1F}"/>
                </a:ext>
              </a:extLst>
            </p:cNvPr>
            <p:cNvSpPr>
              <a:spLocks/>
            </p:cNvSpPr>
            <p:nvPr/>
          </p:nvSpPr>
          <p:spPr bwMode="auto">
            <a:xfrm>
              <a:off x="5002" y="2406"/>
              <a:ext cx="8" cy="98"/>
            </a:xfrm>
            <a:custGeom>
              <a:avLst/>
              <a:gdLst>
                <a:gd name="T0" fmla="*/ 2 w 4"/>
                <a:gd name="T1" fmla="*/ 49 h 49"/>
                <a:gd name="T2" fmla="*/ 0 w 4"/>
                <a:gd name="T3" fmla="*/ 47 h 49"/>
                <a:gd name="T4" fmla="*/ 0 w 4"/>
                <a:gd name="T5" fmla="*/ 2 h 49"/>
                <a:gd name="T6" fmla="*/ 2 w 4"/>
                <a:gd name="T7" fmla="*/ 0 h 49"/>
                <a:gd name="T8" fmla="*/ 4 w 4"/>
                <a:gd name="T9" fmla="*/ 2 h 49"/>
                <a:gd name="T10" fmla="*/ 4 w 4"/>
                <a:gd name="T11" fmla="*/ 47 h 49"/>
                <a:gd name="T12" fmla="*/ 2 w 4"/>
                <a:gd name="T13" fmla="*/ 49 h 49"/>
              </a:gdLst>
              <a:ahLst/>
              <a:cxnLst>
                <a:cxn ang="0">
                  <a:pos x="T0" y="T1"/>
                </a:cxn>
                <a:cxn ang="0">
                  <a:pos x="T2" y="T3"/>
                </a:cxn>
                <a:cxn ang="0">
                  <a:pos x="T4" y="T5"/>
                </a:cxn>
                <a:cxn ang="0">
                  <a:pos x="T6" y="T7"/>
                </a:cxn>
                <a:cxn ang="0">
                  <a:pos x="T8" y="T9"/>
                </a:cxn>
                <a:cxn ang="0">
                  <a:pos x="T10" y="T11"/>
                </a:cxn>
                <a:cxn ang="0">
                  <a:pos x="T12" y="T13"/>
                </a:cxn>
              </a:cxnLst>
              <a:rect l="0" t="0" r="r" b="b"/>
              <a:pathLst>
                <a:path w="4" h="49">
                  <a:moveTo>
                    <a:pt x="2" y="49"/>
                  </a:moveTo>
                  <a:cubicBezTo>
                    <a:pt x="1" y="49"/>
                    <a:pt x="0" y="48"/>
                    <a:pt x="0" y="47"/>
                  </a:cubicBezTo>
                  <a:cubicBezTo>
                    <a:pt x="0" y="2"/>
                    <a:pt x="0" y="2"/>
                    <a:pt x="0" y="2"/>
                  </a:cubicBezTo>
                  <a:cubicBezTo>
                    <a:pt x="0" y="1"/>
                    <a:pt x="1" y="0"/>
                    <a:pt x="2" y="0"/>
                  </a:cubicBezTo>
                  <a:cubicBezTo>
                    <a:pt x="3" y="0"/>
                    <a:pt x="4" y="1"/>
                    <a:pt x="4" y="2"/>
                  </a:cubicBezTo>
                  <a:cubicBezTo>
                    <a:pt x="4" y="47"/>
                    <a:pt x="4" y="47"/>
                    <a:pt x="4" y="47"/>
                  </a:cubicBezTo>
                  <a:cubicBezTo>
                    <a:pt x="4" y="48"/>
                    <a:pt x="3" y="49"/>
                    <a:pt x="2" y="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775">
                <a:defRPr/>
              </a:pPr>
              <a:endParaRPr lang="en-US" sz="1324">
                <a:solidFill>
                  <a:srgbClr val="353535"/>
                </a:solidFill>
                <a:latin typeface="Segoe UI Semilight"/>
                <a:cs typeface="Arial" charset="0"/>
              </a:endParaRPr>
            </a:p>
          </p:txBody>
        </p:sp>
        <p:sp>
          <p:nvSpPr>
            <p:cNvPr id="490" name="Freeform 36">
              <a:extLst>
                <a:ext uri="{FF2B5EF4-FFF2-40B4-BE49-F238E27FC236}">
                  <a16:creationId xmlns:a16="http://schemas.microsoft.com/office/drawing/2014/main" id="{1CB4F807-3F25-4299-8576-9014729041CE}"/>
                </a:ext>
              </a:extLst>
            </p:cNvPr>
            <p:cNvSpPr>
              <a:spLocks/>
            </p:cNvSpPr>
            <p:nvPr/>
          </p:nvSpPr>
          <p:spPr bwMode="auto">
            <a:xfrm>
              <a:off x="5073" y="2436"/>
              <a:ext cx="38" cy="30"/>
            </a:xfrm>
            <a:custGeom>
              <a:avLst/>
              <a:gdLst>
                <a:gd name="T0" fmla="*/ 2 w 19"/>
                <a:gd name="T1" fmla="*/ 15 h 15"/>
                <a:gd name="T2" fmla="*/ 1 w 19"/>
                <a:gd name="T3" fmla="*/ 15 h 15"/>
                <a:gd name="T4" fmla="*/ 1 w 19"/>
                <a:gd name="T5" fmla="*/ 12 h 15"/>
                <a:gd name="T6" fmla="*/ 16 w 19"/>
                <a:gd name="T7" fmla="*/ 1 h 15"/>
                <a:gd name="T8" fmla="*/ 19 w 19"/>
                <a:gd name="T9" fmla="*/ 1 h 15"/>
                <a:gd name="T10" fmla="*/ 18 w 19"/>
                <a:gd name="T11" fmla="*/ 4 h 15"/>
                <a:gd name="T12" fmla="*/ 4 w 19"/>
                <a:gd name="T13" fmla="*/ 15 h 15"/>
                <a:gd name="T14" fmla="*/ 2 w 19"/>
                <a:gd name="T15" fmla="*/ 15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15">
                  <a:moveTo>
                    <a:pt x="2" y="15"/>
                  </a:moveTo>
                  <a:cubicBezTo>
                    <a:pt x="2" y="15"/>
                    <a:pt x="1" y="15"/>
                    <a:pt x="1" y="15"/>
                  </a:cubicBezTo>
                  <a:cubicBezTo>
                    <a:pt x="0" y="14"/>
                    <a:pt x="0" y="12"/>
                    <a:pt x="1" y="12"/>
                  </a:cubicBezTo>
                  <a:cubicBezTo>
                    <a:pt x="16" y="1"/>
                    <a:pt x="16" y="1"/>
                    <a:pt x="16" y="1"/>
                  </a:cubicBezTo>
                  <a:cubicBezTo>
                    <a:pt x="17" y="0"/>
                    <a:pt x="18" y="0"/>
                    <a:pt x="19" y="1"/>
                  </a:cubicBezTo>
                  <a:cubicBezTo>
                    <a:pt x="19" y="2"/>
                    <a:pt x="19" y="3"/>
                    <a:pt x="18" y="4"/>
                  </a:cubicBezTo>
                  <a:cubicBezTo>
                    <a:pt x="4" y="15"/>
                    <a:pt x="4" y="15"/>
                    <a:pt x="4" y="15"/>
                  </a:cubicBezTo>
                  <a:cubicBezTo>
                    <a:pt x="3" y="15"/>
                    <a:pt x="3" y="15"/>
                    <a:pt x="2"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775">
                <a:defRPr/>
              </a:pPr>
              <a:endParaRPr lang="en-US" sz="1324">
                <a:solidFill>
                  <a:srgbClr val="353535"/>
                </a:solidFill>
                <a:latin typeface="Segoe UI Semilight"/>
                <a:cs typeface="Arial" charset="0"/>
              </a:endParaRPr>
            </a:p>
          </p:txBody>
        </p:sp>
        <p:sp>
          <p:nvSpPr>
            <p:cNvPr id="491" name="Freeform 37">
              <a:extLst>
                <a:ext uri="{FF2B5EF4-FFF2-40B4-BE49-F238E27FC236}">
                  <a16:creationId xmlns:a16="http://schemas.microsoft.com/office/drawing/2014/main" id="{50EB116A-7386-40EC-8CFE-0896E50607E2}"/>
                </a:ext>
              </a:extLst>
            </p:cNvPr>
            <p:cNvSpPr>
              <a:spLocks/>
            </p:cNvSpPr>
            <p:nvPr/>
          </p:nvSpPr>
          <p:spPr bwMode="auto">
            <a:xfrm>
              <a:off x="5073" y="2458"/>
              <a:ext cx="38" cy="36"/>
            </a:xfrm>
            <a:custGeom>
              <a:avLst/>
              <a:gdLst>
                <a:gd name="T0" fmla="*/ 16 w 19"/>
                <a:gd name="T1" fmla="*/ 18 h 18"/>
                <a:gd name="T2" fmla="*/ 15 w 19"/>
                <a:gd name="T3" fmla="*/ 17 h 18"/>
                <a:gd name="T4" fmla="*/ 1 w 19"/>
                <a:gd name="T5" fmla="*/ 4 h 18"/>
                <a:gd name="T6" fmla="*/ 1 w 19"/>
                <a:gd name="T7" fmla="*/ 1 h 18"/>
                <a:gd name="T8" fmla="*/ 4 w 19"/>
                <a:gd name="T9" fmla="*/ 1 h 18"/>
                <a:gd name="T10" fmla="*/ 18 w 19"/>
                <a:gd name="T11" fmla="*/ 14 h 18"/>
                <a:gd name="T12" fmla="*/ 18 w 19"/>
                <a:gd name="T13" fmla="*/ 17 h 18"/>
                <a:gd name="T14" fmla="*/ 16 w 19"/>
                <a:gd name="T15" fmla="*/ 18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18">
                  <a:moveTo>
                    <a:pt x="16" y="18"/>
                  </a:moveTo>
                  <a:cubicBezTo>
                    <a:pt x="16" y="18"/>
                    <a:pt x="15" y="18"/>
                    <a:pt x="15" y="17"/>
                  </a:cubicBezTo>
                  <a:cubicBezTo>
                    <a:pt x="1" y="4"/>
                    <a:pt x="1" y="4"/>
                    <a:pt x="1" y="4"/>
                  </a:cubicBezTo>
                  <a:cubicBezTo>
                    <a:pt x="0" y="3"/>
                    <a:pt x="0" y="2"/>
                    <a:pt x="1" y="1"/>
                  </a:cubicBezTo>
                  <a:cubicBezTo>
                    <a:pt x="2" y="0"/>
                    <a:pt x="3" y="0"/>
                    <a:pt x="4" y="1"/>
                  </a:cubicBezTo>
                  <a:cubicBezTo>
                    <a:pt x="18" y="14"/>
                    <a:pt x="18" y="14"/>
                    <a:pt x="18" y="14"/>
                  </a:cubicBezTo>
                  <a:cubicBezTo>
                    <a:pt x="19" y="15"/>
                    <a:pt x="19" y="16"/>
                    <a:pt x="18" y="17"/>
                  </a:cubicBezTo>
                  <a:cubicBezTo>
                    <a:pt x="17" y="18"/>
                    <a:pt x="17" y="18"/>
                    <a:pt x="16"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775">
                <a:defRPr/>
              </a:pPr>
              <a:endParaRPr lang="en-US" sz="1324">
                <a:solidFill>
                  <a:srgbClr val="353535"/>
                </a:solidFill>
                <a:latin typeface="Segoe UI Semilight"/>
                <a:cs typeface="Arial" charset="0"/>
              </a:endParaRPr>
            </a:p>
          </p:txBody>
        </p:sp>
      </p:grpSp>
      <p:grpSp>
        <p:nvGrpSpPr>
          <p:cNvPr id="503" name="Group 50">
            <a:extLst>
              <a:ext uri="{FF2B5EF4-FFF2-40B4-BE49-F238E27FC236}">
                <a16:creationId xmlns:a16="http://schemas.microsoft.com/office/drawing/2014/main" id="{A95C5DCB-C1F9-4372-BB22-0A7AE8E8A9B3}"/>
              </a:ext>
            </a:extLst>
          </p:cNvPr>
          <p:cNvGrpSpPr>
            <a:grpSpLocks noChangeAspect="1"/>
          </p:cNvGrpSpPr>
          <p:nvPr/>
        </p:nvGrpSpPr>
        <p:grpSpPr bwMode="auto">
          <a:xfrm>
            <a:off x="7058507" y="4746519"/>
            <a:ext cx="315617" cy="202658"/>
            <a:chOff x="3821" y="2142"/>
            <a:chExt cx="190" cy="122"/>
          </a:xfrm>
          <a:solidFill>
            <a:schemeClr val="bg1"/>
          </a:solidFill>
        </p:grpSpPr>
        <p:sp>
          <p:nvSpPr>
            <p:cNvPr id="505" name="Freeform 51">
              <a:extLst>
                <a:ext uri="{FF2B5EF4-FFF2-40B4-BE49-F238E27FC236}">
                  <a16:creationId xmlns:a16="http://schemas.microsoft.com/office/drawing/2014/main" id="{3C3B3B39-BA70-406E-B072-879D3E2A20E1}"/>
                </a:ext>
              </a:extLst>
            </p:cNvPr>
            <p:cNvSpPr>
              <a:spLocks noEditPoints="1"/>
            </p:cNvSpPr>
            <p:nvPr/>
          </p:nvSpPr>
          <p:spPr bwMode="auto">
            <a:xfrm>
              <a:off x="3836" y="2142"/>
              <a:ext cx="161" cy="109"/>
            </a:xfrm>
            <a:custGeom>
              <a:avLst/>
              <a:gdLst>
                <a:gd name="T0" fmla="*/ 115 w 117"/>
                <a:gd name="T1" fmla="*/ 78 h 78"/>
                <a:gd name="T2" fmla="*/ 2 w 117"/>
                <a:gd name="T3" fmla="*/ 78 h 78"/>
                <a:gd name="T4" fmla="*/ 0 w 117"/>
                <a:gd name="T5" fmla="*/ 76 h 78"/>
                <a:gd name="T6" fmla="*/ 0 w 117"/>
                <a:gd name="T7" fmla="*/ 2 h 78"/>
                <a:gd name="T8" fmla="*/ 2 w 117"/>
                <a:gd name="T9" fmla="*/ 0 h 78"/>
                <a:gd name="T10" fmla="*/ 115 w 117"/>
                <a:gd name="T11" fmla="*/ 0 h 78"/>
                <a:gd name="T12" fmla="*/ 117 w 117"/>
                <a:gd name="T13" fmla="*/ 2 h 78"/>
                <a:gd name="T14" fmla="*/ 117 w 117"/>
                <a:gd name="T15" fmla="*/ 76 h 78"/>
                <a:gd name="T16" fmla="*/ 115 w 117"/>
                <a:gd name="T17" fmla="*/ 78 h 78"/>
                <a:gd name="T18" fmla="*/ 4 w 117"/>
                <a:gd name="T19" fmla="*/ 74 h 78"/>
                <a:gd name="T20" fmla="*/ 113 w 117"/>
                <a:gd name="T21" fmla="*/ 74 h 78"/>
                <a:gd name="T22" fmla="*/ 113 w 117"/>
                <a:gd name="T23" fmla="*/ 4 h 78"/>
                <a:gd name="T24" fmla="*/ 4 w 117"/>
                <a:gd name="T25" fmla="*/ 4 h 78"/>
                <a:gd name="T26" fmla="*/ 4 w 117"/>
                <a:gd name="T27" fmla="*/ 74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7" h="78">
                  <a:moveTo>
                    <a:pt x="115" y="78"/>
                  </a:moveTo>
                  <a:cubicBezTo>
                    <a:pt x="2" y="78"/>
                    <a:pt x="2" y="78"/>
                    <a:pt x="2" y="78"/>
                  </a:cubicBezTo>
                  <a:cubicBezTo>
                    <a:pt x="0" y="78"/>
                    <a:pt x="0" y="78"/>
                    <a:pt x="0" y="76"/>
                  </a:cubicBezTo>
                  <a:cubicBezTo>
                    <a:pt x="0" y="2"/>
                    <a:pt x="0" y="2"/>
                    <a:pt x="0" y="2"/>
                  </a:cubicBezTo>
                  <a:cubicBezTo>
                    <a:pt x="0" y="1"/>
                    <a:pt x="0" y="0"/>
                    <a:pt x="2" y="0"/>
                  </a:cubicBezTo>
                  <a:cubicBezTo>
                    <a:pt x="115" y="0"/>
                    <a:pt x="115" y="0"/>
                    <a:pt x="115" y="0"/>
                  </a:cubicBezTo>
                  <a:cubicBezTo>
                    <a:pt x="116" y="0"/>
                    <a:pt x="117" y="1"/>
                    <a:pt x="117" y="2"/>
                  </a:cubicBezTo>
                  <a:cubicBezTo>
                    <a:pt x="117" y="76"/>
                    <a:pt x="117" y="76"/>
                    <a:pt x="117" y="76"/>
                  </a:cubicBezTo>
                  <a:cubicBezTo>
                    <a:pt x="117" y="78"/>
                    <a:pt x="116" y="78"/>
                    <a:pt x="115" y="78"/>
                  </a:cubicBezTo>
                  <a:close/>
                  <a:moveTo>
                    <a:pt x="4" y="74"/>
                  </a:moveTo>
                  <a:cubicBezTo>
                    <a:pt x="113" y="74"/>
                    <a:pt x="113" y="74"/>
                    <a:pt x="113" y="74"/>
                  </a:cubicBezTo>
                  <a:cubicBezTo>
                    <a:pt x="113" y="4"/>
                    <a:pt x="113" y="4"/>
                    <a:pt x="113" y="4"/>
                  </a:cubicBezTo>
                  <a:cubicBezTo>
                    <a:pt x="4" y="4"/>
                    <a:pt x="4" y="4"/>
                    <a:pt x="4" y="4"/>
                  </a:cubicBezTo>
                  <a:lnTo>
                    <a:pt x="4" y="7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775">
                <a:defRPr/>
              </a:pPr>
              <a:endParaRPr lang="en-US" sz="1324">
                <a:solidFill>
                  <a:srgbClr val="353535"/>
                </a:solidFill>
                <a:latin typeface="Segoe UI Semilight"/>
                <a:cs typeface="Arial" charset="0"/>
              </a:endParaRPr>
            </a:p>
          </p:txBody>
        </p:sp>
        <p:sp>
          <p:nvSpPr>
            <p:cNvPr id="506" name="Freeform 52">
              <a:extLst>
                <a:ext uri="{FF2B5EF4-FFF2-40B4-BE49-F238E27FC236}">
                  <a16:creationId xmlns:a16="http://schemas.microsoft.com/office/drawing/2014/main" id="{FC9AB051-5FF3-4C7E-9E17-CC90076BB76B}"/>
                </a:ext>
              </a:extLst>
            </p:cNvPr>
            <p:cNvSpPr>
              <a:spLocks/>
            </p:cNvSpPr>
            <p:nvPr/>
          </p:nvSpPr>
          <p:spPr bwMode="auto">
            <a:xfrm>
              <a:off x="3888" y="2191"/>
              <a:ext cx="6" cy="44"/>
            </a:xfrm>
            <a:custGeom>
              <a:avLst/>
              <a:gdLst>
                <a:gd name="T0" fmla="*/ 2 w 4"/>
                <a:gd name="T1" fmla="*/ 31 h 31"/>
                <a:gd name="T2" fmla="*/ 0 w 4"/>
                <a:gd name="T3" fmla="*/ 29 h 31"/>
                <a:gd name="T4" fmla="*/ 0 w 4"/>
                <a:gd name="T5" fmla="*/ 2 h 31"/>
                <a:gd name="T6" fmla="*/ 2 w 4"/>
                <a:gd name="T7" fmla="*/ 0 h 31"/>
                <a:gd name="T8" fmla="*/ 4 w 4"/>
                <a:gd name="T9" fmla="*/ 2 h 31"/>
                <a:gd name="T10" fmla="*/ 4 w 4"/>
                <a:gd name="T11" fmla="*/ 29 h 31"/>
                <a:gd name="T12" fmla="*/ 2 w 4"/>
                <a:gd name="T13" fmla="*/ 31 h 31"/>
              </a:gdLst>
              <a:ahLst/>
              <a:cxnLst>
                <a:cxn ang="0">
                  <a:pos x="T0" y="T1"/>
                </a:cxn>
                <a:cxn ang="0">
                  <a:pos x="T2" y="T3"/>
                </a:cxn>
                <a:cxn ang="0">
                  <a:pos x="T4" y="T5"/>
                </a:cxn>
                <a:cxn ang="0">
                  <a:pos x="T6" y="T7"/>
                </a:cxn>
                <a:cxn ang="0">
                  <a:pos x="T8" y="T9"/>
                </a:cxn>
                <a:cxn ang="0">
                  <a:pos x="T10" y="T11"/>
                </a:cxn>
                <a:cxn ang="0">
                  <a:pos x="T12" y="T13"/>
                </a:cxn>
              </a:cxnLst>
              <a:rect l="0" t="0" r="r" b="b"/>
              <a:pathLst>
                <a:path w="4" h="31">
                  <a:moveTo>
                    <a:pt x="2" y="31"/>
                  </a:moveTo>
                  <a:cubicBezTo>
                    <a:pt x="0" y="31"/>
                    <a:pt x="0" y="30"/>
                    <a:pt x="0" y="29"/>
                  </a:cubicBezTo>
                  <a:cubicBezTo>
                    <a:pt x="0" y="2"/>
                    <a:pt x="0" y="2"/>
                    <a:pt x="0" y="2"/>
                  </a:cubicBezTo>
                  <a:cubicBezTo>
                    <a:pt x="0" y="1"/>
                    <a:pt x="0" y="0"/>
                    <a:pt x="2" y="0"/>
                  </a:cubicBezTo>
                  <a:cubicBezTo>
                    <a:pt x="3" y="0"/>
                    <a:pt x="4" y="1"/>
                    <a:pt x="4" y="2"/>
                  </a:cubicBezTo>
                  <a:cubicBezTo>
                    <a:pt x="4" y="29"/>
                    <a:pt x="4" y="29"/>
                    <a:pt x="4" y="29"/>
                  </a:cubicBezTo>
                  <a:cubicBezTo>
                    <a:pt x="4" y="30"/>
                    <a:pt x="3" y="31"/>
                    <a:pt x="2" y="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775">
                <a:defRPr/>
              </a:pPr>
              <a:endParaRPr lang="en-US" sz="1324">
                <a:solidFill>
                  <a:srgbClr val="353535"/>
                </a:solidFill>
                <a:latin typeface="Segoe UI Semilight"/>
                <a:cs typeface="Arial" charset="0"/>
              </a:endParaRPr>
            </a:p>
          </p:txBody>
        </p:sp>
        <p:sp>
          <p:nvSpPr>
            <p:cNvPr id="507" name="Freeform 53">
              <a:extLst>
                <a:ext uri="{FF2B5EF4-FFF2-40B4-BE49-F238E27FC236}">
                  <a16:creationId xmlns:a16="http://schemas.microsoft.com/office/drawing/2014/main" id="{49EA2D03-1BB2-48CC-9AC6-11CDD3D59676}"/>
                </a:ext>
              </a:extLst>
            </p:cNvPr>
            <p:cNvSpPr>
              <a:spLocks/>
            </p:cNvSpPr>
            <p:nvPr/>
          </p:nvSpPr>
          <p:spPr bwMode="auto">
            <a:xfrm>
              <a:off x="3862" y="2191"/>
              <a:ext cx="5" cy="44"/>
            </a:xfrm>
            <a:custGeom>
              <a:avLst/>
              <a:gdLst>
                <a:gd name="T0" fmla="*/ 2 w 4"/>
                <a:gd name="T1" fmla="*/ 31 h 31"/>
                <a:gd name="T2" fmla="*/ 0 w 4"/>
                <a:gd name="T3" fmla="*/ 29 h 31"/>
                <a:gd name="T4" fmla="*/ 0 w 4"/>
                <a:gd name="T5" fmla="*/ 2 h 31"/>
                <a:gd name="T6" fmla="*/ 2 w 4"/>
                <a:gd name="T7" fmla="*/ 0 h 31"/>
                <a:gd name="T8" fmla="*/ 4 w 4"/>
                <a:gd name="T9" fmla="*/ 2 h 31"/>
                <a:gd name="T10" fmla="*/ 4 w 4"/>
                <a:gd name="T11" fmla="*/ 29 h 31"/>
                <a:gd name="T12" fmla="*/ 2 w 4"/>
                <a:gd name="T13" fmla="*/ 31 h 31"/>
              </a:gdLst>
              <a:ahLst/>
              <a:cxnLst>
                <a:cxn ang="0">
                  <a:pos x="T0" y="T1"/>
                </a:cxn>
                <a:cxn ang="0">
                  <a:pos x="T2" y="T3"/>
                </a:cxn>
                <a:cxn ang="0">
                  <a:pos x="T4" y="T5"/>
                </a:cxn>
                <a:cxn ang="0">
                  <a:pos x="T6" y="T7"/>
                </a:cxn>
                <a:cxn ang="0">
                  <a:pos x="T8" y="T9"/>
                </a:cxn>
                <a:cxn ang="0">
                  <a:pos x="T10" y="T11"/>
                </a:cxn>
                <a:cxn ang="0">
                  <a:pos x="T12" y="T13"/>
                </a:cxn>
              </a:cxnLst>
              <a:rect l="0" t="0" r="r" b="b"/>
              <a:pathLst>
                <a:path w="4" h="31">
                  <a:moveTo>
                    <a:pt x="2" y="31"/>
                  </a:moveTo>
                  <a:cubicBezTo>
                    <a:pt x="1" y="31"/>
                    <a:pt x="0" y="30"/>
                    <a:pt x="0" y="29"/>
                  </a:cubicBezTo>
                  <a:cubicBezTo>
                    <a:pt x="0" y="2"/>
                    <a:pt x="0" y="2"/>
                    <a:pt x="0" y="2"/>
                  </a:cubicBezTo>
                  <a:cubicBezTo>
                    <a:pt x="0" y="1"/>
                    <a:pt x="1" y="0"/>
                    <a:pt x="2" y="0"/>
                  </a:cubicBezTo>
                  <a:cubicBezTo>
                    <a:pt x="3" y="0"/>
                    <a:pt x="4" y="1"/>
                    <a:pt x="4" y="2"/>
                  </a:cubicBezTo>
                  <a:cubicBezTo>
                    <a:pt x="4" y="29"/>
                    <a:pt x="4" y="29"/>
                    <a:pt x="4" y="29"/>
                  </a:cubicBezTo>
                  <a:cubicBezTo>
                    <a:pt x="4" y="30"/>
                    <a:pt x="3" y="31"/>
                    <a:pt x="2" y="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775">
                <a:defRPr/>
              </a:pPr>
              <a:endParaRPr lang="en-US" sz="1324">
                <a:solidFill>
                  <a:srgbClr val="353535"/>
                </a:solidFill>
                <a:latin typeface="Segoe UI Semilight"/>
                <a:cs typeface="Arial" charset="0"/>
              </a:endParaRPr>
            </a:p>
          </p:txBody>
        </p:sp>
        <p:sp>
          <p:nvSpPr>
            <p:cNvPr id="508" name="Freeform 54">
              <a:extLst>
                <a:ext uri="{FF2B5EF4-FFF2-40B4-BE49-F238E27FC236}">
                  <a16:creationId xmlns:a16="http://schemas.microsoft.com/office/drawing/2014/main" id="{930B6252-1D04-4804-98BF-0C79797EB272}"/>
                </a:ext>
              </a:extLst>
            </p:cNvPr>
            <p:cNvSpPr>
              <a:spLocks/>
            </p:cNvSpPr>
            <p:nvPr/>
          </p:nvSpPr>
          <p:spPr bwMode="auto">
            <a:xfrm>
              <a:off x="3913" y="2180"/>
              <a:ext cx="5" cy="55"/>
            </a:xfrm>
            <a:custGeom>
              <a:avLst/>
              <a:gdLst>
                <a:gd name="T0" fmla="*/ 2 w 4"/>
                <a:gd name="T1" fmla="*/ 39 h 39"/>
                <a:gd name="T2" fmla="*/ 0 w 4"/>
                <a:gd name="T3" fmla="*/ 37 h 39"/>
                <a:gd name="T4" fmla="*/ 0 w 4"/>
                <a:gd name="T5" fmla="*/ 2 h 39"/>
                <a:gd name="T6" fmla="*/ 2 w 4"/>
                <a:gd name="T7" fmla="*/ 0 h 39"/>
                <a:gd name="T8" fmla="*/ 4 w 4"/>
                <a:gd name="T9" fmla="*/ 2 h 39"/>
                <a:gd name="T10" fmla="*/ 4 w 4"/>
                <a:gd name="T11" fmla="*/ 37 h 39"/>
                <a:gd name="T12" fmla="*/ 2 w 4"/>
                <a:gd name="T13" fmla="*/ 39 h 39"/>
              </a:gdLst>
              <a:ahLst/>
              <a:cxnLst>
                <a:cxn ang="0">
                  <a:pos x="T0" y="T1"/>
                </a:cxn>
                <a:cxn ang="0">
                  <a:pos x="T2" y="T3"/>
                </a:cxn>
                <a:cxn ang="0">
                  <a:pos x="T4" y="T5"/>
                </a:cxn>
                <a:cxn ang="0">
                  <a:pos x="T6" y="T7"/>
                </a:cxn>
                <a:cxn ang="0">
                  <a:pos x="T8" y="T9"/>
                </a:cxn>
                <a:cxn ang="0">
                  <a:pos x="T10" y="T11"/>
                </a:cxn>
                <a:cxn ang="0">
                  <a:pos x="T12" y="T13"/>
                </a:cxn>
              </a:cxnLst>
              <a:rect l="0" t="0" r="r" b="b"/>
              <a:pathLst>
                <a:path w="4" h="39">
                  <a:moveTo>
                    <a:pt x="2" y="39"/>
                  </a:moveTo>
                  <a:cubicBezTo>
                    <a:pt x="1" y="39"/>
                    <a:pt x="0" y="38"/>
                    <a:pt x="0" y="37"/>
                  </a:cubicBezTo>
                  <a:cubicBezTo>
                    <a:pt x="0" y="2"/>
                    <a:pt x="0" y="2"/>
                    <a:pt x="0" y="2"/>
                  </a:cubicBezTo>
                  <a:cubicBezTo>
                    <a:pt x="0" y="1"/>
                    <a:pt x="1" y="0"/>
                    <a:pt x="2" y="0"/>
                  </a:cubicBezTo>
                  <a:cubicBezTo>
                    <a:pt x="3" y="0"/>
                    <a:pt x="4" y="1"/>
                    <a:pt x="4" y="2"/>
                  </a:cubicBezTo>
                  <a:cubicBezTo>
                    <a:pt x="4" y="37"/>
                    <a:pt x="4" y="37"/>
                    <a:pt x="4" y="37"/>
                  </a:cubicBezTo>
                  <a:cubicBezTo>
                    <a:pt x="4" y="38"/>
                    <a:pt x="3" y="39"/>
                    <a:pt x="2" y="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775">
                <a:defRPr/>
              </a:pPr>
              <a:endParaRPr lang="en-US" sz="1324">
                <a:solidFill>
                  <a:srgbClr val="353535"/>
                </a:solidFill>
                <a:latin typeface="Segoe UI Semilight"/>
                <a:cs typeface="Arial" charset="0"/>
              </a:endParaRPr>
            </a:p>
          </p:txBody>
        </p:sp>
        <p:sp>
          <p:nvSpPr>
            <p:cNvPr id="509" name="Freeform 55">
              <a:extLst>
                <a:ext uri="{FF2B5EF4-FFF2-40B4-BE49-F238E27FC236}">
                  <a16:creationId xmlns:a16="http://schemas.microsoft.com/office/drawing/2014/main" id="{14ECA4FD-FF3F-4C95-B6CB-429E6D712334}"/>
                </a:ext>
              </a:extLst>
            </p:cNvPr>
            <p:cNvSpPr>
              <a:spLocks/>
            </p:cNvSpPr>
            <p:nvPr/>
          </p:nvSpPr>
          <p:spPr bwMode="auto">
            <a:xfrm>
              <a:off x="3939" y="2197"/>
              <a:ext cx="6" cy="38"/>
            </a:xfrm>
            <a:custGeom>
              <a:avLst/>
              <a:gdLst>
                <a:gd name="T0" fmla="*/ 2 w 4"/>
                <a:gd name="T1" fmla="*/ 27 h 27"/>
                <a:gd name="T2" fmla="*/ 0 w 4"/>
                <a:gd name="T3" fmla="*/ 25 h 27"/>
                <a:gd name="T4" fmla="*/ 0 w 4"/>
                <a:gd name="T5" fmla="*/ 2 h 27"/>
                <a:gd name="T6" fmla="*/ 2 w 4"/>
                <a:gd name="T7" fmla="*/ 0 h 27"/>
                <a:gd name="T8" fmla="*/ 4 w 4"/>
                <a:gd name="T9" fmla="*/ 2 h 27"/>
                <a:gd name="T10" fmla="*/ 4 w 4"/>
                <a:gd name="T11" fmla="*/ 25 h 27"/>
                <a:gd name="T12" fmla="*/ 2 w 4"/>
                <a:gd name="T13" fmla="*/ 27 h 27"/>
              </a:gdLst>
              <a:ahLst/>
              <a:cxnLst>
                <a:cxn ang="0">
                  <a:pos x="T0" y="T1"/>
                </a:cxn>
                <a:cxn ang="0">
                  <a:pos x="T2" y="T3"/>
                </a:cxn>
                <a:cxn ang="0">
                  <a:pos x="T4" y="T5"/>
                </a:cxn>
                <a:cxn ang="0">
                  <a:pos x="T6" y="T7"/>
                </a:cxn>
                <a:cxn ang="0">
                  <a:pos x="T8" y="T9"/>
                </a:cxn>
                <a:cxn ang="0">
                  <a:pos x="T10" y="T11"/>
                </a:cxn>
                <a:cxn ang="0">
                  <a:pos x="T12" y="T13"/>
                </a:cxn>
              </a:cxnLst>
              <a:rect l="0" t="0" r="r" b="b"/>
              <a:pathLst>
                <a:path w="4" h="27">
                  <a:moveTo>
                    <a:pt x="2" y="27"/>
                  </a:moveTo>
                  <a:cubicBezTo>
                    <a:pt x="0" y="27"/>
                    <a:pt x="0" y="26"/>
                    <a:pt x="0" y="25"/>
                  </a:cubicBezTo>
                  <a:cubicBezTo>
                    <a:pt x="0" y="2"/>
                    <a:pt x="0" y="2"/>
                    <a:pt x="0" y="2"/>
                  </a:cubicBezTo>
                  <a:cubicBezTo>
                    <a:pt x="0" y="1"/>
                    <a:pt x="0" y="0"/>
                    <a:pt x="2" y="0"/>
                  </a:cubicBezTo>
                  <a:cubicBezTo>
                    <a:pt x="3" y="0"/>
                    <a:pt x="4" y="1"/>
                    <a:pt x="4" y="2"/>
                  </a:cubicBezTo>
                  <a:cubicBezTo>
                    <a:pt x="4" y="25"/>
                    <a:pt x="4" y="25"/>
                    <a:pt x="4" y="25"/>
                  </a:cubicBezTo>
                  <a:cubicBezTo>
                    <a:pt x="4" y="26"/>
                    <a:pt x="3" y="27"/>
                    <a:pt x="2"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775">
                <a:defRPr/>
              </a:pPr>
              <a:endParaRPr lang="en-US" sz="1324">
                <a:solidFill>
                  <a:srgbClr val="353535"/>
                </a:solidFill>
                <a:latin typeface="Segoe UI Semilight"/>
                <a:cs typeface="Arial" charset="0"/>
              </a:endParaRPr>
            </a:p>
          </p:txBody>
        </p:sp>
        <p:sp>
          <p:nvSpPr>
            <p:cNvPr id="510" name="Freeform 56">
              <a:extLst>
                <a:ext uri="{FF2B5EF4-FFF2-40B4-BE49-F238E27FC236}">
                  <a16:creationId xmlns:a16="http://schemas.microsoft.com/office/drawing/2014/main" id="{8F7319C5-4838-4813-AABA-A4982093F55E}"/>
                </a:ext>
              </a:extLst>
            </p:cNvPr>
            <p:cNvSpPr>
              <a:spLocks/>
            </p:cNvSpPr>
            <p:nvPr/>
          </p:nvSpPr>
          <p:spPr bwMode="auto">
            <a:xfrm>
              <a:off x="3964" y="2164"/>
              <a:ext cx="5" cy="71"/>
            </a:xfrm>
            <a:custGeom>
              <a:avLst/>
              <a:gdLst>
                <a:gd name="T0" fmla="*/ 2 w 4"/>
                <a:gd name="T1" fmla="*/ 50 h 50"/>
                <a:gd name="T2" fmla="*/ 0 w 4"/>
                <a:gd name="T3" fmla="*/ 48 h 50"/>
                <a:gd name="T4" fmla="*/ 0 w 4"/>
                <a:gd name="T5" fmla="*/ 2 h 50"/>
                <a:gd name="T6" fmla="*/ 2 w 4"/>
                <a:gd name="T7" fmla="*/ 0 h 50"/>
                <a:gd name="T8" fmla="*/ 4 w 4"/>
                <a:gd name="T9" fmla="*/ 2 h 50"/>
                <a:gd name="T10" fmla="*/ 4 w 4"/>
                <a:gd name="T11" fmla="*/ 48 h 50"/>
                <a:gd name="T12" fmla="*/ 2 w 4"/>
                <a:gd name="T13" fmla="*/ 50 h 50"/>
              </a:gdLst>
              <a:ahLst/>
              <a:cxnLst>
                <a:cxn ang="0">
                  <a:pos x="T0" y="T1"/>
                </a:cxn>
                <a:cxn ang="0">
                  <a:pos x="T2" y="T3"/>
                </a:cxn>
                <a:cxn ang="0">
                  <a:pos x="T4" y="T5"/>
                </a:cxn>
                <a:cxn ang="0">
                  <a:pos x="T6" y="T7"/>
                </a:cxn>
                <a:cxn ang="0">
                  <a:pos x="T8" y="T9"/>
                </a:cxn>
                <a:cxn ang="0">
                  <a:pos x="T10" y="T11"/>
                </a:cxn>
                <a:cxn ang="0">
                  <a:pos x="T12" y="T13"/>
                </a:cxn>
              </a:cxnLst>
              <a:rect l="0" t="0" r="r" b="b"/>
              <a:pathLst>
                <a:path w="4" h="50">
                  <a:moveTo>
                    <a:pt x="2" y="50"/>
                  </a:moveTo>
                  <a:cubicBezTo>
                    <a:pt x="1" y="50"/>
                    <a:pt x="0" y="49"/>
                    <a:pt x="0" y="48"/>
                  </a:cubicBezTo>
                  <a:cubicBezTo>
                    <a:pt x="0" y="2"/>
                    <a:pt x="0" y="2"/>
                    <a:pt x="0" y="2"/>
                  </a:cubicBezTo>
                  <a:cubicBezTo>
                    <a:pt x="0" y="1"/>
                    <a:pt x="1" y="0"/>
                    <a:pt x="2" y="0"/>
                  </a:cubicBezTo>
                  <a:cubicBezTo>
                    <a:pt x="3" y="0"/>
                    <a:pt x="4" y="1"/>
                    <a:pt x="4" y="2"/>
                  </a:cubicBezTo>
                  <a:cubicBezTo>
                    <a:pt x="4" y="48"/>
                    <a:pt x="4" y="48"/>
                    <a:pt x="4" y="48"/>
                  </a:cubicBezTo>
                  <a:cubicBezTo>
                    <a:pt x="4" y="49"/>
                    <a:pt x="3" y="50"/>
                    <a:pt x="2" y="5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775">
                <a:defRPr/>
              </a:pPr>
              <a:endParaRPr lang="en-US" sz="1324">
                <a:solidFill>
                  <a:srgbClr val="353535"/>
                </a:solidFill>
                <a:latin typeface="Segoe UI Semilight"/>
                <a:cs typeface="Arial" charset="0"/>
              </a:endParaRPr>
            </a:p>
          </p:txBody>
        </p:sp>
        <p:sp>
          <p:nvSpPr>
            <p:cNvPr id="511" name="Freeform 57">
              <a:extLst>
                <a:ext uri="{FF2B5EF4-FFF2-40B4-BE49-F238E27FC236}">
                  <a16:creationId xmlns:a16="http://schemas.microsoft.com/office/drawing/2014/main" id="{7A2C0DE9-385A-4FC8-A554-5452BED3DB49}"/>
                </a:ext>
              </a:extLst>
            </p:cNvPr>
            <p:cNvSpPr>
              <a:spLocks noEditPoints="1"/>
            </p:cNvSpPr>
            <p:nvPr/>
          </p:nvSpPr>
          <p:spPr bwMode="auto">
            <a:xfrm>
              <a:off x="3821" y="2246"/>
              <a:ext cx="190" cy="18"/>
            </a:xfrm>
            <a:custGeom>
              <a:avLst/>
              <a:gdLst>
                <a:gd name="T0" fmla="*/ 131 w 138"/>
                <a:gd name="T1" fmla="*/ 13 h 13"/>
                <a:gd name="T2" fmla="*/ 7 w 138"/>
                <a:gd name="T3" fmla="*/ 13 h 13"/>
                <a:gd name="T4" fmla="*/ 0 w 138"/>
                <a:gd name="T5" fmla="*/ 7 h 13"/>
                <a:gd name="T6" fmla="*/ 7 w 138"/>
                <a:gd name="T7" fmla="*/ 0 h 13"/>
                <a:gd name="T8" fmla="*/ 131 w 138"/>
                <a:gd name="T9" fmla="*/ 0 h 13"/>
                <a:gd name="T10" fmla="*/ 138 w 138"/>
                <a:gd name="T11" fmla="*/ 7 h 13"/>
                <a:gd name="T12" fmla="*/ 131 w 138"/>
                <a:gd name="T13" fmla="*/ 13 h 13"/>
                <a:gd name="T14" fmla="*/ 7 w 138"/>
                <a:gd name="T15" fmla="*/ 4 h 13"/>
                <a:gd name="T16" fmla="*/ 4 w 138"/>
                <a:gd name="T17" fmla="*/ 7 h 13"/>
                <a:gd name="T18" fmla="*/ 7 w 138"/>
                <a:gd name="T19" fmla="*/ 9 h 13"/>
                <a:gd name="T20" fmla="*/ 131 w 138"/>
                <a:gd name="T21" fmla="*/ 9 h 13"/>
                <a:gd name="T22" fmla="*/ 134 w 138"/>
                <a:gd name="T23" fmla="*/ 7 h 13"/>
                <a:gd name="T24" fmla="*/ 131 w 138"/>
                <a:gd name="T25" fmla="*/ 4 h 13"/>
                <a:gd name="T26" fmla="*/ 7 w 138"/>
                <a:gd name="T27" fmla="*/ 4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8" h="13">
                  <a:moveTo>
                    <a:pt x="131" y="13"/>
                  </a:moveTo>
                  <a:cubicBezTo>
                    <a:pt x="7" y="13"/>
                    <a:pt x="7" y="13"/>
                    <a:pt x="7" y="13"/>
                  </a:cubicBezTo>
                  <a:cubicBezTo>
                    <a:pt x="3" y="13"/>
                    <a:pt x="0" y="10"/>
                    <a:pt x="0" y="7"/>
                  </a:cubicBezTo>
                  <a:cubicBezTo>
                    <a:pt x="0" y="3"/>
                    <a:pt x="3" y="0"/>
                    <a:pt x="7" y="0"/>
                  </a:cubicBezTo>
                  <a:cubicBezTo>
                    <a:pt x="131" y="0"/>
                    <a:pt x="131" y="0"/>
                    <a:pt x="131" y="0"/>
                  </a:cubicBezTo>
                  <a:cubicBezTo>
                    <a:pt x="135" y="0"/>
                    <a:pt x="138" y="3"/>
                    <a:pt x="138" y="7"/>
                  </a:cubicBezTo>
                  <a:cubicBezTo>
                    <a:pt x="138" y="10"/>
                    <a:pt x="135" y="13"/>
                    <a:pt x="131" y="13"/>
                  </a:cubicBezTo>
                  <a:close/>
                  <a:moveTo>
                    <a:pt x="7" y="4"/>
                  </a:moveTo>
                  <a:cubicBezTo>
                    <a:pt x="6" y="4"/>
                    <a:pt x="4" y="5"/>
                    <a:pt x="4" y="7"/>
                  </a:cubicBezTo>
                  <a:cubicBezTo>
                    <a:pt x="4" y="8"/>
                    <a:pt x="6" y="9"/>
                    <a:pt x="7" y="9"/>
                  </a:cubicBezTo>
                  <a:cubicBezTo>
                    <a:pt x="131" y="9"/>
                    <a:pt x="131" y="9"/>
                    <a:pt x="131" y="9"/>
                  </a:cubicBezTo>
                  <a:cubicBezTo>
                    <a:pt x="133" y="9"/>
                    <a:pt x="134" y="8"/>
                    <a:pt x="134" y="7"/>
                  </a:cubicBezTo>
                  <a:cubicBezTo>
                    <a:pt x="134" y="5"/>
                    <a:pt x="133" y="4"/>
                    <a:pt x="131" y="4"/>
                  </a:cubicBezTo>
                  <a:lnTo>
                    <a:pt x="7"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775">
                <a:defRPr/>
              </a:pPr>
              <a:endParaRPr lang="en-US" sz="1324">
                <a:solidFill>
                  <a:srgbClr val="353535"/>
                </a:solidFill>
                <a:latin typeface="Segoe UI Semilight"/>
                <a:cs typeface="Arial" charset="0"/>
              </a:endParaRPr>
            </a:p>
          </p:txBody>
        </p:sp>
      </p:grpSp>
      <p:grpSp>
        <p:nvGrpSpPr>
          <p:cNvPr id="101" name="Group 60">
            <a:extLst>
              <a:ext uri="{FF2B5EF4-FFF2-40B4-BE49-F238E27FC236}">
                <a16:creationId xmlns:a16="http://schemas.microsoft.com/office/drawing/2014/main" id="{2B9C434A-8DC3-4393-A85E-66017540A062}"/>
              </a:ext>
            </a:extLst>
          </p:cNvPr>
          <p:cNvGrpSpPr>
            <a:grpSpLocks noChangeAspect="1"/>
          </p:cNvGrpSpPr>
          <p:nvPr/>
        </p:nvGrpSpPr>
        <p:grpSpPr bwMode="auto">
          <a:xfrm>
            <a:off x="2998465" y="2636501"/>
            <a:ext cx="226675" cy="209597"/>
            <a:chOff x="3845" y="2135"/>
            <a:chExt cx="146" cy="135"/>
          </a:xfrm>
          <a:solidFill>
            <a:schemeClr val="bg1"/>
          </a:solidFill>
        </p:grpSpPr>
        <p:sp>
          <p:nvSpPr>
            <p:cNvPr id="103" name="Freeform 61">
              <a:extLst>
                <a:ext uri="{FF2B5EF4-FFF2-40B4-BE49-F238E27FC236}">
                  <a16:creationId xmlns:a16="http://schemas.microsoft.com/office/drawing/2014/main" id="{F7A5DA84-6996-42B0-9C90-296159988CB1}"/>
                </a:ext>
              </a:extLst>
            </p:cNvPr>
            <p:cNvSpPr>
              <a:spLocks noEditPoints="1"/>
            </p:cNvSpPr>
            <p:nvPr/>
          </p:nvSpPr>
          <p:spPr bwMode="auto">
            <a:xfrm>
              <a:off x="3845" y="2135"/>
              <a:ext cx="146" cy="135"/>
            </a:xfrm>
            <a:custGeom>
              <a:avLst/>
              <a:gdLst>
                <a:gd name="T0" fmla="*/ 103 w 105"/>
                <a:gd name="T1" fmla="*/ 97 h 97"/>
                <a:gd name="T2" fmla="*/ 2 w 105"/>
                <a:gd name="T3" fmla="*/ 97 h 97"/>
                <a:gd name="T4" fmla="*/ 0 w 105"/>
                <a:gd name="T5" fmla="*/ 95 h 97"/>
                <a:gd name="T6" fmla="*/ 0 w 105"/>
                <a:gd name="T7" fmla="*/ 7 h 97"/>
                <a:gd name="T8" fmla="*/ 18 w 105"/>
                <a:gd name="T9" fmla="*/ 0 h 97"/>
                <a:gd name="T10" fmla="*/ 35 w 105"/>
                <a:gd name="T11" fmla="*/ 7 h 97"/>
                <a:gd name="T12" fmla="*/ 35 w 105"/>
                <a:gd name="T13" fmla="*/ 51 h 97"/>
                <a:gd name="T14" fmla="*/ 66 w 105"/>
                <a:gd name="T15" fmla="*/ 37 h 97"/>
                <a:gd name="T16" fmla="*/ 68 w 105"/>
                <a:gd name="T17" fmla="*/ 37 h 97"/>
                <a:gd name="T18" fmla="*/ 69 w 105"/>
                <a:gd name="T19" fmla="*/ 38 h 97"/>
                <a:gd name="T20" fmla="*/ 69 w 105"/>
                <a:gd name="T21" fmla="*/ 55 h 97"/>
                <a:gd name="T22" fmla="*/ 102 w 105"/>
                <a:gd name="T23" fmla="*/ 38 h 97"/>
                <a:gd name="T24" fmla="*/ 104 w 105"/>
                <a:gd name="T25" fmla="*/ 38 h 97"/>
                <a:gd name="T26" fmla="*/ 105 w 105"/>
                <a:gd name="T27" fmla="*/ 39 h 97"/>
                <a:gd name="T28" fmla="*/ 105 w 105"/>
                <a:gd name="T29" fmla="*/ 95 h 97"/>
                <a:gd name="T30" fmla="*/ 103 w 105"/>
                <a:gd name="T31" fmla="*/ 97 h 97"/>
                <a:gd name="T32" fmla="*/ 4 w 105"/>
                <a:gd name="T33" fmla="*/ 93 h 97"/>
                <a:gd name="T34" fmla="*/ 101 w 105"/>
                <a:gd name="T35" fmla="*/ 93 h 97"/>
                <a:gd name="T36" fmla="*/ 101 w 105"/>
                <a:gd name="T37" fmla="*/ 43 h 97"/>
                <a:gd name="T38" fmla="*/ 68 w 105"/>
                <a:gd name="T39" fmla="*/ 60 h 97"/>
                <a:gd name="T40" fmla="*/ 66 w 105"/>
                <a:gd name="T41" fmla="*/ 60 h 97"/>
                <a:gd name="T42" fmla="*/ 65 w 105"/>
                <a:gd name="T43" fmla="*/ 58 h 97"/>
                <a:gd name="T44" fmla="*/ 65 w 105"/>
                <a:gd name="T45" fmla="*/ 42 h 97"/>
                <a:gd name="T46" fmla="*/ 34 w 105"/>
                <a:gd name="T47" fmla="*/ 56 h 97"/>
                <a:gd name="T48" fmla="*/ 32 w 105"/>
                <a:gd name="T49" fmla="*/ 56 h 97"/>
                <a:gd name="T50" fmla="*/ 31 w 105"/>
                <a:gd name="T51" fmla="*/ 54 h 97"/>
                <a:gd name="T52" fmla="*/ 31 w 105"/>
                <a:gd name="T53" fmla="*/ 7 h 97"/>
                <a:gd name="T54" fmla="*/ 18 w 105"/>
                <a:gd name="T55" fmla="*/ 4 h 97"/>
                <a:gd name="T56" fmla="*/ 4 w 105"/>
                <a:gd name="T57" fmla="*/ 7 h 97"/>
                <a:gd name="T58" fmla="*/ 4 w 105"/>
                <a:gd name="T59" fmla="*/ 93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05" h="97">
                  <a:moveTo>
                    <a:pt x="103" y="97"/>
                  </a:moveTo>
                  <a:cubicBezTo>
                    <a:pt x="2" y="97"/>
                    <a:pt x="2" y="97"/>
                    <a:pt x="2" y="97"/>
                  </a:cubicBezTo>
                  <a:cubicBezTo>
                    <a:pt x="1" y="97"/>
                    <a:pt x="0" y="96"/>
                    <a:pt x="0" y="95"/>
                  </a:cubicBezTo>
                  <a:cubicBezTo>
                    <a:pt x="0" y="7"/>
                    <a:pt x="0" y="7"/>
                    <a:pt x="0" y="7"/>
                  </a:cubicBezTo>
                  <a:cubicBezTo>
                    <a:pt x="0" y="2"/>
                    <a:pt x="9" y="0"/>
                    <a:pt x="18" y="0"/>
                  </a:cubicBezTo>
                  <a:cubicBezTo>
                    <a:pt x="26" y="0"/>
                    <a:pt x="35" y="2"/>
                    <a:pt x="35" y="7"/>
                  </a:cubicBezTo>
                  <a:cubicBezTo>
                    <a:pt x="35" y="51"/>
                    <a:pt x="35" y="51"/>
                    <a:pt x="35" y="51"/>
                  </a:cubicBezTo>
                  <a:cubicBezTo>
                    <a:pt x="66" y="37"/>
                    <a:pt x="66" y="37"/>
                    <a:pt x="66" y="37"/>
                  </a:cubicBezTo>
                  <a:cubicBezTo>
                    <a:pt x="67" y="36"/>
                    <a:pt x="67" y="36"/>
                    <a:pt x="68" y="37"/>
                  </a:cubicBezTo>
                  <a:cubicBezTo>
                    <a:pt x="69" y="37"/>
                    <a:pt x="69" y="38"/>
                    <a:pt x="69" y="38"/>
                  </a:cubicBezTo>
                  <a:cubicBezTo>
                    <a:pt x="69" y="55"/>
                    <a:pt x="69" y="55"/>
                    <a:pt x="69" y="55"/>
                  </a:cubicBezTo>
                  <a:cubicBezTo>
                    <a:pt x="102" y="38"/>
                    <a:pt x="102" y="38"/>
                    <a:pt x="102" y="38"/>
                  </a:cubicBezTo>
                  <a:cubicBezTo>
                    <a:pt x="103" y="37"/>
                    <a:pt x="103" y="37"/>
                    <a:pt x="104" y="38"/>
                  </a:cubicBezTo>
                  <a:cubicBezTo>
                    <a:pt x="105" y="38"/>
                    <a:pt x="105" y="39"/>
                    <a:pt x="105" y="39"/>
                  </a:cubicBezTo>
                  <a:cubicBezTo>
                    <a:pt x="105" y="95"/>
                    <a:pt x="105" y="95"/>
                    <a:pt x="105" y="95"/>
                  </a:cubicBezTo>
                  <a:cubicBezTo>
                    <a:pt x="105" y="96"/>
                    <a:pt x="104" y="97"/>
                    <a:pt x="103" y="97"/>
                  </a:cubicBezTo>
                  <a:close/>
                  <a:moveTo>
                    <a:pt x="4" y="93"/>
                  </a:moveTo>
                  <a:cubicBezTo>
                    <a:pt x="101" y="93"/>
                    <a:pt x="101" y="93"/>
                    <a:pt x="101" y="93"/>
                  </a:cubicBezTo>
                  <a:cubicBezTo>
                    <a:pt x="101" y="43"/>
                    <a:pt x="101" y="43"/>
                    <a:pt x="101" y="43"/>
                  </a:cubicBezTo>
                  <a:cubicBezTo>
                    <a:pt x="68" y="60"/>
                    <a:pt x="68" y="60"/>
                    <a:pt x="68" y="60"/>
                  </a:cubicBezTo>
                  <a:cubicBezTo>
                    <a:pt x="67" y="60"/>
                    <a:pt x="66" y="60"/>
                    <a:pt x="66" y="60"/>
                  </a:cubicBezTo>
                  <a:cubicBezTo>
                    <a:pt x="65" y="60"/>
                    <a:pt x="65" y="59"/>
                    <a:pt x="65" y="58"/>
                  </a:cubicBezTo>
                  <a:cubicBezTo>
                    <a:pt x="65" y="42"/>
                    <a:pt x="65" y="42"/>
                    <a:pt x="65" y="42"/>
                  </a:cubicBezTo>
                  <a:cubicBezTo>
                    <a:pt x="34" y="56"/>
                    <a:pt x="34" y="56"/>
                    <a:pt x="34" y="56"/>
                  </a:cubicBezTo>
                  <a:cubicBezTo>
                    <a:pt x="34" y="56"/>
                    <a:pt x="33" y="56"/>
                    <a:pt x="32" y="56"/>
                  </a:cubicBezTo>
                  <a:cubicBezTo>
                    <a:pt x="32" y="55"/>
                    <a:pt x="31" y="55"/>
                    <a:pt x="31" y="54"/>
                  </a:cubicBezTo>
                  <a:cubicBezTo>
                    <a:pt x="31" y="7"/>
                    <a:pt x="31" y="7"/>
                    <a:pt x="31" y="7"/>
                  </a:cubicBezTo>
                  <a:cubicBezTo>
                    <a:pt x="31" y="6"/>
                    <a:pt x="27" y="4"/>
                    <a:pt x="18" y="4"/>
                  </a:cubicBezTo>
                  <a:cubicBezTo>
                    <a:pt x="9" y="4"/>
                    <a:pt x="4" y="6"/>
                    <a:pt x="4" y="7"/>
                  </a:cubicBezTo>
                  <a:lnTo>
                    <a:pt x="4" y="9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775">
                <a:defRPr/>
              </a:pPr>
              <a:endParaRPr lang="en-US" sz="1324">
                <a:solidFill>
                  <a:srgbClr val="353535"/>
                </a:solidFill>
                <a:latin typeface="Segoe UI Semilight"/>
                <a:cs typeface="Arial" charset="0"/>
              </a:endParaRPr>
            </a:p>
          </p:txBody>
        </p:sp>
        <p:sp>
          <p:nvSpPr>
            <p:cNvPr id="105" name="Freeform 62">
              <a:extLst>
                <a:ext uri="{FF2B5EF4-FFF2-40B4-BE49-F238E27FC236}">
                  <a16:creationId xmlns:a16="http://schemas.microsoft.com/office/drawing/2014/main" id="{29EB2067-09FD-4578-9F70-3A86E8D65D7D}"/>
                </a:ext>
              </a:extLst>
            </p:cNvPr>
            <p:cNvSpPr>
              <a:spLocks/>
            </p:cNvSpPr>
            <p:nvPr/>
          </p:nvSpPr>
          <p:spPr bwMode="auto">
            <a:xfrm>
              <a:off x="3891" y="2231"/>
              <a:ext cx="28" cy="6"/>
            </a:xfrm>
            <a:custGeom>
              <a:avLst/>
              <a:gdLst>
                <a:gd name="T0" fmla="*/ 18 w 20"/>
                <a:gd name="T1" fmla="*/ 4 h 4"/>
                <a:gd name="T2" fmla="*/ 2 w 20"/>
                <a:gd name="T3" fmla="*/ 4 h 4"/>
                <a:gd name="T4" fmla="*/ 0 w 20"/>
                <a:gd name="T5" fmla="*/ 2 h 4"/>
                <a:gd name="T6" fmla="*/ 2 w 20"/>
                <a:gd name="T7" fmla="*/ 0 h 4"/>
                <a:gd name="T8" fmla="*/ 18 w 20"/>
                <a:gd name="T9" fmla="*/ 0 h 4"/>
                <a:gd name="T10" fmla="*/ 20 w 20"/>
                <a:gd name="T11" fmla="*/ 2 h 4"/>
                <a:gd name="T12" fmla="*/ 18 w 20"/>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20" h="4">
                  <a:moveTo>
                    <a:pt x="18" y="4"/>
                  </a:moveTo>
                  <a:cubicBezTo>
                    <a:pt x="2" y="4"/>
                    <a:pt x="2" y="4"/>
                    <a:pt x="2" y="4"/>
                  </a:cubicBezTo>
                  <a:cubicBezTo>
                    <a:pt x="1" y="4"/>
                    <a:pt x="0" y="3"/>
                    <a:pt x="0" y="2"/>
                  </a:cubicBezTo>
                  <a:cubicBezTo>
                    <a:pt x="0" y="1"/>
                    <a:pt x="1" y="0"/>
                    <a:pt x="2" y="0"/>
                  </a:cubicBezTo>
                  <a:cubicBezTo>
                    <a:pt x="18" y="0"/>
                    <a:pt x="18" y="0"/>
                    <a:pt x="18" y="0"/>
                  </a:cubicBezTo>
                  <a:cubicBezTo>
                    <a:pt x="19" y="0"/>
                    <a:pt x="20" y="1"/>
                    <a:pt x="20" y="2"/>
                  </a:cubicBezTo>
                  <a:cubicBezTo>
                    <a:pt x="20" y="3"/>
                    <a:pt x="19" y="4"/>
                    <a:pt x="18"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775">
                <a:defRPr/>
              </a:pPr>
              <a:endParaRPr lang="en-US" sz="1324">
                <a:solidFill>
                  <a:srgbClr val="353535"/>
                </a:solidFill>
                <a:latin typeface="Segoe UI Semilight"/>
                <a:cs typeface="Arial" charset="0"/>
              </a:endParaRPr>
            </a:p>
          </p:txBody>
        </p:sp>
        <p:sp>
          <p:nvSpPr>
            <p:cNvPr id="106" name="Freeform 63">
              <a:extLst>
                <a:ext uri="{FF2B5EF4-FFF2-40B4-BE49-F238E27FC236}">
                  <a16:creationId xmlns:a16="http://schemas.microsoft.com/office/drawing/2014/main" id="{91EDECE5-E6FC-4D51-9BB5-77DB15F277D4}"/>
                </a:ext>
              </a:extLst>
            </p:cNvPr>
            <p:cNvSpPr>
              <a:spLocks/>
            </p:cNvSpPr>
            <p:nvPr/>
          </p:nvSpPr>
          <p:spPr bwMode="auto">
            <a:xfrm>
              <a:off x="3936" y="2231"/>
              <a:ext cx="28" cy="6"/>
            </a:xfrm>
            <a:custGeom>
              <a:avLst/>
              <a:gdLst>
                <a:gd name="T0" fmla="*/ 18 w 20"/>
                <a:gd name="T1" fmla="*/ 4 h 4"/>
                <a:gd name="T2" fmla="*/ 2 w 20"/>
                <a:gd name="T3" fmla="*/ 4 h 4"/>
                <a:gd name="T4" fmla="*/ 0 w 20"/>
                <a:gd name="T5" fmla="*/ 2 h 4"/>
                <a:gd name="T6" fmla="*/ 2 w 20"/>
                <a:gd name="T7" fmla="*/ 0 h 4"/>
                <a:gd name="T8" fmla="*/ 18 w 20"/>
                <a:gd name="T9" fmla="*/ 0 h 4"/>
                <a:gd name="T10" fmla="*/ 20 w 20"/>
                <a:gd name="T11" fmla="*/ 2 h 4"/>
                <a:gd name="T12" fmla="*/ 18 w 20"/>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20" h="4">
                  <a:moveTo>
                    <a:pt x="18" y="4"/>
                  </a:moveTo>
                  <a:cubicBezTo>
                    <a:pt x="2" y="4"/>
                    <a:pt x="2" y="4"/>
                    <a:pt x="2" y="4"/>
                  </a:cubicBezTo>
                  <a:cubicBezTo>
                    <a:pt x="1" y="4"/>
                    <a:pt x="0" y="3"/>
                    <a:pt x="0" y="2"/>
                  </a:cubicBezTo>
                  <a:cubicBezTo>
                    <a:pt x="0" y="1"/>
                    <a:pt x="1" y="0"/>
                    <a:pt x="2" y="0"/>
                  </a:cubicBezTo>
                  <a:cubicBezTo>
                    <a:pt x="18" y="0"/>
                    <a:pt x="18" y="0"/>
                    <a:pt x="18" y="0"/>
                  </a:cubicBezTo>
                  <a:cubicBezTo>
                    <a:pt x="19" y="0"/>
                    <a:pt x="20" y="1"/>
                    <a:pt x="20" y="2"/>
                  </a:cubicBezTo>
                  <a:cubicBezTo>
                    <a:pt x="20" y="3"/>
                    <a:pt x="19" y="4"/>
                    <a:pt x="18"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775">
                <a:defRPr/>
              </a:pPr>
              <a:endParaRPr lang="en-US" sz="1324">
                <a:solidFill>
                  <a:srgbClr val="353535"/>
                </a:solidFill>
                <a:latin typeface="Segoe UI Semilight"/>
                <a:cs typeface="Arial" charset="0"/>
              </a:endParaRPr>
            </a:p>
          </p:txBody>
        </p:sp>
      </p:grpSp>
      <p:grpSp>
        <p:nvGrpSpPr>
          <p:cNvPr id="108" name="Group 66">
            <a:extLst>
              <a:ext uri="{FF2B5EF4-FFF2-40B4-BE49-F238E27FC236}">
                <a16:creationId xmlns:a16="http://schemas.microsoft.com/office/drawing/2014/main" id="{071607FF-68BA-41D5-A300-DAEEBABC3755}"/>
              </a:ext>
            </a:extLst>
          </p:cNvPr>
          <p:cNvGrpSpPr>
            <a:grpSpLocks noChangeAspect="1"/>
          </p:cNvGrpSpPr>
          <p:nvPr/>
        </p:nvGrpSpPr>
        <p:grpSpPr bwMode="auto">
          <a:xfrm>
            <a:off x="3010835" y="3137435"/>
            <a:ext cx="189089" cy="201929"/>
            <a:chOff x="1069" y="1970"/>
            <a:chExt cx="162" cy="173"/>
          </a:xfrm>
          <a:solidFill>
            <a:schemeClr val="bg1"/>
          </a:solidFill>
        </p:grpSpPr>
        <p:sp>
          <p:nvSpPr>
            <p:cNvPr id="110" name="Freeform 67">
              <a:extLst>
                <a:ext uri="{FF2B5EF4-FFF2-40B4-BE49-F238E27FC236}">
                  <a16:creationId xmlns:a16="http://schemas.microsoft.com/office/drawing/2014/main" id="{2BB5AAC4-5C8A-42D1-AB14-A7DFED9AE983}"/>
                </a:ext>
              </a:extLst>
            </p:cNvPr>
            <p:cNvSpPr>
              <a:spLocks noEditPoints="1"/>
            </p:cNvSpPr>
            <p:nvPr/>
          </p:nvSpPr>
          <p:spPr bwMode="auto">
            <a:xfrm>
              <a:off x="1128" y="2049"/>
              <a:ext cx="103" cy="94"/>
            </a:xfrm>
            <a:custGeom>
              <a:avLst/>
              <a:gdLst>
                <a:gd name="T0" fmla="*/ 37 w 74"/>
                <a:gd name="T1" fmla="*/ 68 h 68"/>
                <a:gd name="T2" fmla="*/ 0 w 74"/>
                <a:gd name="T3" fmla="*/ 57 h 68"/>
                <a:gd name="T4" fmla="*/ 0 w 74"/>
                <a:gd name="T5" fmla="*/ 2 h 68"/>
                <a:gd name="T6" fmla="*/ 2 w 74"/>
                <a:gd name="T7" fmla="*/ 0 h 68"/>
                <a:gd name="T8" fmla="*/ 4 w 74"/>
                <a:gd name="T9" fmla="*/ 2 h 68"/>
                <a:gd name="T10" fmla="*/ 37 w 74"/>
                <a:gd name="T11" fmla="*/ 9 h 68"/>
                <a:gd name="T12" fmla="*/ 70 w 74"/>
                <a:gd name="T13" fmla="*/ 2 h 68"/>
                <a:gd name="T14" fmla="*/ 72 w 74"/>
                <a:gd name="T15" fmla="*/ 0 h 68"/>
                <a:gd name="T16" fmla="*/ 74 w 74"/>
                <a:gd name="T17" fmla="*/ 2 h 68"/>
                <a:gd name="T18" fmla="*/ 74 w 74"/>
                <a:gd name="T19" fmla="*/ 57 h 68"/>
                <a:gd name="T20" fmla="*/ 37 w 74"/>
                <a:gd name="T21" fmla="*/ 68 h 68"/>
                <a:gd name="T22" fmla="*/ 4 w 74"/>
                <a:gd name="T23" fmla="*/ 7 h 68"/>
                <a:gd name="T24" fmla="*/ 4 w 74"/>
                <a:gd name="T25" fmla="*/ 57 h 68"/>
                <a:gd name="T26" fmla="*/ 37 w 74"/>
                <a:gd name="T27" fmla="*/ 64 h 68"/>
                <a:gd name="T28" fmla="*/ 70 w 74"/>
                <a:gd name="T29" fmla="*/ 57 h 68"/>
                <a:gd name="T30" fmla="*/ 70 w 74"/>
                <a:gd name="T31" fmla="*/ 7 h 68"/>
                <a:gd name="T32" fmla="*/ 37 w 74"/>
                <a:gd name="T33" fmla="*/ 13 h 68"/>
                <a:gd name="T34" fmla="*/ 4 w 74"/>
                <a:gd name="T35" fmla="*/ 7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4" h="68">
                  <a:moveTo>
                    <a:pt x="37" y="68"/>
                  </a:moveTo>
                  <a:cubicBezTo>
                    <a:pt x="19" y="68"/>
                    <a:pt x="0" y="65"/>
                    <a:pt x="0" y="57"/>
                  </a:cubicBezTo>
                  <a:cubicBezTo>
                    <a:pt x="0" y="2"/>
                    <a:pt x="0" y="2"/>
                    <a:pt x="0" y="2"/>
                  </a:cubicBezTo>
                  <a:cubicBezTo>
                    <a:pt x="0" y="0"/>
                    <a:pt x="1" y="0"/>
                    <a:pt x="2" y="0"/>
                  </a:cubicBezTo>
                  <a:cubicBezTo>
                    <a:pt x="3" y="0"/>
                    <a:pt x="4" y="0"/>
                    <a:pt x="4" y="2"/>
                  </a:cubicBezTo>
                  <a:cubicBezTo>
                    <a:pt x="4" y="4"/>
                    <a:pt x="15" y="9"/>
                    <a:pt x="37" y="9"/>
                  </a:cubicBezTo>
                  <a:cubicBezTo>
                    <a:pt x="59" y="9"/>
                    <a:pt x="70" y="4"/>
                    <a:pt x="70" y="2"/>
                  </a:cubicBezTo>
                  <a:cubicBezTo>
                    <a:pt x="70" y="0"/>
                    <a:pt x="71" y="0"/>
                    <a:pt x="72" y="0"/>
                  </a:cubicBezTo>
                  <a:cubicBezTo>
                    <a:pt x="73" y="0"/>
                    <a:pt x="74" y="0"/>
                    <a:pt x="74" y="2"/>
                  </a:cubicBezTo>
                  <a:cubicBezTo>
                    <a:pt x="74" y="57"/>
                    <a:pt x="74" y="57"/>
                    <a:pt x="74" y="57"/>
                  </a:cubicBezTo>
                  <a:cubicBezTo>
                    <a:pt x="74" y="65"/>
                    <a:pt x="55" y="68"/>
                    <a:pt x="37" y="68"/>
                  </a:cubicBezTo>
                  <a:close/>
                  <a:moveTo>
                    <a:pt x="4" y="7"/>
                  </a:moveTo>
                  <a:cubicBezTo>
                    <a:pt x="4" y="57"/>
                    <a:pt x="4" y="57"/>
                    <a:pt x="4" y="57"/>
                  </a:cubicBezTo>
                  <a:cubicBezTo>
                    <a:pt x="4" y="59"/>
                    <a:pt x="15" y="64"/>
                    <a:pt x="37" y="64"/>
                  </a:cubicBezTo>
                  <a:cubicBezTo>
                    <a:pt x="59" y="64"/>
                    <a:pt x="70" y="59"/>
                    <a:pt x="70" y="57"/>
                  </a:cubicBezTo>
                  <a:cubicBezTo>
                    <a:pt x="70" y="7"/>
                    <a:pt x="70" y="7"/>
                    <a:pt x="70" y="7"/>
                  </a:cubicBezTo>
                  <a:cubicBezTo>
                    <a:pt x="63" y="11"/>
                    <a:pt x="50" y="13"/>
                    <a:pt x="37" y="13"/>
                  </a:cubicBezTo>
                  <a:cubicBezTo>
                    <a:pt x="24" y="13"/>
                    <a:pt x="10" y="11"/>
                    <a:pt x="4"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775">
                <a:defRPr/>
              </a:pPr>
              <a:endParaRPr lang="en-US" sz="1324">
                <a:solidFill>
                  <a:srgbClr val="353535"/>
                </a:solidFill>
                <a:latin typeface="Segoe UI Semilight"/>
                <a:cs typeface="Arial" charset="0"/>
              </a:endParaRPr>
            </a:p>
          </p:txBody>
        </p:sp>
        <p:sp>
          <p:nvSpPr>
            <p:cNvPr id="111" name="Freeform 68">
              <a:extLst>
                <a:ext uri="{FF2B5EF4-FFF2-40B4-BE49-F238E27FC236}">
                  <a16:creationId xmlns:a16="http://schemas.microsoft.com/office/drawing/2014/main" id="{403789B6-DC70-402C-AE90-7B4BCE8F96D7}"/>
                </a:ext>
              </a:extLst>
            </p:cNvPr>
            <p:cNvSpPr>
              <a:spLocks noEditPoints="1"/>
            </p:cNvSpPr>
            <p:nvPr/>
          </p:nvSpPr>
          <p:spPr bwMode="auto">
            <a:xfrm>
              <a:off x="1128" y="2036"/>
              <a:ext cx="103" cy="31"/>
            </a:xfrm>
            <a:custGeom>
              <a:avLst/>
              <a:gdLst>
                <a:gd name="T0" fmla="*/ 37 w 74"/>
                <a:gd name="T1" fmla="*/ 22 h 22"/>
                <a:gd name="T2" fmla="*/ 0 w 74"/>
                <a:gd name="T3" fmla="*/ 11 h 22"/>
                <a:gd name="T4" fmla="*/ 37 w 74"/>
                <a:gd name="T5" fmla="*/ 0 h 22"/>
                <a:gd name="T6" fmla="*/ 74 w 74"/>
                <a:gd name="T7" fmla="*/ 11 h 22"/>
                <a:gd name="T8" fmla="*/ 37 w 74"/>
                <a:gd name="T9" fmla="*/ 22 h 22"/>
                <a:gd name="T10" fmla="*/ 37 w 74"/>
                <a:gd name="T11" fmla="*/ 4 h 22"/>
                <a:gd name="T12" fmla="*/ 4 w 74"/>
                <a:gd name="T13" fmla="*/ 11 h 22"/>
                <a:gd name="T14" fmla="*/ 37 w 74"/>
                <a:gd name="T15" fmla="*/ 18 h 22"/>
                <a:gd name="T16" fmla="*/ 70 w 74"/>
                <a:gd name="T17" fmla="*/ 11 h 22"/>
                <a:gd name="T18" fmla="*/ 37 w 74"/>
                <a:gd name="T19"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4" h="22">
                  <a:moveTo>
                    <a:pt x="37" y="22"/>
                  </a:moveTo>
                  <a:cubicBezTo>
                    <a:pt x="19" y="22"/>
                    <a:pt x="0" y="18"/>
                    <a:pt x="0" y="11"/>
                  </a:cubicBezTo>
                  <a:cubicBezTo>
                    <a:pt x="0" y="3"/>
                    <a:pt x="19" y="0"/>
                    <a:pt x="37" y="0"/>
                  </a:cubicBezTo>
                  <a:cubicBezTo>
                    <a:pt x="55" y="0"/>
                    <a:pt x="74" y="3"/>
                    <a:pt x="74" y="11"/>
                  </a:cubicBezTo>
                  <a:cubicBezTo>
                    <a:pt x="74" y="18"/>
                    <a:pt x="55" y="22"/>
                    <a:pt x="37" y="22"/>
                  </a:cubicBezTo>
                  <a:close/>
                  <a:moveTo>
                    <a:pt x="37" y="4"/>
                  </a:moveTo>
                  <a:cubicBezTo>
                    <a:pt x="15" y="4"/>
                    <a:pt x="4" y="9"/>
                    <a:pt x="4" y="11"/>
                  </a:cubicBezTo>
                  <a:cubicBezTo>
                    <a:pt x="4" y="13"/>
                    <a:pt x="15" y="18"/>
                    <a:pt x="37" y="18"/>
                  </a:cubicBezTo>
                  <a:cubicBezTo>
                    <a:pt x="59" y="18"/>
                    <a:pt x="70" y="13"/>
                    <a:pt x="70" y="11"/>
                  </a:cubicBezTo>
                  <a:cubicBezTo>
                    <a:pt x="70" y="9"/>
                    <a:pt x="59" y="4"/>
                    <a:pt x="3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775">
                <a:defRPr/>
              </a:pPr>
              <a:endParaRPr lang="en-US" sz="1324">
                <a:solidFill>
                  <a:srgbClr val="353535"/>
                </a:solidFill>
                <a:latin typeface="Segoe UI Semilight"/>
                <a:cs typeface="Arial" charset="0"/>
              </a:endParaRPr>
            </a:p>
          </p:txBody>
        </p:sp>
        <p:sp>
          <p:nvSpPr>
            <p:cNvPr id="112" name="Freeform 69">
              <a:extLst>
                <a:ext uri="{FF2B5EF4-FFF2-40B4-BE49-F238E27FC236}">
                  <a16:creationId xmlns:a16="http://schemas.microsoft.com/office/drawing/2014/main" id="{FA8C1B16-98E2-47DA-855F-C66A04F33702}"/>
                </a:ext>
              </a:extLst>
            </p:cNvPr>
            <p:cNvSpPr>
              <a:spLocks/>
            </p:cNvSpPr>
            <p:nvPr/>
          </p:nvSpPr>
          <p:spPr bwMode="auto">
            <a:xfrm>
              <a:off x="1069" y="1970"/>
              <a:ext cx="105" cy="139"/>
            </a:xfrm>
            <a:custGeom>
              <a:avLst/>
              <a:gdLst>
                <a:gd name="T0" fmla="*/ 44 w 75"/>
                <a:gd name="T1" fmla="*/ 101 h 101"/>
                <a:gd name="T2" fmla="*/ 2 w 75"/>
                <a:gd name="T3" fmla="*/ 101 h 101"/>
                <a:gd name="T4" fmla="*/ 0 w 75"/>
                <a:gd name="T5" fmla="*/ 99 h 101"/>
                <a:gd name="T6" fmla="*/ 0 w 75"/>
                <a:gd name="T7" fmla="*/ 2 h 101"/>
                <a:gd name="T8" fmla="*/ 2 w 75"/>
                <a:gd name="T9" fmla="*/ 0 h 101"/>
                <a:gd name="T10" fmla="*/ 48 w 75"/>
                <a:gd name="T11" fmla="*/ 0 h 101"/>
                <a:gd name="T12" fmla="*/ 50 w 75"/>
                <a:gd name="T13" fmla="*/ 1 h 101"/>
                <a:gd name="T14" fmla="*/ 74 w 75"/>
                <a:gd name="T15" fmla="*/ 25 h 101"/>
                <a:gd name="T16" fmla="*/ 75 w 75"/>
                <a:gd name="T17" fmla="*/ 27 h 101"/>
                <a:gd name="T18" fmla="*/ 75 w 75"/>
                <a:gd name="T19" fmla="*/ 50 h 101"/>
                <a:gd name="T20" fmla="*/ 73 w 75"/>
                <a:gd name="T21" fmla="*/ 52 h 101"/>
                <a:gd name="T22" fmla="*/ 71 w 75"/>
                <a:gd name="T23" fmla="*/ 50 h 101"/>
                <a:gd name="T24" fmla="*/ 71 w 75"/>
                <a:gd name="T25" fmla="*/ 28 h 101"/>
                <a:gd name="T26" fmla="*/ 47 w 75"/>
                <a:gd name="T27" fmla="*/ 4 h 101"/>
                <a:gd name="T28" fmla="*/ 4 w 75"/>
                <a:gd name="T29" fmla="*/ 4 h 101"/>
                <a:gd name="T30" fmla="*/ 4 w 75"/>
                <a:gd name="T31" fmla="*/ 97 h 101"/>
                <a:gd name="T32" fmla="*/ 44 w 75"/>
                <a:gd name="T33" fmla="*/ 97 h 101"/>
                <a:gd name="T34" fmla="*/ 46 w 75"/>
                <a:gd name="T35" fmla="*/ 99 h 101"/>
                <a:gd name="T36" fmla="*/ 44 w 75"/>
                <a:gd name="T37" fmla="*/ 10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5" h="101">
                  <a:moveTo>
                    <a:pt x="44" y="101"/>
                  </a:moveTo>
                  <a:cubicBezTo>
                    <a:pt x="2" y="101"/>
                    <a:pt x="2" y="101"/>
                    <a:pt x="2" y="101"/>
                  </a:cubicBezTo>
                  <a:cubicBezTo>
                    <a:pt x="1" y="101"/>
                    <a:pt x="0" y="100"/>
                    <a:pt x="0" y="99"/>
                  </a:cubicBezTo>
                  <a:cubicBezTo>
                    <a:pt x="0" y="2"/>
                    <a:pt x="0" y="2"/>
                    <a:pt x="0" y="2"/>
                  </a:cubicBezTo>
                  <a:cubicBezTo>
                    <a:pt x="0" y="1"/>
                    <a:pt x="1" y="0"/>
                    <a:pt x="2" y="0"/>
                  </a:cubicBezTo>
                  <a:cubicBezTo>
                    <a:pt x="48" y="0"/>
                    <a:pt x="48" y="0"/>
                    <a:pt x="48" y="0"/>
                  </a:cubicBezTo>
                  <a:cubicBezTo>
                    <a:pt x="49" y="0"/>
                    <a:pt x="49" y="0"/>
                    <a:pt x="50" y="1"/>
                  </a:cubicBezTo>
                  <a:cubicBezTo>
                    <a:pt x="74" y="25"/>
                    <a:pt x="74" y="25"/>
                    <a:pt x="74" y="25"/>
                  </a:cubicBezTo>
                  <a:cubicBezTo>
                    <a:pt x="75" y="26"/>
                    <a:pt x="75" y="26"/>
                    <a:pt x="75" y="27"/>
                  </a:cubicBezTo>
                  <a:cubicBezTo>
                    <a:pt x="75" y="50"/>
                    <a:pt x="75" y="50"/>
                    <a:pt x="75" y="50"/>
                  </a:cubicBezTo>
                  <a:cubicBezTo>
                    <a:pt x="75" y="51"/>
                    <a:pt x="74" y="52"/>
                    <a:pt x="73" y="52"/>
                  </a:cubicBezTo>
                  <a:cubicBezTo>
                    <a:pt x="72" y="52"/>
                    <a:pt x="71" y="51"/>
                    <a:pt x="71" y="50"/>
                  </a:cubicBezTo>
                  <a:cubicBezTo>
                    <a:pt x="71" y="28"/>
                    <a:pt x="71" y="28"/>
                    <a:pt x="71" y="28"/>
                  </a:cubicBezTo>
                  <a:cubicBezTo>
                    <a:pt x="47" y="4"/>
                    <a:pt x="47" y="4"/>
                    <a:pt x="47" y="4"/>
                  </a:cubicBezTo>
                  <a:cubicBezTo>
                    <a:pt x="4" y="4"/>
                    <a:pt x="4" y="4"/>
                    <a:pt x="4" y="4"/>
                  </a:cubicBezTo>
                  <a:cubicBezTo>
                    <a:pt x="4" y="97"/>
                    <a:pt x="4" y="97"/>
                    <a:pt x="4" y="97"/>
                  </a:cubicBezTo>
                  <a:cubicBezTo>
                    <a:pt x="44" y="97"/>
                    <a:pt x="44" y="97"/>
                    <a:pt x="44" y="97"/>
                  </a:cubicBezTo>
                  <a:cubicBezTo>
                    <a:pt x="45" y="97"/>
                    <a:pt x="46" y="98"/>
                    <a:pt x="46" y="99"/>
                  </a:cubicBezTo>
                  <a:cubicBezTo>
                    <a:pt x="46" y="100"/>
                    <a:pt x="45" y="101"/>
                    <a:pt x="44"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775">
                <a:defRPr/>
              </a:pPr>
              <a:endParaRPr lang="en-US" sz="1324">
                <a:solidFill>
                  <a:srgbClr val="353535"/>
                </a:solidFill>
                <a:latin typeface="Segoe UI Semilight"/>
                <a:cs typeface="Arial" charset="0"/>
              </a:endParaRPr>
            </a:p>
          </p:txBody>
        </p:sp>
        <p:sp>
          <p:nvSpPr>
            <p:cNvPr id="113" name="Freeform 70">
              <a:extLst>
                <a:ext uri="{FF2B5EF4-FFF2-40B4-BE49-F238E27FC236}">
                  <a16:creationId xmlns:a16="http://schemas.microsoft.com/office/drawing/2014/main" id="{A364B755-D967-46A7-8F24-679AD3CA3619}"/>
                </a:ext>
              </a:extLst>
            </p:cNvPr>
            <p:cNvSpPr>
              <a:spLocks/>
            </p:cNvSpPr>
            <p:nvPr/>
          </p:nvSpPr>
          <p:spPr bwMode="auto">
            <a:xfrm>
              <a:off x="1085" y="2006"/>
              <a:ext cx="34" cy="5"/>
            </a:xfrm>
            <a:custGeom>
              <a:avLst/>
              <a:gdLst>
                <a:gd name="T0" fmla="*/ 23 w 25"/>
                <a:gd name="T1" fmla="*/ 4 h 4"/>
                <a:gd name="T2" fmla="*/ 2 w 25"/>
                <a:gd name="T3" fmla="*/ 4 h 4"/>
                <a:gd name="T4" fmla="*/ 0 w 25"/>
                <a:gd name="T5" fmla="*/ 2 h 4"/>
                <a:gd name="T6" fmla="*/ 2 w 25"/>
                <a:gd name="T7" fmla="*/ 0 h 4"/>
                <a:gd name="T8" fmla="*/ 23 w 25"/>
                <a:gd name="T9" fmla="*/ 0 h 4"/>
                <a:gd name="T10" fmla="*/ 25 w 25"/>
                <a:gd name="T11" fmla="*/ 2 h 4"/>
                <a:gd name="T12" fmla="*/ 23 w 25"/>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25" h="4">
                  <a:moveTo>
                    <a:pt x="23" y="4"/>
                  </a:moveTo>
                  <a:cubicBezTo>
                    <a:pt x="2" y="4"/>
                    <a:pt x="2" y="4"/>
                    <a:pt x="2" y="4"/>
                  </a:cubicBezTo>
                  <a:cubicBezTo>
                    <a:pt x="1" y="4"/>
                    <a:pt x="0" y="3"/>
                    <a:pt x="0" y="2"/>
                  </a:cubicBezTo>
                  <a:cubicBezTo>
                    <a:pt x="0" y="1"/>
                    <a:pt x="1" y="0"/>
                    <a:pt x="2" y="0"/>
                  </a:cubicBezTo>
                  <a:cubicBezTo>
                    <a:pt x="23" y="0"/>
                    <a:pt x="23" y="0"/>
                    <a:pt x="23" y="0"/>
                  </a:cubicBezTo>
                  <a:cubicBezTo>
                    <a:pt x="24" y="0"/>
                    <a:pt x="25" y="1"/>
                    <a:pt x="25" y="2"/>
                  </a:cubicBezTo>
                  <a:cubicBezTo>
                    <a:pt x="25" y="3"/>
                    <a:pt x="24" y="4"/>
                    <a:pt x="2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775">
                <a:defRPr/>
              </a:pPr>
              <a:endParaRPr lang="en-US" sz="1324">
                <a:solidFill>
                  <a:srgbClr val="353535"/>
                </a:solidFill>
                <a:latin typeface="Segoe UI Semilight"/>
                <a:cs typeface="Arial" charset="0"/>
              </a:endParaRPr>
            </a:p>
          </p:txBody>
        </p:sp>
        <p:sp>
          <p:nvSpPr>
            <p:cNvPr id="114" name="Freeform 71">
              <a:extLst>
                <a:ext uri="{FF2B5EF4-FFF2-40B4-BE49-F238E27FC236}">
                  <a16:creationId xmlns:a16="http://schemas.microsoft.com/office/drawing/2014/main" id="{98BE08D9-0136-4CAF-9E22-153E391028CD}"/>
                </a:ext>
              </a:extLst>
            </p:cNvPr>
            <p:cNvSpPr>
              <a:spLocks/>
            </p:cNvSpPr>
            <p:nvPr/>
          </p:nvSpPr>
          <p:spPr bwMode="auto">
            <a:xfrm>
              <a:off x="1085" y="2024"/>
              <a:ext cx="58" cy="5"/>
            </a:xfrm>
            <a:custGeom>
              <a:avLst/>
              <a:gdLst>
                <a:gd name="T0" fmla="*/ 40 w 42"/>
                <a:gd name="T1" fmla="*/ 4 h 4"/>
                <a:gd name="T2" fmla="*/ 2 w 42"/>
                <a:gd name="T3" fmla="*/ 4 h 4"/>
                <a:gd name="T4" fmla="*/ 0 w 42"/>
                <a:gd name="T5" fmla="*/ 2 h 4"/>
                <a:gd name="T6" fmla="*/ 2 w 42"/>
                <a:gd name="T7" fmla="*/ 0 h 4"/>
                <a:gd name="T8" fmla="*/ 40 w 42"/>
                <a:gd name="T9" fmla="*/ 0 h 4"/>
                <a:gd name="T10" fmla="*/ 42 w 42"/>
                <a:gd name="T11" fmla="*/ 2 h 4"/>
                <a:gd name="T12" fmla="*/ 40 w 42"/>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42" h="4">
                  <a:moveTo>
                    <a:pt x="40" y="4"/>
                  </a:moveTo>
                  <a:cubicBezTo>
                    <a:pt x="2" y="4"/>
                    <a:pt x="2" y="4"/>
                    <a:pt x="2" y="4"/>
                  </a:cubicBezTo>
                  <a:cubicBezTo>
                    <a:pt x="1" y="4"/>
                    <a:pt x="0" y="3"/>
                    <a:pt x="0" y="2"/>
                  </a:cubicBezTo>
                  <a:cubicBezTo>
                    <a:pt x="0" y="0"/>
                    <a:pt x="1" y="0"/>
                    <a:pt x="2" y="0"/>
                  </a:cubicBezTo>
                  <a:cubicBezTo>
                    <a:pt x="40" y="0"/>
                    <a:pt x="40" y="0"/>
                    <a:pt x="40" y="0"/>
                  </a:cubicBezTo>
                  <a:cubicBezTo>
                    <a:pt x="41" y="0"/>
                    <a:pt x="42" y="0"/>
                    <a:pt x="42" y="2"/>
                  </a:cubicBezTo>
                  <a:cubicBezTo>
                    <a:pt x="42" y="3"/>
                    <a:pt x="41" y="4"/>
                    <a:pt x="4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775">
                <a:defRPr/>
              </a:pPr>
              <a:endParaRPr lang="en-US" sz="1324">
                <a:solidFill>
                  <a:srgbClr val="353535"/>
                </a:solidFill>
                <a:latin typeface="Segoe UI Semilight"/>
                <a:cs typeface="Arial" charset="0"/>
              </a:endParaRPr>
            </a:p>
          </p:txBody>
        </p:sp>
        <p:sp>
          <p:nvSpPr>
            <p:cNvPr id="115" name="Freeform 72">
              <a:extLst>
                <a:ext uri="{FF2B5EF4-FFF2-40B4-BE49-F238E27FC236}">
                  <a16:creationId xmlns:a16="http://schemas.microsoft.com/office/drawing/2014/main" id="{E74451E8-256A-4B5D-87D4-A596ECFDE9BC}"/>
                </a:ext>
              </a:extLst>
            </p:cNvPr>
            <p:cNvSpPr>
              <a:spLocks/>
            </p:cNvSpPr>
            <p:nvPr/>
          </p:nvSpPr>
          <p:spPr bwMode="auto">
            <a:xfrm>
              <a:off x="1085" y="2040"/>
              <a:ext cx="40" cy="6"/>
            </a:xfrm>
            <a:custGeom>
              <a:avLst/>
              <a:gdLst>
                <a:gd name="T0" fmla="*/ 27 w 29"/>
                <a:gd name="T1" fmla="*/ 4 h 4"/>
                <a:gd name="T2" fmla="*/ 2 w 29"/>
                <a:gd name="T3" fmla="*/ 4 h 4"/>
                <a:gd name="T4" fmla="*/ 0 w 29"/>
                <a:gd name="T5" fmla="*/ 2 h 4"/>
                <a:gd name="T6" fmla="*/ 2 w 29"/>
                <a:gd name="T7" fmla="*/ 0 h 4"/>
                <a:gd name="T8" fmla="*/ 27 w 29"/>
                <a:gd name="T9" fmla="*/ 0 h 4"/>
                <a:gd name="T10" fmla="*/ 29 w 29"/>
                <a:gd name="T11" fmla="*/ 2 h 4"/>
                <a:gd name="T12" fmla="*/ 27 w 29"/>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29" h="4">
                  <a:moveTo>
                    <a:pt x="27" y="4"/>
                  </a:moveTo>
                  <a:cubicBezTo>
                    <a:pt x="2" y="4"/>
                    <a:pt x="2" y="4"/>
                    <a:pt x="2" y="4"/>
                  </a:cubicBezTo>
                  <a:cubicBezTo>
                    <a:pt x="1" y="4"/>
                    <a:pt x="0" y="3"/>
                    <a:pt x="0" y="2"/>
                  </a:cubicBezTo>
                  <a:cubicBezTo>
                    <a:pt x="0" y="1"/>
                    <a:pt x="1" y="0"/>
                    <a:pt x="2" y="0"/>
                  </a:cubicBezTo>
                  <a:cubicBezTo>
                    <a:pt x="27" y="0"/>
                    <a:pt x="27" y="0"/>
                    <a:pt x="27" y="0"/>
                  </a:cubicBezTo>
                  <a:cubicBezTo>
                    <a:pt x="28" y="0"/>
                    <a:pt x="29" y="1"/>
                    <a:pt x="29" y="2"/>
                  </a:cubicBezTo>
                  <a:cubicBezTo>
                    <a:pt x="29" y="3"/>
                    <a:pt x="28" y="4"/>
                    <a:pt x="2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775">
                <a:defRPr/>
              </a:pPr>
              <a:endParaRPr lang="en-US" sz="1324">
                <a:solidFill>
                  <a:srgbClr val="353535"/>
                </a:solidFill>
                <a:latin typeface="Segoe UI Semilight"/>
                <a:cs typeface="Arial" charset="0"/>
              </a:endParaRPr>
            </a:p>
          </p:txBody>
        </p:sp>
        <p:sp>
          <p:nvSpPr>
            <p:cNvPr id="116" name="Freeform 73">
              <a:extLst>
                <a:ext uri="{FF2B5EF4-FFF2-40B4-BE49-F238E27FC236}">
                  <a16:creationId xmlns:a16="http://schemas.microsoft.com/office/drawing/2014/main" id="{F1C8D24C-50E2-4B10-AE64-80D59874A64B}"/>
                </a:ext>
              </a:extLst>
            </p:cNvPr>
            <p:cNvSpPr>
              <a:spLocks/>
            </p:cNvSpPr>
            <p:nvPr/>
          </p:nvSpPr>
          <p:spPr bwMode="auto">
            <a:xfrm>
              <a:off x="1085" y="2058"/>
              <a:ext cx="34" cy="6"/>
            </a:xfrm>
            <a:custGeom>
              <a:avLst/>
              <a:gdLst>
                <a:gd name="T0" fmla="*/ 23 w 25"/>
                <a:gd name="T1" fmla="*/ 4 h 4"/>
                <a:gd name="T2" fmla="*/ 2 w 25"/>
                <a:gd name="T3" fmla="*/ 4 h 4"/>
                <a:gd name="T4" fmla="*/ 0 w 25"/>
                <a:gd name="T5" fmla="*/ 2 h 4"/>
                <a:gd name="T6" fmla="*/ 2 w 25"/>
                <a:gd name="T7" fmla="*/ 0 h 4"/>
                <a:gd name="T8" fmla="*/ 23 w 25"/>
                <a:gd name="T9" fmla="*/ 0 h 4"/>
                <a:gd name="T10" fmla="*/ 25 w 25"/>
                <a:gd name="T11" fmla="*/ 2 h 4"/>
                <a:gd name="T12" fmla="*/ 23 w 25"/>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25" h="4">
                  <a:moveTo>
                    <a:pt x="23" y="4"/>
                  </a:moveTo>
                  <a:cubicBezTo>
                    <a:pt x="2" y="4"/>
                    <a:pt x="2" y="4"/>
                    <a:pt x="2" y="4"/>
                  </a:cubicBezTo>
                  <a:cubicBezTo>
                    <a:pt x="1" y="4"/>
                    <a:pt x="0" y="3"/>
                    <a:pt x="0" y="2"/>
                  </a:cubicBezTo>
                  <a:cubicBezTo>
                    <a:pt x="0" y="1"/>
                    <a:pt x="1" y="0"/>
                    <a:pt x="2" y="0"/>
                  </a:cubicBezTo>
                  <a:cubicBezTo>
                    <a:pt x="23" y="0"/>
                    <a:pt x="23" y="0"/>
                    <a:pt x="23" y="0"/>
                  </a:cubicBezTo>
                  <a:cubicBezTo>
                    <a:pt x="24" y="0"/>
                    <a:pt x="25" y="1"/>
                    <a:pt x="25" y="2"/>
                  </a:cubicBezTo>
                  <a:cubicBezTo>
                    <a:pt x="25" y="3"/>
                    <a:pt x="24" y="4"/>
                    <a:pt x="2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775">
                <a:defRPr/>
              </a:pPr>
              <a:endParaRPr lang="en-US" sz="1324">
                <a:solidFill>
                  <a:srgbClr val="353535"/>
                </a:solidFill>
                <a:latin typeface="Segoe UI Semilight"/>
                <a:cs typeface="Arial" charset="0"/>
              </a:endParaRPr>
            </a:p>
          </p:txBody>
        </p:sp>
        <p:sp>
          <p:nvSpPr>
            <p:cNvPr id="117" name="Freeform 74">
              <a:extLst>
                <a:ext uri="{FF2B5EF4-FFF2-40B4-BE49-F238E27FC236}">
                  <a16:creationId xmlns:a16="http://schemas.microsoft.com/office/drawing/2014/main" id="{8FC1FD15-1A60-476D-88DC-6F8BF4B2FA63}"/>
                </a:ext>
              </a:extLst>
            </p:cNvPr>
            <p:cNvSpPr>
              <a:spLocks/>
            </p:cNvSpPr>
            <p:nvPr/>
          </p:nvSpPr>
          <p:spPr bwMode="auto">
            <a:xfrm>
              <a:off x="1085" y="2076"/>
              <a:ext cx="34" cy="6"/>
            </a:xfrm>
            <a:custGeom>
              <a:avLst/>
              <a:gdLst>
                <a:gd name="T0" fmla="*/ 23 w 25"/>
                <a:gd name="T1" fmla="*/ 4 h 4"/>
                <a:gd name="T2" fmla="*/ 2 w 25"/>
                <a:gd name="T3" fmla="*/ 4 h 4"/>
                <a:gd name="T4" fmla="*/ 0 w 25"/>
                <a:gd name="T5" fmla="*/ 2 h 4"/>
                <a:gd name="T6" fmla="*/ 2 w 25"/>
                <a:gd name="T7" fmla="*/ 0 h 4"/>
                <a:gd name="T8" fmla="*/ 23 w 25"/>
                <a:gd name="T9" fmla="*/ 0 h 4"/>
                <a:gd name="T10" fmla="*/ 25 w 25"/>
                <a:gd name="T11" fmla="*/ 2 h 4"/>
                <a:gd name="T12" fmla="*/ 23 w 25"/>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25" h="4">
                  <a:moveTo>
                    <a:pt x="23" y="4"/>
                  </a:moveTo>
                  <a:cubicBezTo>
                    <a:pt x="2" y="4"/>
                    <a:pt x="2" y="4"/>
                    <a:pt x="2" y="4"/>
                  </a:cubicBezTo>
                  <a:cubicBezTo>
                    <a:pt x="1" y="4"/>
                    <a:pt x="0" y="3"/>
                    <a:pt x="0" y="2"/>
                  </a:cubicBezTo>
                  <a:cubicBezTo>
                    <a:pt x="0" y="1"/>
                    <a:pt x="1" y="0"/>
                    <a:pt x="2" y="0"/>
                  </a:cubicBezTo>
                  <a:cubicBezTo>
                    <a:pt x="23" y="0"/>
                    <a:pt x="23" y="0"/>
                    <a:pt x="23" y="0"/>
                  </a:cubicBezTo>
                  <a:cubicBezTo>
                    <a:pt x="24" y="0"/>
                    <a:pt x="25" y="1"/>
                    <a:pt x="25" y="2"/>
                  </a:cubicBezTo>
                  <a:cubicBezTo>
                    <a:pt x="25" y="3"/>
                    <a:pt x="24" y="4"/>
                    <a:pt x="2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775">
                <a:defRPr/>
              </a:pPr>
              <a:endParaRPr lang="en-US" sz="1324">
                <a:solidFill>
                  <a:srgbClr val="353535"/>
                </a:solidFill>
                <a:latin typeface="Segoe UI Semilight"/>
                <a:cs typeface="Arial" charset="0"/>
              </a:endParaRPr>
            </a:p>
          </p:txBody>
        </p:sp>
        <p:sp>
          <p:nvSpPr>
            <p:cNvPr id="118" name="Freeform 75">
              <a:extLst>
                <a:ext uri="{FF2B5EF4-FFF2-40B4-BE49-F238E27FC236}">
                  <a16:creationId xmlns:a16="http://schemas.microsoft.com/office/drawing/2014/main" id="{221AABE9-4585-4614-8953-903EC289F14E}"/>
                </a:ext>
              </a:extLst>
            </p:cNvPr>
            <p:cNvSpPr>
              <a:spLocks noEditPoints="1"/>
            </p:cNvSpPr>
            <p:nvPr/>
          </p:nvSpPr>
          <p:spPr bwMode="auto">
            <a:xfrm>
              <a:off x="1133" y="1970"/>
              <a:ext cx="41" cy="40"/>
            </a:xfrm>
            <a:custGeom>
              <a:avLst/>
              <a:gdLst>
                <a:gd name="T0" fmla="*/ 27 w 29"/>
                <a:gd name="T1" fmla="*/ 29 h 29"/>
                <a:gd name="T2" fmla="*/ 2 w 29"/>
                <a:gd name="T3" fmla="*/ 29 h 29"/>
                <a:gd name="T4" fmla="*/ 0 w 29"/>
                <a:gd name="T5" fmla="*/ 27 h 29"/>
                <a:gd name="T6" fmla="*/ 0 w 29"/>
                <a:gd name="T7" fmla="*/ 2 h 29"/>
                <a:gd name="T8" fmla="*/ 1 w 29"/>
                <a:gd name="T9" fmla="*/ 0 h 29"/>
                <a:gd name="T10" fmla="*/ 4 w 29"/>
                <a:gd name="T11" fmla="*/ 1 h 29"/>
                <a:gd name="T12" fmla="*/ 28 w 29"/>
                <a:gd name="T13" fmla="*/ 25 h 29"/>
                <a:gd name="T14" fmla="*/ 29 w 29"/>
                <a:gd name="T15" fmla="*/ 28 h 29"/>
                <a:gd name="T16" fmla="*/ 27 w 29"/>
                <a:gd name="T17" fmla="*/ 29 h 29"/>
                <a:gd name="T18" fmla="*/ 4 w 29"/>
                <a:gd name="T19" fmla="*/ 25 h 29"/>
                <a:gd name="T20" fmla="*/ 22 w 29"/>
                <a:gd name="T21" fmla="*/ 25 h 29"/>
                <a:gd name="T22" fmla="*/ 4 w 29"/>
                <a:gd name="T23" fmla="*/ 7 h 29"/>
                <a:gd name="T24" fmla="*/ 4 w 29"/>
                <a:gd name="T25" fmla="*/ 25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9" h="29">
                  <a:moveTo>
                    <a:pt x="27" y="29"/>
                  </a:moveTo>
                  <a:cubicBezTo>
                    <a:pt x="2" y="29"/>
                    <a:pt x="2" y="29"/>
                    <a:pt x="2" y="29"/>
                  </a:cubicBezTo>
                  <a:cubicBezTo>
                    <a:pt x="1" y="29"/>
                    <a:pt x="0" y="28"/>
                    <a:pt x="0" y="27"/>
                  </a:cubicBezTo>
                  <a:cubicBezTo>
                    <a:pt x="0" y="2"/>
                    <a:pt x="0" y="2"/>
                    <a:pt x="0" y="2"/>
                  </a:cubicBezTo>
                  <a:cubicBezTo>
                    <a:pt x="0" y="1"/>
                    <a:pt x="1" y="0"/>
                    <a:pt x="1" y="0"/>
                  </a:cubicBezTo>
                  <a:cubicBezTo>
                    <a:pt x="2" y="0"/>
                    <a:pt x="3" y="0"/>
                    <a:pt x="4" y="1"/>
                  </a:cubicBezTo>
                  <a:cubicBezTo>
                    <a:pt x="28" y="25"/>
                    <a:pt x="28" y="25"/>
                    <a:pt x="28" y="25"/>
                  </a:cubicBezTo>
                  <a:cubicBezTo>
                    <a:pt x="29" y="26"/>
                    <a:pt x="29" y="27"/>
                    <a:pt x="29" y="28"/>
                  </a:cubicBezTo>
                  <a:cubicBezTo>
                    <a:pt x="29" y="28"/>
                    <a:pt x="28" y="29"/>
                    <a:pt x="27" y="29"/>
                  </a:cubicBezTo>
                  <a:close/>
                  <a:moveTo>
                    <a:pt x="4" y="25"/>
                  </a:moveTo>
                  <a:cubicBezTo>
                    <a:pt x="22" y="25"/>
                    <a:pt x="22" y="25"/>
                    <a:pt x="22" y="25"/>
                  </a:cubicBezTo>
                  <a:cubicBezTo>
                    <a:pt x="4" y="7"/>
                    <a:pt x="4" y="7"/>
                    <a:pt x="4" y="7"/>
                  </a:cubicBezTo>
                  <a:lnTo>
                    <a:pt x="4" y="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775">
                <a:defRPr/>
              </a:pPr>
              <a:endParaRPr lang="en-US" sz="1324">
                <a:solidFill>
                  <a:srgbClr val="353535"/>
                </a:solidFill>
                <a:latin typeface="Segoe UI Semilight"/>
                <a:cs typeface="Arial" charset="0"/>
              </a:endParaRPr>
            </a:p>
          </p:txBody>
        </p:sp>
      </p:grpSp>
      <p:pic>
        <p:nvPicPr>
          <p:cNvPr id="3" name="Picture 2" descr="Screen Clipping">
            <a:extLst>
              <a:ext uri="{FF2B5EF4-FFF2-40B4-BE49-F238E27FC236}">
                <a16:creationId xmlns:a16="http://schemas.microsoft.com/office/drawing/2014/main" id="{6B36BC21-03B3-424A-A9B4-239590BC13A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361843" y="3994804"/>
            <a:ext cx="268235" cy="332378"/>
          </a:xfrm>
          <a:prstGeom prst="rect">
            <a:avLst/>
          </a:prstGeom>
        </p:spPr>
      </p:pic>
      <p:sp>
        <p:nvSpPr>
          <p:cNvPr id="162" name="Rectangle 161">
            <a:extLst>
              <a:ext uri="{FF2B5EF4-FFF2-40B4-BE49-F238E27FC236}">
                <a16:creationId xmlns:a16="http://schemas.microsoft.com/office/drawing/2014/main" id="{0CB95A7A-CEC6-40CB-926B-41A5B41478FF}"/>
              </a:ext>
            </a:extLst>
          </p:cNvPr>
          <p:cNvSpPr/>
          <p:nvPr/>
        </p:nvSpPr>
        <p:spPr>
          <a:xfrm>
            <a:off x="4681165" y="4063132"/>
            <a:ext cx="934231" cy="124201"/>
          </a:xfrm>
          <a:prstGeom prst="rect">
            <a:avLst/>
          </a:prstGeom>
        </p:spPr>
        <p:txBody>
          <a:bodyPr wrap="square" lIns="0" tIns="0" rIns="0" bIns="0" anchor="ctr">
            <a:spAutoFit/>
          </a:bodyPr>
          <a:lstStyle/>
          <a:p>
            <a:pPr defTabSz="685594">
              <a:defRPr/>
            </a:pPr>
            <a:r>
              <a:rPr lang="en-US" sz="807" kern="0" dirty="0">
                <a:solidFill>
                  <a:srgbClr val="FFFFFF"/>
                </a:solidFill>
                <a:latin typeface="Segoe UI Semilight"/>
                <a:ea typeface="MS PGothic" panose="020B0600070205080204" pitchFamily="34" charset="-128"/>
                <a:cs typeface="Segoe UI Semilight" panose="020B0402040204020203" pitchFamily="34" charset="0"/>
              </a:rPr>
              <a:t>SQL Database</a:t>
            </a:r>
          </a:p>
        </p:txBody>
      </p:sp>
    </p:spTree>
    <p:extLst>
      <p:ext uri="{BB962C8B-B14F-4D97-AF65-F5344CB8AC3E}">
        <p14:creationId xmlns:p14="http://schemas.microsoft.com/office/powerpoint/2010/main" val="26089342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F13F08-1727-4963-A033-DF659C053FF8}"/>
              </a:ext>
            </a:extLst>
          </p:cNvPr>
          <p:cNvSpPr>
            <a:spLocks noGrp="1"/>
          </p:cNvSpPr>
          <p:nvPr>
            <p:ph type="title"/>
          </p:nvPr>
        </p:nvSpPr>
        <p:spPr/>
        <p:txBody>
          <a:bodyPr/>
          <a:lstStyle/>
          <a:p>
            <a:r>
              <a:rPr lang="en-US" dirty="0"/>
              <a:t>Module Overview</a:t>
            </a:r>
          </a:p>
        </p:txBody>
      </p:sp>
      <p:sp>
        <p:nvSpPr>
          <p:cNvPr id="3" name="Text Placeholder 2">
            <a:extLst>
              <a:ext uri="{FF2B5EF4-FFF2-40B4-BE49-F238E27FC236}">
                <a16:creationId xmlns:a16="http://schemas.microsoft.com/office/drawing/2014/main" id="{60686531-1F62-46A1-86F6-33C00160E6D2}"/>
              </a:ext>
            </a:extLst>
          </p:cNvPr>
          <p:cNvSpPr>
            <a:spLocks noGrp="1"/>
          </p:cNvSpPr>
          <p:nvPr>
            <p:ph type="body" idx="1"/>
          </p:nvPr>
        </p:nvSpPr>
        <p:spPr/>
        <p:txBody>
          <a:bodyPr/>
          <a:lstStyle/>
          <a:p>
            <a:r>
              <a:rPr lang="en-US" dirty="0"/>
              <a:t>Azure SQL Database Overview
Managing SQL Databases in Azure
Azure SQL Database Tools
Securing and Recovering an Azure SQL Database Instance
Additional Managed Database Services</a:t>
            </a:r>
          </a:p>
        </p:txBody>
      </p:sp>
    </p:spTree>
    <p:extLst>
      <p:ext uri="{BB962C8B-B14F-4D97-AF65-F5344CB8AC3E}">
        <p14:creationId xmlns:p14="http://schemas.microsoft.com/office/powerpoint/2010/main" val="201034979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FD547C-ABE7-4314-8FB2-7FF310AABF09}"/>
              </a:ext>
            </a:extLst>
          </p:cNvPr>
          <p:cNvSpPr>
            <a:spLocks noGrp="1"/>
          </p:cNvSpPr>
          <p:nvPr>
            <p:ph type="title"/>
          </p:nvPr>
        </p:nvSpPr>
        <p:spPr/>
        <p:txBody>
          <a:bodyPr/>
          <a:lstStyle/>
          <a:p>
            <a:r>
              <a:rPr lang="en-US" dirty="0"/>
              <a:t>Lesson 1: Azure SQL Database Overview</a:t>
            </a:r>
          </a:p>
        </p:txBody>
      </p:sp>
      <p:sp>
        <p:nvSpPr>
          <p:cNvPr id="3" name="Text Placeholder 2">
            <a:extLst>
              <a:ext uri="{FF2B5EF4-FFF2-40B4-BE49-F238E27FC236}">
                <a16:creationId xmlns:a16="http://schemas.microsoft.com/office/drawing/2014/main" id="{1B0492C2-6222-4BCA-9B98-7193D2D1CD4F}"/>
              </a:ext>
            </a:extLst>
          </p:cNvPr>
          <p:cNvSpPr>
            <a:spLocks noGrp="1"/>
          </p:cNvSpPr>
          <p:nvPr>
            <p:ph type="body" idx="1"/>
          </p:nvPr>
        </p:nvSpPr>
        <p:spPr/>
        <p:txBody>
          <a:bodyPr/>
          <a:lstStyle/>
          <a:p>
            <a:r>
              <a:rPr lang="en-US" dirty="0"/>
              <a:t>Azure SQL Database
Azure SQL Database Tiers
Databases as a Service vs. SQL Server in a Virtual Machine</a:t>
            </a:r>
          </a:p>
        </p:txBody>
      </p:sp>
    </p:spTree>
    <p:extLst>
      <p:ext uri="{BB962C8B-B14F-4D97-AF65-F5344CB8AC3E}">
        <p14:creationId xmlns:p14="http://schemas.microsoft.com/office/powerpoint/2010/main" val="268806098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57A9B7-ACDB-4365-8C43-E5F450A354CA}"/>
              </a:ext>
            </a:extLst>
          </p:cNvPr>
          <p:cNvSpPr>
            <a:spLocks noGrp="1"/>
          </p:cNvSpPr>
          <p:nvPr>
            <p:ph type="title"/>
          </p:nvPr>
        </p:nvSpPr>
        <p:spPr/>
        <p:txBody>
          <a:bodyPr/>
          <a:lstStyle/>
          <a:p>
            <a:r>
              <a:rPr lang="en-US" dirty="0"/>
              <a:t>Azure SQL Database</a:t>
            </a:r>
          </a:p>
        </p:txBody>
      </p:sp>
      <p:sp>
        <p:nvSpPr>
          <p:cNvPr id="4" name="Content Placeholder 2">
            <a:extLst>
              <a:ext uri="{FF2B5EF4-FFF2-40B4-BE49-F238E27FC236}">
                <a16:creationId xmlns:a16="http://schemas.microsoft.com/office/drawing/2014/main" id="{BD75DC7C-AF9A-4C72-B0DE-AE6A10371E33}"/>
              </a:ext>
            </a:extLst>
          </p:cNvPr>
          <p:cNvSpPr txBox="1">
            <a:spLocks/>
          </p:cNvSpPr>
          <p:nvPr/>
        </p:nvSpPr>
        <p:spPr>
          <a:xfrm>
            <a:off x="1982788" y="1021215"/>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r>
              <a:rPr lang="en-US" kern="0" dirty="0">
                <a:solidFill>
                  <a:srgbClr val="000000"/>
                </a:solidFill>
              </a:rPr>
              <a:t>Fully managed database solution</a:t>
            </a:r>
          </a:p>
          <a:p>
            <a:r>
              <a:rPr lang="en-US" kern="0" dirty="0">
                <a:solidFill>
                  <a:srgbClr val="000000"/>
                </a:solidFill>
              </a:rPr>
              <a:t>Highly compatible with existing management tools</a:t>
            </a:r>
          </a:p>
          <a:p>
            <a:r>
              <a:rPr lang="en-US" kern="0" dirty="0">
                <a:solidFill>
                  <a:srgbClr val="000000"/>
                </a:solidFill>
              </a:rPr>
              <a:t>Built-in high availability and predictable performance as you scale out</a:t>
            </a:r>
          </a:p>
          <a:p>
            <a:endParaRPr lang="en-US" kern="0" dirty="0">
              <a:solidFill>
                <a:srgbClr val="000000"/>
              </a:solidFill>
            </a:endParaRPr>
          </a:p>
          <a:p>
            <a:endParaRPr lang="en-US" kern="0" dirty="0">
              <a:solidFill>
                <a:srgbClr val="000000"/>
              </a:solidFill>
            </a:endParaRPr>
          </a:p>
        </p:txBody>
      </p:sp>
    </p:spTree>
    <p:extLst>
      <p:ext uri="{BB962C8B-B14F-4D97-AF65-F5344CB8AC3E}">
        <p14:creationId xmlns:p14="http://schemas.microsoft.com/office/powerpoint/2010/main" val="104893120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Azure SQL Database</a:t>
            </a:r>
          </a:p>
        </p:txBody>
      </p:sp>
      <p:sp>
        <p:nvSpPr>
          <p:cNvPr id="5" name="Content Placeholder 4"/>
          <p:cNvSpPr>
            <a:spLocks noGrp="1"/>
          </p:cNvSpPr>
          <p:nvPr>
            <p:ph idx="1"/>
          </p:nvPr>
        </p:nvSpPr>
        <p:spPr>
          <a:xfrm>
            <a:off x="1675194" y="1781177"/>
            <a:ext cx="4031760" cy="3897973"/>
          </a:xfrm>
        </p:spPr>
        <p:txBody>
          <a:bodyPr>
            <a:normAutofit fontScale="92500" lnSpcReduction="10000"/>
          </a:bodyPr>
          <a:lstStyle/>
          <a:p>
            <a:pPr marL="428625" indent="-428625">
              <a:buFont typeface="Arial" panose="020B0604020202020204" pitchFamily="34" charset="0"/>
              <a:buChar char="•"/>
            </a:pPr>
            <a:r>
              <a:rPr lang="en-US" dirty="0"/>
              <a:t>PaaS Offering. Database-as-a-Service</a:t>
            </a:r>
          </a:p>
          <a:p>
            <a:pPr marL="428625" indent="-428625">
              <a:buFont typeface="Arial" panose="020B0604020202020204" pitchFamily="34" charset="0"/>
              <a:buChar char="•"/>
            </a:pPr>
            <a:r>
              <a:rPr lang="en-US" dirty="0"/>
              <a:t>Relational database. </a:t>
            </a:r>
          </a:p>
          <a:p>
            <a:pPr marL="428625" indent="-428625">
              <a:buFont typeface="Arial" panose="020B0604020202020204" pitchFamily="34" charset="0"/>
              <a:buChar char="•"/>
            </a:pPr>
            <a:r>
              <a:rPr lang="en-US" dirty="0"/>
              <a:t>Service tiers:</a:t>
            </a:r>
          </a:p>
          <a:p>
            <a:pPr marL="685800" lvl="1" indent="-342900">
              <a:buFont typeface="Arial" panose="020B0604020202020204" pitchFamily="34" charset="0"/>
              <a:buChar char="•"/>
            </a:pPr>
            <a:r>
              <a:rPr lang="en-US" dirty="0"/>
              <a:t>Basic</a:t>
            </a:r>
          </a:p>
          <a:p>
            <a:pPr marL="685800" lvl="1" indent="-342900">
              <a:buFont typeface="Arial" panose="020B0604020202020204" pitchFamily="34" charset="0"/>
              <a:buChar char="•"/>
            </a:pPr>
            <a:r>
              <a:rPr lang="en-US" dirty="0"/>
              <a:t>Standard</a:t>
            </a:r>
          </a:p>
          <a:p>
            <a:pPr marL="685800" lvl="1" indent="-342900">
              <a:buFont typeface="Arial" panose="020B0604020202020204" pitchFamily="34" charset="0"/>
              <a:buChar char="•"/>
            </a:pPr>
            <a:r>
              <a:rPr lang="en-US" dirty="0"/>
              <a:t>Premium</a:t>
            </a:r>
          </a:p>
          <a:p>
            <a:pPr marL="685800" lvl="1" indent="-342900">
              <a:buFont typeface="Arial" panose="020B0604020202020204" pitchFamily="34" charset="0"/>
              <a:buChar char="•"/>
            </a:pPr>
            <a:r>
              <a:rPr lang="en-US" dirty="0"/>
              <a:t>Premium RS</a:t>
            </a:r>
          </a:p>
          <a:p>
            <a:pPr marL="342900" indent="-342900">
              <a:buFont typeface="Arial" panose="020B0604020202020204" pitchFamily="34" charset="0"/>
              <a:buChar char="•"/>
            </a:pPr>
            <a:r>
              <a:rPr lang="en-US" dirty="0"/>
              <a:t>Elastic Pools. Pooled databases delivers performance</a:t>
            </a:r>
          </a:p>
          <a:p>
            <a:endParaRPr lang="en-US" dirty="0"/>
          </a:p>
        </p:txBody>
      </p:sp>
      <p:pic>
        <p:nvPicPr>
          <p:cNvPr id="6" name="Picture 4" descr="scal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85858" y="1336775"/>
            <a:ext cx="4442792" cy="2000250"/>
          </a:xfrm>
          <a:prstGeom prst="rect">
            <a:avLst/>
          </a:prstGeom>
          <a:ln w="88900" cap="sq" cmpd="thickThin">
            <a:solidFill>
              <a:srgbClr val="000000"/>
            </a:solidFill>
            <a:prstDash val="solid"/>
            <a:miter lim="800000"/>
          </a:ln>
          <a:effectLst>
            <a:innerShdw blurRad="76200">
              <a:srgbClr val="000000"/>
            </a:innerShdw>
          </a:effectLst>
          <a:extLst>
            <a:ext uri="{909E8E84-426E-40DD-AFC4-6F175D3DCCD1}">
              <a14:hiddenFill xmlns:a14="http://schemas.microsoft.com/office/drawing/2010/main">
                <a:solidFill>
                  <a:srgbClr val="FFFFFF"/>
                </a:solidFill>
              </a14:hiddenFill>
            </a:ext>
          </a:extLst>
        </p:spPr>
      </p:pic>
      <p:pic>
        <p:nvPicPr>
          <p:cNvPr id="7" name="Picture 6" descr="elastic pool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85860" y="3517034"/>
            <a:ext cx="4387837" cy="2222069"/>
          </a:xfrm>
          <a:prstGeom prst="rect">
            <a:avLst/>
          </a:prstGeom>
          <a:ln w="88900" cap="sq" cmpd="thickThin">
            <a:solidFill>
              <a:srgbClr val="000000"/>
            </a:solidFill>
            <a:prstDash val="solid"/>
            <a:miter lim="800000"/>
          </a:ln>
          <a:effectLst>
            <a:innerShdw blurRad="76200">
              <a:srgbClr val="000000"/>
            </a:innerShdw>
          </a:effectLst>
          <a:extLst>
            <a:ext uri="{909E8E84-426E-40DD-AFC4-6F175D3DCCD1}">
              <a14:hiddenFill xmlns:a14="http://schemas.microsoft.com/office/drawing/2010/main">
                <a:solidFill>
                  <a:srgbClr val="FFFFFF"/>
                </a:solidFill>
              </a14:hiddenFill>
            </a:ext>
          </a:extLst>
        </p:spPr>
      </p:pic>
      <p:sp>
        <p:nvSpPr>
          <p:cNvPr id="8" name="Rectangle 7"/>
          <p:cNvSpPr/>
          <p:nvPr/>
        </p:nvSpPr>
        <p:spPr>
          <a:xfrm>
            <a:off x="7711195" y="5782392"/>
            <a:ext cx="1684598" cy="253916"/>
          </a:xfrm>
          <a:prstGeom prst="rect">
            <a:avLst/>
          </a:prstGeom>
        </p:spPr>
        <p:txBody>
          <a:bodyPr wrap="square">
            <a:spAutoFit/>
          </a:bodyPr>
          <a:lstStyle/>
          <a:p>
            <a:pPr defTabSz="342900">
              <a:defRPr/>
            </a:pPr>
            <a:r>
              <a:rPr lang="en-US" sz="1050" dirty="0">
                <a:solidFill>
                  <a:prstClr val="black"/>
                </a:solidFill>
                <a:latin typeface="Calibri" panose="020F0502020204030204"/>
                <a:cs typeface="Arial" charset="0"/>
              </a:rPr>
              <a:t>Source: Microsoft</a:t>
            </a:r>
          </a:p>
        </p:txBody>
      </p:sp>
    </p:spTree>
    <p:extLst>
      <p:ext uri="{BB962C8B-B14F-4D97-AF65-F5344CB8AC3E}">
        <p14:creationId xmlns:p14="http://schemas.microsoft.com/office/powerpoint/2010/main" val="2725961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725BF1-76E8-4CE8-AB44-713C00FAE3C8}"/>
              </a:ext>
            </a:extLst>
          </p:cNvPr>
          <p:cNvSpPr>
            <a:spLocks noGrp="1"/>
          </p:cNvSpPr>
          <p:nvPr>
            <p:ph type="title"/>
          </p:nvPr>
        </p:nvSpPr>
        <p:spPr/>
        <p:txBody>
          <a:bodyPr/>
          <a:lstStyle/>
          <a:p>
            <a:r>
              <a:rPr lang="en-US" dirty="0"/>
              <a:t>Azure SQL Database Tiers</a:t>
            </a:r>
          </a:p>
        </p:txBody>
      </p:sp>
      <p:grpSp>
        <p:nvGrpSpPr>
          <p:cNvPr id="6" name="Group 5" descr="Slide shows Azure SQL Database pricing tiers, including Basic, Standard, and Premium. Two retired tiers, Web an Business, are listed at bottom.">
            <a:extLst>
              <a:ext uri="{FF2B5EF4-FFF2-40B4-BE49-F238E27FC236}">
                <a16:creationId xmlns:a16="http://schemas.microsoft.com/office/drawing/2014/main" id="{9C6AE2C3-18E3-4AD2-AD50-93C515C3B4DA}"/>
              </a:ext>
            </a:extLst>
          </p:cNvPr>
          <p:cNvGrpSpPr/>
          <p:nvPr/>
        </p:nvGrpSpPr>
        <p:grpSpPr>
          <a:xfrm>
            <a:off x="1981200" y="1535113"/>
            <a:ext cx="7062788" cy="5202236"/>
            <a:chOff x="457200" y="1535113"/>
            <a:chExt cx="7062788" cy="5202236"/>
          </a:xfrm>
        </p:grpSpPr>
        <p:grpSp>
          <p:nvGrpSpPr>
            <p:cNvPr id="5" name="Group 4">
              <a:extLst>
                <a:ext uri="{FF2B5EF4-FFF2-40B4-BE49-F238E27FC236}">
                  <a16:creationId xmlns:a16="http://schemas.microsoft.com/office/drawing/2014/main" id="{D456C81C-107D-4947-AE4C-76B678D8CCA1}"/>
                </a:ext>
              </a:extLst>
            </p:cNvPr>
            <p:cNvGrpSpPr/>
            <p:nvPr/>
          </p:nvGrpSpPr>
          <p:grpSpPr>
            <a:xfrm>
              <a:off x="457200" y="1535113"/>
              <a:ext cx="7062788" cy="3008312"/>
              <a:chOff x="457200" y="1535113"/>
              <a:chExt cx="7062788" cy="3008312"/>
            </a:xfrm>
          </p:grpSpPr>
          <p:sp>
            <p:nvSpPr>
              <p:cNvPr id="12" name="Text Placeholder 2">
                <a:extLst>
                  <a:ext uri="{FF2B5EF4-FFF2-40B4-BE49-F238E27FC236}">
                    <a16:creationId xmlns:a16="http://schemas.microsoft.com/office/drawing/2014/main" id="{3356C387-6995-4D8F-8443-FEA200E26321}"/>
                  </a:ext>
                </a:extLst>
              </p:cNvPr>
              <p:cNvSpPr txBox="1">
                <a:spLocks/>
              </p:cNvSpPr>
              <p:nvPr/>
            </p:nvSpPr>
            <p:spPr>
              <a:xfrm>
                <a:off x="457200" y="1535113"/>
                <a:ext cx="4040188" cy="639762"/>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marL="0" indent="0">
                  <a:buNone/>
                </a:pPr>
                <a:r>
                  <a:rPr lang="en-US" sz="2400" kern="0" dirty="0">
                    <a:solidFill>
                      <a:srgbClr val="0070C0"/>
                    </a:solidFill>
                  </a:rPr>
                  <a:t>Tiers</a:t>
                </a:r>
              </a:p>
            </p:txBody>
          </p:sp>
          <p:graphicFrame>
            <p:nvGraphicFramePr>
              <p:cNvPr id="14" name="Diagram 13">
                <a:extLst>
                  <a:ext uri="{FF2B5EF4-FFF2-40B4-BE49-F238E27FC236}">
                    <a16:creationId xmlns:a16="http://schemas.microsoft.com/office/drawing/2014/main" id="{E5515D78-42FA-4262-B358-BAE3B810A0E0}"/>
                  </a:ext>
                </a:extLst>
              </p:cNvPr>
              <p:cNvGraphicFramePr/>
              <p:nvPr>
                <p:extLst/>
              </p:nvPr>
            </p:nvGraphicFramePr>
            <p:xfrm>
              <a:off x="1423988" y="1868487"/>
              <a:ext cx="6096000" cy="26749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grpSp>
          <p:nvGrpSpPr>
            <p:cNvPr id="4" name="Group 3">
              <a:extLst>
                <a:ext uri="{FF2B5EF4-FFF2-40B4-BE49-F238E27FC236}">
                  <a16:creationId xmlns:a16="http://schemas.microsoft.com/office/drawing/2014/main" id="{18A05B4D-874A-40D5-B5C1-C6A9457744B8}"/>
                </a:ext>
              </a:extLst>
            </p:cNvPr>
            <p:cNvGrpSpPr/>
            <p:nvPr/>
          </p:nvGrpSpPr>
          <p:grpSpPr>
            <a:xfrm>
              <a:off x="457200" y="4778375"/>
              <a:ext cx="4386263" cy="1958974"/>
              <a:chOff x="457200" y="4778375"/>
              <a:chExt cx="4386263" cy="1958974"/>
            </a:xfrm>
          </p:grpSpPr>
          <p:sp>
            <p:nvSpPr>
              <p:cNvPr id="13" name="Text Placeholder 8">
                <a:extLst>
                  <a:ext uri="{FF2B5EF4-FFF2-40B4-BE49-F238E27FC236}">
                    <a16:creationId xmlns:a16="http://schemas.microsoft.com/office/drawing/2014/main" id="{55BCB4A5-11E1-4E70-B362-2D8B3A614D64}"/>
                  </a:ext>
                </a:extLst>
              </p:cNvPr>
              <p:cNvSpPr txBox="1">
                <a:spLocks/>
              </p:cNvSpPr>
              <p:nvPr/>
            </p:nvSpPr>
            <p:spPr>
              <a:xfrm>
                <a:off x="457200" y="4778375"/>
                <a:ext cx="1385888" cy="336550"/>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marL="0" indent="0">
                  <a:buNone/>
                </a:pPr>
                <a:r>
                  <a:rPr lang="en-US" sz="1800" kern="0" dirty="0">
                    <a:solidFill>
                      <a:srgbClr val="0070C0"/>
                    </a:solidFill>
                  </a:rPr>
                  <a:t>Retired tiers</a:t>
                </a:r>
              </a:p>
            </p:txBody>
          </p:sp>
          <p:graphicFrame>
            <p:nvGraphicFramePr>
              <p:cNvPr id="15" name="Diagram 14">
                <a:extLst>
                  <a:ext uri="{FF2B5EF4-FFF2-40B4-BE49-F238E27FC236}">
                    <a16:creationId xmlns:a16="http://schemas.microsoft.com/office/drawing/2014/main" id="{74AF4309-9863-4BE0-B0DF-6DB3F8403C80}"/>
                  </a:ext>
                </a:extLst>
              </p:cNvPr>
              <p:cNvGraphicFramePr/>
              <p:nvPr>
                <p:extLst/>
              </p:nvPr>
            </p:nvGraphicFramePr>
            <p:xfrm>
              <a:off x="1423988" y="4949825"/>
              <a:ext cx="3419475" cy="1787524"/>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pSp>
      </p:grpSp>
    </p:spTree>
    <p:extLst>
      <p:ext uri="{BB962C8B-B14F-4D97-AF65-F5344CB8AC3E}">
        <p14:creationId xmlns:p14="http://schemas.microsoft.com/office/powerpoint/2010/main" val="405202128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Service Tiers</a:t>
            </a:r>
          </a:p>
        </p:txBody>
      </p:sp>
      <p:sp>
        <p:nvSpPr>
          <p:cNvPr id="3" name="Content Placeholder 2"/>
          <p:cNvSpPr>
            <a:spLocks noGrp="1"/>
          </p:cNvSpPr>
          <p:nvPr>
            <p:ph sz="half" idx="1"/>
          </p:nvPr>
        </p:nvSpPr>
        <p:spPr/>
        <p:txBody>
          <a:bodyPr>
            <a:normAutofit/>
          </a:bodyPr>
          <a:lstStyle/>
          <a:p>
            <a:r>
              <a:rPr lang="en-US" dirty="0"/>
              <a:t>Basic</a:t>
            </a:r>
          </a:p>
          <a:p>
            <a:pPr lvl="1"/>
            <a:r>
              <a:rPr lang="en-US" dirty="0"/>
              <a:t>Small size</a:t>
            </a:r>
          </a:p>
          <a:p>
            <a:pPr lvl="1"/>
            <a:r>
              <a:rPr lang="en-US" dirty="0"/>
              <a:t>Low traffic</a:t>
            </a:r>
          </a:p>
          <a:p>
            <a:pPr lvl="1"/>
            <a:r>
              <a:rPr lang="en-US" dirty="0"/>
              <a:t>Single active operation</a:t>
            </a:r>
          </a:p>
          <a:p>
            <a:endParaRPr lang="en-US" dirty="0"/>
          </a:p>
          <a:p>
            <a:r>
              <a:rPr lang="en-US" dirty="0"/>
              <a:t>Standard</a:t>
            </a:r>
          </a:p>
          <a:p>
            <a:pPr lvl="1"/>
            <a:r>
              <a:rPr lang="en-US" dirty="0"/>
              <a:t>Low to medium IO performance requirements</a:t>
            </a:r>
          </a:p>
          <a:p>
            <a:pPr lvl="1"/>
            <a:r>
              <a:rPr lang="en-US" dirty="0"/>
              <a:t>Multiple current queries</a:t>
            </a:r>
          </a:p>
          <a:p>
            <a:pPr lvl="1"/>
            <a:endParaRPr lang="en-US" dirty="0"/>
          </a:p>
        </p:txBody>
      </p:sp>
      <p:sp>
        <p:nvSpPr>
          <p:cNvPr id="4" name="Content Placeholder 3"/>
          <p:cNvSpPr>
            <a:spLocks noGrp="1"/>
          </p:cNvSpPr>
          <p:nvPr>
            <p:ph sz="half" idx="2"/>
          </p:nvPr>
        </p:nvSpPr>
        <p:spPr/>
        <p:txBody>
          <a:bodyPr>
            <a:normAutofit/>
          </a:bodyPr>
          <a:lstStyle/>
          <a:p>
            <a:r>
              <a:rPr lang="en-US" dirty="0"/>
              <a:t>Premium</a:t>
            </a:r>
          </a:p>
          <a:p>
            <a:pPr lvl="1"/>
            <a:r>
              <a:rPr lang="en-US" dirty="0"/>
              <a:t>High transaction volume</a:t>
            </a:r>
          </a:p>
          <a:p>
            <a:pPr lvl="1"/>
            <a:r>
              <a:rPr lang="en-US" dirty="0"/>
              <a:t>High IO performance requirements</a:t>
            </a:r>
          </a:p>
          <a:p>
            <a:pPr lvl="1"/>
            <a:r>
              <a:rPr lang="en-US" dirty="0"/>
              <a:t>Many concurrent users</a:t>
            </a:r>
          </a:p>
          <a:p>
            <a:pPr lvl="1"/>
            <a:r>
              <a:rPr lang="en-US" dirty="0"/>
              <a:t>High availability</a:t>
            </a:r>
          </a:p>
          <a:p>
            <a:pPr lvl="1"/>
            <a:r>
              <a:rPr lang="en-US" dirty="0"/>
              <a:t>For mission critical apps</a:t>
            </a:r>
          </a:p>
          <a:p>
            <a:endParaRPr lang="en-US" dirty="0"/>
          </a:p>
          <a:p>
            <a:r>
              <a:rPr lang="en-US" dirty="0"/>
              <a:t>Premium RS</a:t>
            </a:r>
          </a:p>
          <a:p>
            <a:pPr lvl="1"/>
            <a:r>
              <a:rPr lang="en-US" dirty="0"/>
              <a:t>IO-intensive apps</a:t>
            </a:r>
          </a:p>
          <a:p>
            <a:pPr lvl="1"/>
            <a:r>
              <a:rPr lang="en-US" dirty="0"/>
              <a:t>Does not require high availability</a:t>
            </a:r>
          </a:p>
          <a:p>
            <a:pPr lvl="1"/>
            <a:r>
              <a:rPr lang="en-US" dirty="0"/>
              <a:t>Analytical workloads</a:t>
            </a:r>
          </a:p>
        </p:txBody>
      </p:sp>
    </p:spTree>
    <p:extLst>
      <p:ext uri="{BB962C8B-B14F-4D97-AF65-F5344CB8AC3E}">
        <p14:creationId xmlns:p14="http://schemas.microsoft.com/office/powerpoint/2010/main" val="163080825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Service Tier Attributes</a:t>
            </a:r>
          </a:p>
        </p:txBody>
      </p:sp>
      <p:graphicFrame>
        <p:nvGraphicFramePr>
          <p:cNvPr id="7" name="Content Placeholder 6"/>
          <p:cNvGraphicFramePr>
            <a:graphicFrameLocks noGrp="1"/>
          </p:cNvGraphicFramePr>
          <p:nvPr>
            <p:ph idx="1"/>
            <p:extLst/>
          </p:nvPr>
        </p:nvGraphicFramePr>
        <p:xfrm>
          <a:off x="1875929" y="1727429"/>
          <a:ext cx="7853179" cy="3944497"/>
        </p:xfrm>
        <a:graphic>
          <a:graphicData uri="http://schemas.openxmlformats.org/drawingml/2006/table">
            <a:tbl>
              <a:tblPr/>
              <a:tblGrid>
                <a:gridCol w="2176960">
                  <a:extLst>
                    <a:ext uri="{9D8B030D-6E8A-4147-A177-3AD203B41FA5}">
                      <a16:colId xmlns:a16="http://schemas.microsoft.com/office/drawing/2014/main" val="1773273044"/>
                    </a:ext>
                  </a:extLst>
                </a:gridCol>
                <a:gridCol w="964312">
                  <a:extLst>
                    <a:ext uri="{9D8B030D-6E8A-4147-A177-3AD203B41FA5}">
                      <a16:colId xmlns:a16="http://schemas.microsoft.com/office/drawing/2014/main" val="451249271"/>
                    </a:ext>
                  </a:extLst>
                </a:gridCol>
                <a:gridCol w="1570636">
                  <a:extLst>
                    <a:ext uri="{9D8B030D-6E8A-4147-A177-3AD203B41FA5}">
                      <a16:colId xmlns:a16="http://schemas.microsoft.com/office/drawing/2014/main" val="1598709277"/>
                    </a:ext>
                  </a:extLst>
                </a:gridCol>
                <a:gridCol w="1570636">
                  <a:extLst>
                    <a:ext uri="{9D8B030D-6E8A-4147-A177-3AD203B41FA5}">
                      <a16:colId xmlns:a16="http://schemas.microsoft.com/office/drawing/2014/main" val="3035889657"/>
                    </a:ext>
                  </a:extLst>
                </a:gridCol>
                <a:gridCol w="1570636">
                  <a:extLst>
                    <a:ext uri="{9D8B030D-6E8A-4147-A177-3AD203B41FA5}">
                      <a16:colId xmlns:a16="http://schemas.microsoft.com/office/drawing/2014/main" val="2962121328"/>
                    </a:ext>
                  </a:extLst>
                </a:gridCol>
              </a:tblGrid>
              <a:tr h="244833">
                <a:tc>
                  <a:txBody>
                    <a:bodyPr/>
                    <a:lstStyle/>
                    <a:p>
                      <a:pPr algn="l" rtl="0"/>
                      <a:r>
                        <a:rPr lang="en-US" sz="1200" b="1" dirty="0">
                          <a:effectLst/>
                        </a:rPr>
                        <a:t>Service tier features</a:t>
                      </a:r>
                      <a:endParaRPr lang="en-US" sz="1200" dirty="0">
                        <a:effectLst/>
                      </a:endParaRPr>
                    </a:p>
                  </a:txBody>
                  <a:tcPr marL="61953" marR="61953" marT="30977" marB="30977" anchor="ctr">
                    <a:lnL>
                      <a:noFill/>
                    </a:lnL>
                    <a:lnR>
                      <a:noFill/>
                    </a:lnR>
                    <a:lnT>
                      <a:noFill/>
                    </a:lnT>
                    <a:lnB>
                      <a:noFill/>
                    </a:lnB>
                  </a:tcPr>
                </a:tc>
                <a:tc>
                  <a:txBody>
                    <a:bodyPr/>
                    <a:lstStyle/>
                    <a:p>
                      <a:pPr algn="r" rtl="0"/>
                      <a:r>
                        <a:rPr lang="en-US" sz="1200" b="1">
                          <a:effectLst/>
                        </a:rPr>
                        <a:t>Basic</a:t>
                      </a:r>
                      <a:endParaRPr lang="en-US" sz="1200">
                        <a:effectLst/>
                      </a:endParaRPr>
                    </a:p>
                  </a:txBody>
                  <a:tcPr marL="61953" marR="61953" marT="30977" marB="30977" anchor="ctr">
                    <a:lnL>
                      <a:noFill/>
                    </a:lnL>
                    <a:lnR>
                      <a:noFill/>
                    </a:lnR>
                    <a:lnT>
                      <a:noFill/>
                    </a:lnT>
                    <a:lnB>
                      <a:noFill/>
                    </a:lnB>
                  </a:tcPr>
                </a:tc>
                <a:tc>
                  <a:txBody>
                    <a:bodyPr/>
                    <a:lstStyle/>
                    <a:p>
                      <a:pPr algn="r" rtl="0"/>
                      <a:r>
                        <a:rPr lang="en-US" sz="1200" b="1">
                          <a:effectLst/>
                        </a:rPr>
                        <a:t>Standard</a:t>
                      </a:r>
                      <a:endParaRPr lang="en-US" sz="1200">
                        <a:effectLst/>
                      </a:endParaRPr>
                    </a:p>
                  </a:txBody>
                  <a:tcPr marL="61953" marR="61953" marT="30977" marB="30977" anchor="ctr">
                    <a:lnL>
                      <a:noFill/>
                    </a:lnL>
                    <a:lnR>
                      <a:noFill/>
                    </a:lnR>
                    <a:lnT>
                      <a:noFill/>
                    </a:lnT>
                    <a:lnB>
                      <a:noFill/>
                    </a:lnB>
                  </a:tcPr>
                </a:tc>
                <a:tc>
                  <a:txBody>
                    <a:bodyPr/>
                    <a:lstStyle/>
                    <a:p>
                      <a:pPr algn="r" rtl="0"/>
                      <a:r>
                        <a:rPr lang="en-US" sz="1200" b="1">
                          <a:effectLst/>
                        </a:rPr>
                        <a:t>Premium</a:t>
                      </a:r>
                      <a:endParaRPr lang="en-US" sz="1200">
                        <a:effectLst/>
                      </a:endParaRPr>
                    </a:p>
                  </a:txBody>
                  <a:tcPr marL="61953" marR="61953" marT="30977" marB="30977" anchor="ctr">
                    <a:lnL>
                      <a:noFill/>
                    </a:lnL>
                    <a:lnR>
                      <a:noFill/>
                    </a:lnR>
                    <a:lnT>
                      <a:noFill/>
                    </a:lnT>
                    <a:lnB>
                      <a:noFill/>
                    </a:lnB>
                  </a:tcPr>
                </a:tc>
                <a:tc>
                  <a:txBody>
                    <a:bodyPr/>
                    <a:lstStyle/>
                    <a:p>
                      <a:pPr algn="r" rtl="0"/>
                      <a:r>
                        <a:rPr lang="en-US" sz="1200" b="1">
                          <a:effectLst/>
                        </a:rPr>
                        <a:t>Premium RS</a:t>
                      </a:r>
                      <a:endParaRPr lang="en-US" sz="1200">
                        <a:effectLst/>
                      </a:endParaRPr>
                    </a:p>
                  </a:txBody>
                  <a:tcPr marL="61953" marR="61953" marT="30977" marB="30977" anchor="ctr">
                    <a:lnL>
                      <a:noFill/>
                    </a:lnL>
                    <a:lnR>
                      <a:noFill/>
                    </a:lnR>
                    <a:lnT>
                      <a:noFill/>
                    </a:lnT>
                    <a:lnB>
                      <a:noFill/>
                    </a:lnB>
                  </a:tcPr>
                </a:tc>
                <a:extLst>
                  <a:ext uri="{0D108BD9-81ED-4DB2-BD59-A6C34878D82A}">
                    <a16:rowId xmlns:a16="http://schemas.microsoft.com/office/drawing/2014/main" val="1434106839"/>
                  </a:ext>
                </a:extLst>
              </a:tr>
              <a:tr h="412577">
                <a:tc>
                  <a:txBody>
                    <a:bodyPr/>
                    <a:lstStyle/>
                    <a:p>
                      <a:pPr algn="l" rtl="0"/>
                      <a:r>
                        <a:rPr lang="en-US" sz="1200">
                          <a:effectLst/>
                        </a:rPr>
                        <a:t>Maximum single database size</a:t>
                      </a:r>
                    </a:p>
                  </a:txBody>
                  <a:tcPr marL="61953" marR="61953" marT="30977" marB="30977" anchor="ctr">
                    <a:lnL>
                      <a:noFill/>
                    </a:lnL>
                    <a:lnR>
                      <a:noFill/>
                    </a:lnR>
                    <a:lnT>
                      <a:noFill/>
                    </a:lnT>
                    <a:lnB>
                      <a:noFill/>
                    </a:lnB>
                  </a:tcPr>
                </a:tc>
                <a:tc>
                  <a:txBody>
                    <a:bodyPr/>
                    <a:lstStyle/>
                    <a:p>
                      <a:pPr algn="r" rtl="0"/>
                      <a:r>
                        <a:rPr lang="en-US" sz="1200">
                          <a:effectLst/>
                        </a:rPr>
                        <a:t>2 GB</a:t>
                      </a:r>
                    </a:p>
                  </a:txBody>
                  <a:tcPr marL="61953" marR="61953" marT="30977" marB="30977" anchor="ctr">
                    <a:lnL>
                      <a:noFill/>
                    </a:lnL>
                    <a:lnR>
                      <a:noFill/>
                    </a:lnR>
                    <a:lnT>
                      <a:noFill/>
                    </a:lnT>
                    <a:lnB>
                      <a:noFill/>
                    </a:lnB>
                  </a:tcPr>
                </a:tc>
                <a:tc>
                  <a:txBody>
                    <a:bodyPr/>
                    <a:lstStyle/>
                    <a:p>
                      <a:pPr algn="r" rtl="0"/>
                      <a:r>
                        <a:rPr lang="en-US" sz="1200">
                          <a:effectLst/>
                        </a:rPr>
                        <a:t>250 GB</a:t>
                      </a:r>
                    </a:p>
                  </a:txBody>
                  <a:tcPr marL="61953" marR="61953" marT="30977" marB="30977" anchor="ctr">
                    <a:lnL>
                      <a:noFill/>
                    </a:lnL>
                    <a:lnR>
                      <a:noFill/>
                    </a:lnR>
                    <a:lnT>
                      <a:noFill/>
                    </a:lnT>
                    <a:lnB>
                      <a:noFill/>
                    </a:lnB>
                  </a:tcPr>
                </a:tc>
                <a:tc>
                  <a:txBody>
                    <a:bodyPr/>
                    <a:lstStyle/>
                    <a:p>
                      <a:pPr algn="r" rtl="0"/>
                      <a:r>
                        <a:rPr lang="en-US" sz="1200">
                          <a:effectLst/>
                        </a:rPr>
                        <a:t>4 TB*</a:t>
                      </a:r>
                    </a:p>
                  </a:txBody>
                  <a:tcPr marL="61953" marR="61953" marT="30977" marB="30977" anchor="ctr">
                    <a:lnL>
                      <a:noFill/>
                    </a:lnL>
                    <a:lnR>
                      <a:noFill/>
                    </a:lnR>
                    <a:lnT>
                      <a:noFill/>
                    </a:lnT>
                    <a:lnB>
                      <a:noFill/>
                    </a:lnB>
                  </a:tcPr>
                </a:tc>
                <a:tc>
                  <a:txBody>
                    <a:bodyPr/>
                    <a:lstStyle/>
                    <a:p>
                      <a:pPr algn="r" rtl="0"/>
                      <a:r>
                        <a:rPr lang="en-US" sz="1200" dirty="0">
                          <a:effectLst/>
                        </a:rPr>
                        <a:t>1</a:t>
                      </a:r>
                      <a:r>
                        <a:rPr lang="en-US" sz="1200" baseline="0" dirty="0">
                          <a:effectLst/>
                        </a:rPr>
                        <a:t> TB</a:t>
                      </a:r>
                      <a:endParaRPr lang="en-US" sz="1200" dirty="0">
                        <a:effectLst/>
                      </a:endParaRPr>
                    </a:p>
                  </a:txBody>
                  <a:tcPr marL="61953" marR="61953" marT="30977" marB="30977" anchor="ctr">
                    <a:lnL>
                      <a:noFill/>
                    </a:lnL>
                    <a:lnR>
                      <a:noFill/>
                    </a:lnR>
                    <a:lnT>
                      <a:noFill/>
                    </a:lnT>
                    <a:lnB>
                      <a:noFill/>
                    </a:lnB>
                  </a:tcPr>
                </a:tc>
                <a:extLst>
                  <a:ext uri="{0D108BD9-81ED-4DB2-BD59-A6C34878D82A}">
                    <a16:rowId xmlns:a16="http://schemas.microsoft.com/office/drawing/2014/main" val="807097564"/>
                  </a:ext>
                </a:extLst>
              </a:tr>
              <a:tr h="412577">
                <a:tc>
                  <a:txBody>
                    <a:bodyPr/>
                    <a:lstStyle/>
                    <a:p>
                      <a:pPr algn="l" rtl="0"/>
                      <a:r>
                        <a:rPr lang="en-US" sz="1200">
                          <a:effectLst/>
                        </a:rPr>
                        <a:t>Maximum elastic pool size</a:t>
                      </a:r>
                    </a:p>
                  </a:txBody>
                  <a:tcPr marL="61953" marR="61953" marT="30977" marB="30977" anchor="ctr">
                    <a:lnL>
                      <a:noFill/>
                    </a:lnL>
                    <a:lnR>
                      <a:noFill/>
                    </a:lnR>
                    <a:lnT>
                      <a:noFill/>
                    </a:lnT>
                    <a:lnB>
                      <a:noFill/>
                    </a:lnB>
                  </a:tcPr>
                </a:tc>
                <a:tc>
                  <a:txBody>
                    <a:bodyPr/>
                    <a:lstStyle/>
                    <a:p>
                      <a:pPr algn="r" rtl="0"/>
                      <a:r>
                        <a:rPr lang="en-US" sz="1200">
                          <a:effectLst/>
                        </a:rPr>
                        <a:t>156 GB</a:t>
                      </a:r>
                    </a:p>
                  </a:txBody>
                  <a:tcPr marL="61953" marR="61953" marT="30977" marB="30977" anchor="ctr">
                    <a:lnL>
                      <a:noFill/>
                    </a:lnL>
                    <a:lnR>
                      <a:noFill/>
                    </a:lnR>
                    <a:lnT>
                      <a:noFill/>
                    </a:lnT>
                    <a:lnB>
                      <a:noFill/>
                    </a:lnB>
                  </a:tcPr>
                </a:tc>
                <a:tc>
                  <a:txBody>
                    <a:bodyPr/>
                    <a:lstStyle/>
                    <a:p>
                      <a:pPr algn="r" rtl="0"/>
                      <a:r>
                        <a:rPr lang="en-US" sz="1200" dirty="0">
                          <a:effectLst/>
                        </a:rPr>
                        <a:t>4</a:t>
                      </a:r>
                      <a:r>
                        <a:rPr lang="en-US" sz="1200" baseline="0" dirty="0">
                          <a:effectLst/>
                        </a:rPr>
                        <a:t> </a:t>
                      </a:r>
                      <a:r>
                        <a:rPr lang="en-US" sz="1200" dirty="0">
                          <a:effectLst/>
                        </a:rPr>
                        <a:t>TB</a:t>
                      </a:r>
                    </a:p>
                  </a:txBody>
                  <a:tcPr marL="61953" marR="61953" marT="30977" marB="30977" anchor="ctr">
                    <a:lnL>
                      <a:noFill/>
                    </a:lnL>
                    <a:lnR>
                      <a:noFill/>
                    </a:lnR>
                    <a:lnT>
                      <a:noFill/>
                    </a:lnT>
                    <a:lnB>
                      <a:noFill/>
                    </a:lnB>
                  </a:tcPr>
                </a:tc>
                <a:tc>
                  <a:txBody>
                    <a:bodyPr/>
                    <a:lstStyle/>
                    <a:p>
                      <a:pPr algn="r" rtl="0"/>
                      <a:r>
                        <a:rPr lang="en-US" sz="1200">
                          <a:effectLst/>
                        </a:rPr>
                        <a:t>4 TB*</a:t>
                      </a:r>
                    </a:p>
                  </a:txBody>
                  <a:tcPr marL="61953" marR="61953" marT="30977" marB="30977" anchor="ctr">
                    <a:lnL>
                      <a:noFill/>
                    </a:lnL>
                    <a:lnR>
                      <a:noFill/>
                    </a:lnR>
                    <a:lnT>
                      <a:noFill/>
                    </a:lnT>
                    <a:lnB>
                      <a:noFill/>
                    </a:lnB>
                  </a:tcPr>
                </a:tc>
                <a:tc>
                  <a:txBody>
                    <a:bodyPr/>
                    <a:lstStyle/>
                    <a:p>
                      <a:pPr algn="r" rtl="0"/>
                      <a:r>
                        <a:rPr lang="en-US" sz="1200" dirty="0">
                          <a:effectLst/>
                        </a:rPr>
                        <a:t>1</a:t>
                      </a:r>
                      <a:r>
                        <a:rPr lang="en-US" sz="1200" baseline="0" dirty="0">
                          <a:effectLst/>
                        </a:rPr>
                        <a:t> TB</a:t>
                      </a:r>
                      <a:endParaRPr lang="en-US" sz="1200" dirty="0">
                        <a:effectLst/>
                      </a:endParaRPr>
                    </a:p>
                  </a:txBody>
                  <a:tcPr marL="61953" marR="61953" marT="30977" marB="30977" anchor="ctr">
                    <a:lnL>
                      <a:noFill/>
                    </a:lnL>
                    <a:lnR>
                      <a:noFill/>
                    </a:lnR>
                    <a:lnT>
                      <a:noFill/>
                    </a:lnT>
                    <a:lnB>
                      <a:noFill/>
                    </a:lnB>
                  </a:tcPr>
                </a:tc>
                <a:extLst>
                  <a:ext uri="{0D108BD9-81ED-4DB2-BD59-A6C34878D82A}">
                    <a16:rowId xmlns:a16="http://schemas.microsoft.com/office/drawing/2014/main" val="340866845"/>
                  </a:ext>
                </a:extLst>
              </a:tr>
              <a:tr h="427713">
                <a:tc>
                  <a:txBody>
                    <a:bodyPr/>
                    <a:lstStyle/>
                    <a:p>
                      <a:pPr algn="l" rtl="0"/>
                      <a:r>
                        <a:rPr lang="en-US" sz="1200">
                          <a:effectLst/>
                        </a:rPr>
                        <a:t>Maximum database size in an elastic pool</a:t>
                      </a:r>
                    </a:p>
                  </a:txBody>
                  <a:tcPr marL="61953" marR="61953" marT="30977" marB="30977" anchor="ctr">
                    <a:lnL>
                      <a:noFill/>
                    </a:lnL>
                    <a:lnR>
                      <a:noFill/>
                    </a:lnR>
                    <a:lnT>
                      <a:noFill/>
                    </a:lnT>
                    <a:lnB>
                      <a:noFill/>
                    </a:lnB>
                  </a:tcPr>
                </a:tc>
                <a:tc>
                  <a:txBody>
                    <a:bodyPr/>
                    <a:lstStyle/>
                    <a:p>
                      <a:pPr algn="r" rtl="0"/>
                      <a:r>
                        <a:rPr lang="en-US" sz="1200">
                          <a:effectLst/>
                        </a:rPr>
                        <a:t>2 GB</a:t>
                      </a:r>
                    </a:p>
                  </a:txBody>
                  <a:tcPr marL="61953" marR="61953" marT="30977" marB="30977" anchor="ctr">
                    <a:lnL>
                      <a:noFill/>
                    </a:lnL>
                    <a:lnR>
                      <a:noFill/>
                    </a:lnR>
                    <a:lnT>
                      <a:noFill/>
                    </a:lnT>
                    <a:lnB>
                      <a:noFill/>
                    </a:lnB>
                  </a:tcPr>
                </a:tc>
                <a:tc>
                  <a:txBody>
                    <a:bodyPr/>
                    <a:lstStyle/>
                    <a:p>
                      <a:pPr algn="r" rtl="0"/>
                      <a:r>
                        <a:rPr lang="en-US" sz="1200">
                          <a:effectLst/>
                        </a:rPr>
                        <a:t>250 GB</a:t>
                      </a:r>
                    </a:p>
                  </a:txBody>
                  <a:tcPr marL="61953" marR="61953" marT="30977" marB="30977" anchor="ctr">
                    <a:lnL>
                      <a:noFill/>
                    </a:lnL>
                    <a:lnR>
                      <a:noFill/>
                    </a:lnR>
                    <a:lnT>
                      <a:noFill/>
                    </a:lnT>
                    <a:lnB>
                      <a:noFill/>
                    </a:lnB>
                  </a:tcPr>
                </a:tc>
                <a:tc>
                  <a:txBody>
                    <a:bodyPr/>
                    <a:lstStyle/>
                    <a:p>
                      <a:pPr algn="r" rtl="0"/>
                      <a:r>
                        <a:rPr lang="en-US" sz="1200">
                          <a:effectLst/>
                        </a:rPr>
                        <a:t>500 GB</a:t>
                      </a:r>
                    </a:p>
                  </a:txBody>
                  <a:tcPr marL="61953" marR="61953" marT="30977" marB="30977" anchor="ctr">
                    <a:lnL>
                      <a:noFill/>
                    </a:lnL>
                    <a:lnR>
                      <a:noFill/>
                    </a:lnR>
                    <a:lnT>
                      <a:noFill/>
                    </a:lnT>
                    <a:lnB>
                      <a:noFill/>
                    </a:lnB>
                  </a:tcPr>
                </a:tc>
                <a:tc>
                  <a:txBody>
                    <a:bodyPr/>
                    <a:lstStyle/>
                    <a:p>
                      <a:pPr algn="r" rtl="0"/>
                      <a:r>
                        <a:rPr lang="en-US" sz="1200">
                          <a:effectLst/>
                        </a:rPr>
                        <a:t>500 GB</a:t>
                      </a:r>
                    </a:p>
                  </a:txBody>
                  <a:tcPr marL="61953" marR="61953" marT="30977" marB="30977" anchor="ctr">
                    <a:lnL>
                      <a:noFill/>
                    </a:lnL>
                    <a:lnR>
                      <a:noFill/>
                    </a:lnR>
                    <a:lnT>
                      <a:noFill/>
                    </a:lnT>
                    <a:lnB>
                      <a:noFill/>
                    </a:lnB>
                  </a:tcPr>
                </a:tc>
                <a:extLst>
                  <a:ext uri="{0D108BD9-81ED-4DB2-BD59-A6C34878D82A}">
                    <a16:rowId xmlns:a16="http://schemas.microsoft.com/office/drawing/2014/main" val="1203225735"/>
                  </a:ext>
                </a:extLst>
              </a:tr>
              <a:tr h="589397">
                <a:tc>
                  <a:txBody>
                    <a:bodyPr/>
                    <a:lstStyle/>
                    <a:p>
                      <a:pPr algn="l" rtl="0"/>
                      <a:r>
                        <a:rPr lang="en-US" sz="1200">
                          <a:effectLst/>
                        </a:rPr>
                        <a:t>Maximum number of databases per pool</a:t>
                      </a:r>
                    </a:p>
                  </a:txBody>
                  <a:tcPr marL="61953" marR="61953" marT="30977" marB="30977" anchor="ctr">
                    <a:lnL>
                      <a:noFill/>
                    </a:lnL>
                    <a:lnR>
                      <a:noFill/>
                    </a:lnR>
                    <a:lnT>
                      <a:noFill/>
                    </a:lnT>
                    <a:lnB>
                      <a:noFill/>
                    </a:lnB>
                  </a:tcPr>
                </a:tc>
                <a:tc>
                  <a:txBody>
                    <a:bodyPr/>
                    <a:lstStyle/>
                    <a:p>
                      <a:pPr algn="r" rtl="0"/>
                      <a:r>
                        <a:rPr lang="en-US" sz="1200">
                          <a:effectLst/>
                        </a:rPr>
                        <a:t>500</a:t>
                      </a:r>
                    </a:p>
                  </a:txBody>
                  <a:tcPr marL="61953" marR="61953" marT="30977" marB="30977" anchor="ctr">
                    <a:lnL>
                      <a:noFill/>
                    </a:lnL>
                    <a:lnR>
                      <a:noFill/>
                    </a:lnR>
                    <a:lnT>
                      <a:noFill/>
                    </a:lnT>
                    <a:lnB>
                      <a:noFill/>
                    </a:lnB>
                  </a:tcPr>
                </a:tc>
                <a:tc>
                  <a:txBody>
                    <a:bodyPr/>
                    <a:lstStyle/>
                    <a:p>
                      <a:pPr algn="r" rtl="0"/>
                      <a:r>
                        <a:rPr lang="en-US" sz="1200">
                          <a:effectLst/>
                        </a:rPr>
                        <a:t>500</a:t>
                      </a:r>
                    </a:p>
                  </a:txBody>
                  <a:tcPr marL="61953" marR="61953" marT="30977" marB="30977" anchor="ctr">
                    <a:lnL>
                      <a:noFill/>
                    </a:lnL>
                    <a:lnR>
                      <a:noFill/>
                    </a:lnR>
                    <a:lnT>
                      <a:noFill/>
                    </a:lnT>
                    <a:lnB>
                      <a:noFill/>
                    </a:lnB>
                  </a:tcPr>
                </a:tc>
                <a:tc>
                  <a:txBody>
                    <a:bodyPr/>
                    <a:lstStyle/>
                    <a:p>
                      <a:pPr algn="r" rtl="0"/>
                      <a:r>
                        <a:rPr lang="en-US" sz="1200">
                          <a:effectLst/>
                        </a:rPr>
                        <a:t>100</a:t>
                      </a:r>
                    </a:p>
                  </a:txBody>
                  <a:tcPr marL="61953" marR="61953" marT="30977" marB="30977" anchor="ctr">
                    <a:lnL>
                      <a:noFill/>
                    </a:lnL>
                    <a:lnR>
                      <a:noFill/>
                    </a:lnR>
                    <a:lnT>
                      <a:noFill/>
                    </a:lnT>
                    <a:lnB>
                      <a:noFill/>
                    </a:lnB>
                  </a:tcPr>
                </a:tc>
                <a:tc>
                  <a:txBody>
                    <a:bodyPr/>
                    <a:lstStyle/>
                    <a:p>
                      <a:pPr algn="r" rtl="0"/>
                      <a:r>
                        <a:rPr lang="en-US" sz="1200">
                          <a:effectLst/>
                        </a:rPr>
                        <a:t>100</a:t>
                      </a:r>
                    </a:p>
                  </a:txBody>
                  <a:tcPr marL="61953" marR="61953" marT="30977" marB="30977" anchor="ctr">
                    <a:lnL>
                      <a:noFill/>
                    </a:lnL>
                    <a:lnR>
                      <a:noFill/>
                    </a:lnR>
                    <a:lnT>
                      <a:noFill/>
                    </a:lnT>
                    <a:lnB>
                      <a:noFill/>
                    </a:lnB>
                  </a:tcPr>
                </a:tc>
                <a:extLst>
                  <a:ext uri="{0D108BD9-81ED-4DB2-BD59-A6C34878D82A}">
                    <a16:rowId xmlns:a16="http://schemas.microsoft.com/office/drawing/2014/main" val="2898354803"/>
                  </a:ext>
                </a:extLst>
              </a:tr>
              <a:tr h="412577">
                <a:tc>
                  <a:txBody>
                    <a:bodyPr/>
                    <a:lstStyle/>
                    <a:p>
                      <a:pPr algn="l" rtl="0"/>
                      <a:r>
                        <a:rPr lang="en-US" sz="1200">
                          <a:effectLst/>
                        </a:rPr>
                        <a:t>Maximum single database DTUs</a:t>
                      </a:r>
                    </a:p>
                  </a:txBody>
                  <a:tcPr marL="61953" marR="61953" marT="30977" marB="30977" anchor="ctr">
                    <a:lnL>
                      <a:noFill/>
                    </a:lnL>
                    <a:lnR>
                      <a:noFill/>
                    </a:lnR>
                    <a:lnT>
                      <a:noFill/>
                    </a:lnT>
                    <a:lnB>
                      <a:noFill/>
                    </a:lnB>
                  </a:tcPr>
                </a:tc>
                <a:tc>
                  <a:txBody>
                    <a:bodyPr/>
                    <a:lstStyle/>
                    <a:p>
                      <a:pPr algn="r" rtl="0"/>
                      <a:r>
                        <a:rPr lang="en-US" sz="1200">
                          <a:effectLst/>
                        </a:rPr>
                        <a:t>5</a:t>
                      </a:r>
                    </a:p>
                  </a:txBody>
                  <a:tcPr marL="61953" marR="61953" marT="30977" marB="30977" anchor="ctr">
                    <a:lnL>
                      <a:noFill/>
                    </a:lnL>
                    <a:lnR>
                      <a:noFill/>
                    </a:lnR>
                    <a:lnT>
                      <a:noFill/>
                    </a:lnT>
                    <a:lnB>
                      <a:noFill/>
                    </a:lnB>
                  </a:tcPr>
                </a:tc>
                <a:tc>
                  <a:txBody>
                    <a:bodyPr/>
                    <a:lstStyle/>
                    <a:p>
                      <a:pPr algn="r" rtl="0"/>
                      <a:r>
                        <a:rPr lang="en-US" sz="1200">
                          <a:effectLst/>
                        </a:rPr>
                        <a:t>100</a:t>
                      </a:r>
                    </a:p>
                  </a:txBody>
                  <a:tcPr marL="61953" marR="61953" marT="30977" marB="30977" anchor="ctr">
                    <a:lnL>
                      <a:noFill/>
                    </a:lnL>
                    <a:lnR>
                      <a:noFill/>
                    </a:lnR>
                    <a:lnT>
                      <a:noFill/>
                    </a:lnT>
                    <a:lnB>
                      <a:noFill/>
                    </a:lnB>
                  </a:tcPr>
                </a:tc>
                <a:tc>
                  <a:txBody>
                    <a:bodyPr/>
                    <a:lstStyle/>
                    <a:p>
                      <a:pPr algn="r" rtl="0"/>
                      <a:r>
                        <a:rPr lang="en-US" sz="1200">
                          <a:effectLst/>
                        </a:rPr>
                        <a:t>4000</a:t>
                      </a:r>
                    </a:p>
                  </a:txBody>
                  <a:tcPr marL="61953" marR="61953" marT="30977" marB="30977" anchor="ctr">
                    <a:lnL>
                      <a:noFill/>
                    </a:lnL>
                    <a:lnR>
                      <a:noFill/>
                    </a:lnR>
                    <a:lnT>
                      <a:noFill/>
                    </a:lnT>
                    <a:lnB>
                      <a:noFill/>
                    </a:lnB>
                  </a:tcPr>
                </a:tc>
                <a:tc>
                  <a:txBody>
                    <a:bodyPr/>
                    <a:lstStyle/>
                    <a:p>
                      <a:pPr algn="r" rtl="0"/>
                      <a:r>
                        <a:rPr lang="en-US" sz="1200">
                          <a:effectLst/>
                        </a:rPr>
                        <a:t>1000</a:t>
                      </a:r>
                    </a:p>
                  </a:txBody>
                  <a:tcPr marL="61953" marR="61953" marT="30977" marB="30977" anchor="ctr">
                    <a:lnL>
                      <a:noFill/>
                    </a:lnL>
                    <a:lnR>
                      <a:noFill/>
                    </a:lnR>
                    <a:lnT>
                      <a:noFill/>
                    </a:lnT>
                    <a:lnB>
                      <a:noFill/>
                    </a:lnB>
                  </a:tcPr>
                </a:tc>
                <a:extLst>
                  <a:ext uri="{0D108BD9-81ED-4DB2-BD59-A6C34878D82A}">
                    <a16:rowId xmlns:a16="http://schemas.microsoft.com/office/drawing/2014/main" val="237750747"/>
                  </a:ext>
                </a:extLst>
              </a:tr>
              <a:tr h="589397">
                <a:tc>
                  <a:txBody>
                    <a:bodyPr/>
                    <a:lstStyle/>
                    <a:p>
                      <a:pPr algn="l" rtl="0"/>
                      <a:r>
                        <a:rPr lang="en-US" sz="1200">
                          <a:effectLst/>
                        </a:rPr>
                        <a:t>Maximum DTUs per database in an elastic pool</a:t>
                      </a:r>
                    </a:p>
                  </a:txBody>
                  <a:tcPr marL="61953" marR="61953" marT="30977" marB="30977" anchor="ctr">
                    <a:lnL>
                      <a:noFill/>
                    </a:lnL>
                    <a:lnR>
                      <a:noFill/>
                    </a:lnR>
                    <a:lnT>
                      <a:noFill/>
                    </a:lnT>
                    <a:lnB>
                      <a:noFill/>
                    </a:lnB>
                  </a:tcPr>
                </a:tc>
                <a:tc>
                  <a:txBody>
                    <a:bodyPr/>
                    <a:lstStyle/>
                    <a:p>
                      <a:pPr algn="r" rtl="0"/>
                      <a:r>
                        <a:rPr lang="en-US" sz="1200" dirty="0">
                          <a:effectLst/>
                        </a:rPr>
                        <a:t>5</a:t>
                      </a:r>
                    </a:p>
                  </a:txBody>
                  <a:tcPr marL="61953" marR="61953" marT="30977" marB="30977" anchor="ctr">
                    <a:lnL>
                      <a:noFill/>
                    </a:lnL>
                    <a:lnR>
                      <a:noFill/>
                    </a:lnR>
                    <a:lnT>
                      <a:noFill/>
                    </a:lnT>
                    <a:lnB>
                      <a:noFill/>
                    </a:lnB>
                  </a:tcPr>
                </a:tc>
                <a:tc>
                  <a:txBody>
                    <a:bodyPr/>
                    <a:lstStyle/>
                    <a:p>
                      <a:pPr algn="r" rtl="0"/>
                      <a:r>
                        <a:rPr lang="en-US" sz="1200">
                          <a:effectLst/>
                        </a:rPr>
                        <a:t>3000</a:t>
                      </a:r>
                    </a:p>
                  </a:txBody>
                  <a:tcPr marL="61953" marR="61953" marT="30977" marB="30977" anchor="ctr">
                    <a:lnL>
                      <a:noFill/>
                    </a:lnL>
                    <a:lnR>
                      <a:noFill/>
                    </a:lnR>
                    <a:lnT>
                      <a:noFill/>
                    </a:lnT>
                    <a:lnB>
                      <a:noFill/>
                    </a:lnB>
                  </a:tcPr>
                </a:tc>
                <a:tc>
                  <a:txBody>
                    <a:bodyPr/>
                    <a:lstStyle/>
                    <a:p>
                      <a:pPr algn="r" rtl="0"/>
                      <a:r>
                        <a:rPr lang="en-US" sz="1200">
                          <a:effectLst/>
                        </a:rPr>
                        <a:t>4000</a:t>
                      </a:r>
                    </a:p>
                  </a:txBody>
                  <a:tcPr marL="61953" marR="61953" marT="30977" marB="30977" anchor="ctr">
                    <a:lnL>
                      <a:noFill/>
                    </a:lnL>
                    <a:lnR>
                      <a:noFill/>
                    </a:lnR>
                    <a:lnT>
                      <a:noFill/>
                    </a:lnT>
                    <a:lnB>
                      <a:noFill/>
                    </a:lnB>
                  </a:tcPr>
                </a:tc>
                <a:tc>
                  <a:txBody>
                    <a:bodyPr/>
                    <a:lstStyle/>
                    <a:p>
                      <a:pPr algn="r" rtl="0"/>
                      <a:r>
                        <a:rPr lang="en-US" sz="1200">
                          <a:effectLst/>
                        </a:rPr>
                        <a:t>1000</a:t>
                      </a:r>
                    </a:p>
                  </a:txBody>
                  <a:tcPr marL="61953" marR="61953" marT="30977" marB="30977" anchor="ctr">
                    <a:lnL>
                      <a:noFill/>
                    </a:lnL>
                    <a:lnR>
                      <a:noFill/>
                    </a:lnR>
                    <a:lnT>
                      <a:noFill/>
                    </a:lnT>
                    <a:lnB>
                      <a:noFill/>
                    </a:lnB>
                  </a:tcPr>
                </a:tc>
                <a:extLst>
                  <a:ext uri="{0D108BD9-81ED-4DB2-BD59-A6C34878D82A}">
                    <a16:rowId xmlns:a16="http://schemas.microsoft.com/office/drawing/2014/main" val="88765514"/>
                  </a:ext>
                </a:extLst>
              </a:tr>
              <a:tr h="427713">
                <a:tc>
                  <a:txBody>
                    <a:bodyPr/>
                    <a:lstStyle/>
                    <a:p>
                      <a:pPr algn="l" rtl="0"/>
                      <a:r>
                        <a:rPr lang="en-US" sz="1200">
                          <a:effectLst/>
                        </a:rPr>
                        <a:t>Database backup retention period</a:t>
                      </a:r>
                    </a:p>
                  </a:txBody>
                  <a:tcPr marL="61953" marR="61953" marT="30977" marB="30977" anchor="ctr">
                    <a:lnL>
                      <a:noFill/>
                    </a:lnL>
                    <a:lnR>
                      <a:noFill/>
                    </a:lnR>
                    <a:lnT>
                      <a:noFill/>
                    </a:lnT>
                    <a:lnB>
                      <a:noFill/>
                    </a:lnB>
                  </a:tcPr>
                </a:tc>
                <a:tc>
                  <a:txBody>
                    <a:bodyPr/>
                    <a:lstStyle/>
                    <a:p>
                      <a:pPr algn="r" rtl="0"/>
                      <a:r>
                        <a:rPr lang="en-US" sz="1200">
                          <a:effectLst/>
                        </a:rPr>
                        <a:t>7 days</a:t>
                      </a:r>
                    </a:p>
                  </a:txBody>
                  <a:tcPr marL="61953" marR="61953" marT="30977" marB="30977" anchor="ctr">
                    <a:lnL>
                      <a:noFill/>
                    </a:lnL>
                    <a:lnR>
                      <a:noFill/>
                    </a:lnR>
                    <a:lnT>
                      <a:noFill/>
                    </a:lnT>
                    <a:lnB>
                      <a:noFill/>
                    </a:lnB>
                  </a:tcPr>
                </a:tc>
                <a:tc>
                  <a:txBody>
                    <a:bodyPr/>
                    <a:lstStyle/>
                    <a:p>
                      <a:pPr algn="r" rtl="0"/>
                      <a:r>
                        <a:rPr lang="en-US" sz="1200">
                          <a:effectLst/>
                        </a:rPr>
                        <a:t>35 days</a:t>
                      </a:r>
                    </a:p>
                  </a:txBody>
                  <a:tcPr marL="61953" marR="61953" marT="30977" marB="30977" anchor="ctr">
                    <a:lnL>
                      <a:noFill/>
                    </a:lnL>
                    <a:lnR>
                      <a:noFill/>
                    </a:lnR>
                    <a:lnT>
                      <a:noFill/>
                    </a:lnT>
                    <a:lnB>
                      <a:noFill/>
                    </a:lnB>
                  </a:tcPr>
                </a:tc>
                <a:tc>
                  <a:txBody>
                    <a:bodyPr/>
                    <a:lstStyle/>
                    <a:p>
                      <a:pPr algn="r" rtl="0"/>
                      <a:r>
                        <a:rPr lang="en-US" sz="1200">
                          <a:effectLst/>
                        </a:rPr>
                        <a:t>35 days</a:t>
                      </a:r>
                    </a:p>
                  </a:txBody>
                  <a:tcPr marL="61953" marR="61953" marT="30977" marB="30977" anchor="ctr">
                    <a:lnL>
                      <a:noFill/>
                    </a:lnL>
                    <a:lnR>
                      <a:noFill/>
                    </a:lnR>
                    <a:lnT>
                      <a:noFill/>
                    </a:lnT>
                    <a:lnB>
                      <a:noFill/>
                    </a:lnB>
                  </a:tcPr>
                </a:tc>
                <a:tc>
                  <a:txBody>
                    <a:bodyPr/>
                    <a:lstStyle/>
                    <a:p>
                      <a:pPr algn="r" rtl="0"/>
                      <a:r>
                        <a:rPr lang="en-US" sz="1200" dirty="0">
                          <a:effectLst/>
                        </a:rPr>
                        <a:t>35 days</a:t>
                      </a:r>
                    </a:p>
                  </a:txBody>
                  <a:tcPr marL="61953" marR="61953" marT="30977" marB="30977" anchor="ctr">
                    <a:lnL>
                      <a:noFill/>
                    </a:lnL>
                    <a:lnR>
                      <a:noFill/>
                    </a:lnR>
                    <a:lnT>
                      <a:noFill/>
                    </a:lnT>
                    <a:lnB>
                      <a:noFill/>
                    </a:lnB>
                  </a:tcPr>
                </a:tc>
                <a:extLst>
                  <a:ext uri="{0D108BD9-81ED-4DB2-BD59-A6C34878D82A}">
                    <a16:rowId xmlns:a16="http://schemas.microsoft.com/office/drawing/2014/main" val="937902585"/>
                  </a:ext>
                </a:extLst>
              </a:tr>
              <a:tr h="427713">
                <a:tc>
                  <a:txBody>
                    <a:bodyPr/>
                    <a:lstStyle/>
                    <a:p>
                      <a:pPr algn="l" rtl="0"/>
                      <a:r>
                        <a:rPr lang="en-US" sz="1200" dirty="0">
                          <a:effectLst/>
                        </a:rPr>
                        <a:t>SKUs</a:t>
                      </a:r>
                    </a:p>
                  </a:txBody>
                  <a:tcPr marL="61953" marR="61953" marT="30977" marB="30977" anchor="ctr">
                    <a:lnL>
                      <a:noFill/>
                    </a:lnL>
                    <a:lnR>
                      <a:noFill/>
                    </a:lnR>
                    <a:lnT>
                      <a:noFill/>
                    </a:lnT>
                    <a:lnB>
                      <a:noFill/>
                    </a:lnB>
                  </a:tcPr>
                </a:tc>
                <a:tc>
                  <a:txBody>
                    <a:bodyPr/>
                    <a:lstStyle/>
                    <a:p>
                      <a:pPr algn="r" rtl="0"/>
                      <a:r>
                        <a:rPr lang="en-US" sz="1200" dirty="0">
                          <a:effectLst/>
                        </a:rPr>
                        <a:t>Basic</a:t>
                      </a:r>
                    </a:p>
                  </a:txBody>
                  <a:tcPr marL="61953" marR="61953" marT="30977" marB="30977" anchor="ctr">
                    <a:lnL>
                      <a:noFill/>
                    </a:lnL>
                    <a:lnR>
                      <a:noFill/>
                    </a:lnR>
                    <a:lnT>
                      <a:noFill/>
                    </a:lnT>
                    <a:lnB>
                      <a:noFill/>
                    </a:lnB>
                  </a:tcPr>
                </a:tc>
                <a:tc>
                  <a:txBody>
                    <a:bodyPr/>
                    <a:lstStyle/>
                    <a:p>
                      <a:pPr algn="r" rtl="0"/>
                      <a:r>
                        <a:rPr lang="en-US" sz="1200" dirty="0">
                          <a:effectLst/>
                        </a:rPr>
                        <a:t>S0-S12</a:t>
                      </a:r>
                    </a:p>
                  </a:txBody>
                  <a:tcPr marL="61953" marR="61953" marT="30977" marB="30977" anchor="ctr">
                    <a:lnL>
                      <a:noFill/>
                    </a:lnL>
                    <a:lnR>
                      <a:noFill/>
                    </a:lnR>
                    <a:lnT>
                      <a:noFill/>
                    </a:lnT>
                    <a:lnB>
                      <a:noFill/>
                    </a:lnB>
                  </a:tcPr>
                </a:tc>
                <a:tc>
                  <a:txBody>
                    <a:bodyPr/>
                    <a:lstStyle/>
                    <a:p>
                      <a:pPr algn="r" rtl="0"/>
                      <a:r>
                        <a:rPr lang="en-US" sz="1200" dirty="0">
                          <a:effectLst/>
                        </a:rPr>
                        <a:t>P1-P6, P11, P15</a:t>
                      </a:r>
                    </a:p>
                  </a:txBody>
                  <a:tcPr marL="61953" marR="61953" marT="30977" marB="30977" anchor="ctr">
                    <a:lnL>
                      <a:noFill/>
                    </a:lnL>
                    <a:lnR>
                      <a:noFill/>
                    </a:lnR>
                    <a:lnT>
                      <a:noFill/>
                    </a:lnT>
                    <a:lnB>
                      <a:noFill/>
                    </a:lnB>
                  </a:tcPr>
                </a:tc>
                <a:tc>
                  <a:txBody>
                    <a:bodyPr/>
                    <a:lstStyle/>
                    <a:p>
                      <a:pPr algn="r" rtl="0"/>
                      <a:r>
                        <a:rPr lang="en-US" sz="1200" dirty="0">
                          <a:effectLst/>
                        </a:rPr>
                        <a:t>PRS1, PRS2, PRS4, PRS6</a:t>
                      </a:r>
                    </a:p>
                  </a:txBody>
                  <a:tcPr marL="61953" marR="61953" marT="30977" marB="30977" anchor="ctr">
                    <a:lnL>
                      <a:noFill/>
                    </a:lnL>
                    <a:lnR>
                      <a:noFill/>
                    </a:lnR>
                    <a:lnT>
                      <a:noFill/>
                    </a:lnT>
                    <a:lnB>
                      <a:noFill/>
                    </a:lnB>
                  </a:tcPr>
                </a:tc>
                <a:extLst>
                  <a:ext uri="{0D108BD9-81ED-4DB2-BD59-A6C34878D82A}">
                    <a16:rowId xmlns:a16="http://schemas.microsoft.com/office/drawing/2014/main" val="10008"/>
                  </a:ext>
                </a:extLst>
              </a:tr>
            </a:tbl>
          </a:graphicData>
        </a:graphic>
      </p:graphicFrame>
      <p:sp>
        <p:nvSpPr>
          <p:cNvPr id="8" name="Rectangle 7"/>
          <p:cNvSpPr/>
          <p:nvPr/>
        </p:nvSpPr>
        <p:spPr>
          <a:xfrm>
            <a:off x="2011814" y="5617443"/>
            <a:ext cx="8311551" cy="300082"/>
          </a:xfrm>
          <a:prstGeom prst="rect">
            <a:avLst/>
          </a:prstGeom>
        </p:spPr>
        <p:txBody>
          <a:bodyPr wrap="square">
            <a:spAutoFit/>
          </a:bodyPr>
          <a:lstStyle/>
          <a:p>
            <a:pPr defTabSz="342900">
              <a:defRPr/>
            </a:pPr>
            <a:r>
              <a:rPr lang="en-US" sz="1350" dirty="0">
                <a:solidFill>
                  <a:prstClr val="black"/>
                </a:solidFill>
                <a:latin typeface="Calibri" panose="020F0502020204030204"/>
                <a:cs typeface="Arial" charset="0"/>
                <a:hlinkClick r:id="rId3"/>
              </a:rPr>
              <a:t>https://docs.microsoft.com/en-us/azure/sql-database/sql-database-service-tiers</a:t>
            </a:r>
            <a:r>
              <a:rPr lang="en-US" sz="1350" dirty="0">
                <a:solidFill>
                  <a:prstClr val="black"/>
                </a:solidFill>
                <a:latin typeface="Calibri" panose="020F0502020204030204"/>
                <a:cs typeface="Arial" charset="0"/>
              </a:rPr>
              <a:t> </a:t>
            </a:r>
          </a:p>
        </p:txBody>
      </p:sp>
    </p:spTree>
    <p:extLst>
      <p:ext uri="{BB962C8B-B14F-4D97-AF65-F5344CB8AC3E}">
        <p14:creationId xmlns:p14="http://schemas.microsoft.com/office/powerpoint/2010/main" val="877118013"/>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54E74B-4F6E-40DC-A247-C55043A3AA80}"/>
              </a:ext>
            </a:extLst>
          </p:cNvPr>
          <p:cNvSpPr>
            <a:spLocks noGrp="1"/>
          </p:cNvSpPr>
          <p:nvPr>
            <p:ph type="title"/>
          </p:nvPr>
        </p:nvSpPr>
        <p:spPr/>
        <p:txBody>
          <a:bodyPr/>
          <a:lstStyle/>
          <a:p>
            <a:r>
              <a:rPr lang="en-US" dirty="0"/>
              <a:t>Databases as a Service vs. SQL Server in a Virtual Machine</a:t>
            </a:r>
          </a:p>
        </p:txBody>
      </p:sp>
      <p:sp>
        <p:nvSpPr>
          <p:cNvPr id="4" name="Text Placeholder 3">
            <a:extLst>
              <a:ext uri="{FF2B5EF4-FFF2-40B4-BE49-F238E27FC236}">
                <a16:creationId xmlns:a16="http://schemas.microsoft.com/office/drawing/2014/main" id="{0096A722-697C-4FBB-9E08-267C54EB922F}"/>
              </a:ext>
            </a:extLst>
          </p:cNvPr>
          <p:cNvSpPr txBox="1">
            <a:spLocks/>
          </p:cNvSpPr>
          <p:nvPr/>
        </p:nvSpPr>
        <p:spPr>
          <a:xfrm>
            <a:off x="1981200" y="1535113"/>
            <a:ext cx="4040188" cy="639762"/>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marL="0" indent="0">
              <a:buNone/>
            </a:pPr>
            <a:r>
              <a:rPr lang="en-US" sz="2400" kern="0" dirty="0">
                <a:solidFill>
                  <a:srgbClr val="0070C0"/>
                </a:solidFill>
              </a:rPr>
              <a:t>SQL Database</a:t>
            </a:r>
          </a:p>
        </p:txBody>
      </p:sp>
      <p:sp>
        <p:nvSpPr>
          <p:cNvPr id="5" name="Content Placeholder 4">
            <a:extLst>
              <a:ext uri="{FF2B5EF4-FFF2-40B4-BE49-F238E27FC236}">
                <a16:creationId xmlns:a16="http://schemas.microsoft.com/office/drawing/2014/main" id="{80B14989-125D-4B1A-9637-B246874CD64E}"/>
              </a:ext>
            </a:extLst>
          </p:cNvPr>
          <p:cNvSpPr txBox="1">
            <a:spLocks/>
          </p:cNvSpPr>
          <p:nvPr/>
        </p:nvSpPr>
        <p:spPr>
          <a:xfrm>
            <a:off x="1981200" y="2174875"/>
            <a:ext cx="4040188" cy="3951288"/>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r>
              <a:rPr lang="en-US" sz="2400" kern="0" dirty="0">
                <a:solidFill>
                  <a:srgbClr val="000000"/>
                </a:solidFill>
              </a:rPr>
              <a:t>Standardized, interoperable, and </a:t>
            </a:r>
            <a:br>
              <a:rPr lang="en-US" sz="2400" kern="0" dirty="0">
                <a:solidFill>
                  <a:srgbClr val="000000"/>
                </a:solidFill>
              </a:rPr>
            </a:br>
            <a:r>
              <a:rPr lang="en-US" sz="2400" kern="0" dirty="0">
                <a:solidFill>
                  <a:srgbClr val="000000"/>
                </a:solidFill>
              </a:rPr>
              <a:t>scalable managed database solution</a:t>
            </a:r>
          </a:p>
          <a:p>
            <a:r>
              <a:rPr lang="en-US" sz="2400" kern="0" dirty="0">
                <a:solidFill>
                  <a:srgbClr val="000000"/>
                </a:solidFill>
              </a:rPr>
              <a:t>Contains size limits for each standard edition</a:t>
            </a:r>
          </a:p>
          <a:p>
            <a:r>
              <a:rPr lang="en-US" sz="2400" kern="0" dirty="0">
                <a:solidFill>
                  <a:srgbClr val="000000"/>
                </a:solidFill>
              </a:rPr>
              <a:t>Requires some </a:t>
            </a:r>
            <a:br>
              <a:rPr lang="en-US" sz="2400" kern="0" dirty="0">
                <a:solidFill>
                  <a:srgbClr val="000000"/>
                </a:solidFill>
              </a:rPr>
            </a:br>
            <a:r>
              <a:rPr lang="en-US" sz="2400" kern="0" dirty="0">
                <a:solidFill>
                  <a:srgbClr val="000000"/>
                </a:solidFill>
              </a:rPr>
              <a:t>re-architecture of </a:t>
            </a:r>
            <a:br>
              <a:rPr lang="en-US" sz="2400" kern="0" dirty="0">
                <a:solidFill>
                  <a:srgbClr val="000000"/>
                </a:solidFill>
              </a:rPr>
            </a:br>
            <a:r>
              <a:rPr lang="en-US" sz="2400" kern="0" dirty="0">
                <a:solidFill>
                  <a:srgbClr val="000000"/>
                </a:solidFill>
              </a:rPr>
              <a:t>existing applications</a:t>
            </a:r>
          </a:p>
          <a:p>
            <a:r>
              <a:rPr lang="en-US" sz="2400" kern="0" dirty="0">
                <a:solidFill>
                  <a:srgbClr val="000000"/>
                </a:solidFill>
              </a:rPr>
              <a:t>Ideal for new cloud-based applications</a:t>
            </a:r>
          </a:p>
        </p:txBody>
      </p:sp>
      <p:sp>
        <p:nvSpPr>
          <p:cNvPr id="6" name="Text Placeholder 5">
            <a:extLst>
              <a:ext uri="{FF2B5EF4-FFF2-40B4-BE49-F238E27FC236}">
                <a16:creationId xmlns:a16="http://schemas.microsoft.com/office/drawing/2014/main" id="{86336F51-CBD2-48C2-A8C2-8B0E1F756D20}"/>
              </a:ext>
            </a:extLst>
          </p:cNvPr>
          <p:cNvSpPr txBox="1">
            <a:spLocks/>
          </p:cNvSpPr>
          <p:nvPr/>
        </p:nvSpPr>
        <p:spPr>
          <a:xfrm>
            <a:off x="6169026" y="1535113"/>
            <a:ext cx="4041775" cy="639762"/>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marL="0" indent="0">
              <a:buNone/>
            </a:pPr>
            <a:r>
              <a:rPr lang="en-US" sz="2400" kern="0" dirty="0">
                <a:solidFill>
                  <a:srgbClr val="0070C0"/>
                </a:solidFill>
              </a:rPr>
              <a:t>SQL Server in an Azure VM</a:t>
            </a:r>
          </a:p>
        </p:txBody>
      </p:sp>
      <p:sp>
        <p:nvSpPr>
          <p:cNvPr id="7" name="Content Placeholder 6">
            <a:extLst>
              <a:ext uri="{FF2B5EF4-FFF2-40B4-BE49-F238E27FC236}">
                <a16:creationId xmlns:a16="http://schemas.microsoft.com/office/drawing/2014/main" id="{F3E0ADD5-A958-4FFA-88F2-C18192DB207D}"/>
              </a:ext>
            </a:extLst>
          </p:cNvPr>
          <p:cNvSpPr txBox="1">
            <a:spLocks/>
          </p:cNvSpPr>
          <p:nvPr/>
        </p:nvSpPr>
        <p:spPr>
          <a:xfrm>
            <a:off x="6169026" y="2174875"/>
            <a:ext cx="4041775" cy="3951288"/>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r>
              <a:rPr lang="en-US" sz="2400" kern="0" dirty="0">
                <a:solidFill>
                  <a:srgbClr val="000000"/>
                </a:solidFill>
              </a:rPr>
              <a:t>Provides high compatibility with SQL on premise</a:t>
            </a:r>
          </a:p>
          <a:p>
            <a:r>
              <a:rPr lang="en-US" sz="2400" kern="0" dirty="0">
                <a:solidFill>
                  <a:srgbClr val="000000"/>
                </a:solidFill>
              </a:rPr>
              <a:t>Ideal for existing applications that require the SQL installation to be customized</a:t>
            </a:r>
          </a:p>
          <a:p>
            <a:r>
              <a:rPr lang="en-US" sz="2400" kern="0" dirty="0">
                <a:solidFill>
                  <a:srgbClr val="000000"/>
                </a:solidFill>
              </a:rPr>
              <a:t>Requires more maintenance and customization to achieve scalability</a:t>
            </a:r>
          </a:p>
        </p:txBody>
      </p:sp>
    </p:spTree>
    <p:extLst>
      <p:ext uri="{BB962C8B-B14F-4D97-AF65-F5344CB8AC3E}">
        <p14:creationId xmlns:p14="http://schemas.microsoft.com/office/powerpoint/2010/main" val="21967922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BD7648-B779-4A1E-9F8F-6C44D74CAB81}"/>
              </a:ext>
            </a:extLst>
          </p:cNvPr>
          <p:cNvSpPr>
            <a:spLocks noGrp="1"/>
          </p:cNvSpPr>
          <p:nvPr>
            <p:ph type="title"/>
          </p:nvPr>
        </p:nvSpPr>
        <p:spPr/>
        <p:txBody>
          <a:bodyPr/>
          <a:lstStyle/>
          <a:p>
            <a:r>
              <a:rPr lang="en-US" dirty="0"/>
              <a:t>Module Overview</a:t>
            </a:r>
          </a:p>
        </p:txBody>
      </p:sp>
      <p:sp>
        <p:nvSpPr>
          <p:cNvPr id="3" name="Text Placeholder 2">
            <a:extLst>
              <a:ext uri="{FF2B5EF4-FFF2-40B4-BE49-F238E27FC236}">
                <a16:creationId xmlns:a16="http://schemas.microsoft.com/office/drawing/2014/main" id="{57A90CAD-9AC2-4831-9578-2D76756C86E9}"/>
              </a:ext>
            </a:extLst>
          </p:cNvPr>
          <p:cNvSpPr>
            <a:spLocks noGrp="1"/>
          </p:cNvSpPr>
          <p:nvPr>
            <p:ph type="body" idx="1"/>
          </p:nvPr>
        </p:nvSpPr>
        <p:spPr/>
        <p:txBody>
          <a:bodyPr/>
          <a:lstStyle/>
          <a:p>
            <a:r>
              <a:rPr lang="en-US" dirty="0"/>
              <a:t>Azure Services
Azure Portal</a:t>
            </a:r>
          </a:p>
        </p:txBody>
      </p:sp>
    </p:spTree>
    <p:extLst>
      <p:ext uri="{BB962C8B-B14F-4D97-AF65-F5344CB8AC3E}">
        <p14:creationId xmlns:p14="http://schemas.microsoft.com/office/powerpoint/2010/main" val="354263470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F4AAB0-1FE1-48CE-A162-C22F9974E02A}"/>
              </a:ext>
            </a:extLst>
          </p:cNvPr>
          <p:cNvSpPr>
            <a:spLocks noGrp="1"/>
          </p:cNvSpPr>
          <p:nvPr>
            <p:ph type="title"/>
          </p:nvPr>
        </p:nvSpPr>
        <p:spPr/>
        <p:txBody>
          <a:bodyPr/>
          <a:lstStyle/>
          <a:p>
            <a:r>
              <a:rPr lang="en-US" dirty="0"/>
              <a:t>Databases as a Service vs. SQL Server in a Virtual Machine</a:t>
            </a:r>
          </a:p>
        </p:txBody>
      </p:sp>
      <p:sp>
        <p:nvSpPr>
          <p:cNvPr id="4" name="Text Placeholder 3">
            <a:extLst>
              <a:ext uri="{FF2B5EF4-FFF2-40B4-BE49-F238E27FC236}">
                <a16:creationId xmlns:a16="http://schemas.microsoft.com/office/drawing/2014/main" id="{C93CDC5F-9345-4E61-A5F2-414EF29714A8}"/>
              </a:ext>
            </a:extLst>
          </p:cNvPr>
          <p:cNvSpPr txBox="1">
            <a:spLocks/>
          </p:cNvSpPr>
          <p:nvPr/>
        </p:nvSpPr>
        <p:spPr>
          <a:xfrm>
            <a:off x="1981200" y="1535113"/>
            <a:ext cx="4040188" cy="639762"/>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marL="0" indent="0">
              <a:buNone/>
            </a:pPr>
            <a:r>
              <a:rPr lang="en-US" sz="2400" kern="0" dirty="0">
                <a:solidFill>
                  <a:srgbClr val="0070C0"/>
                </a:solidFill>
              </a:rPr>
              <a:t>Azure SQL Databases</a:t>
            </a:r>
          </a:p>
        </p:txBody>
      </p:sp>
      <p:sp>
        <p:nvSpPr>
          <p:cNvPr id="5" name="Content Placeholder 4">
            <a:extLst>
              <a:ext uri="{FF2B5EF4-FFF2-40B4-BE49-F238E27FC236}">
                <a16:creationId xmlns:a16="http://schemas.microsoft.com/office/drawing/2014/main" id="{53DF456F-72CA-4C95-968F-8ED0C6C37F46}"/>
              </a:ext>
            </a:extLst>
          </p:cNvPr>
          <p:cNvSpPr txBox="1">
            <a:spLocks/>
          </p:cNvSpPr>
          <p:nvPr/>
        </p:nvSpPr>
        <p:spPr>
          <a:xfrm>
            <a:off x="1981200" y="2174875"/>
            <a:ext cx="4040188" cy="3951288"/>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r>
              <a:rPr lang="en-US" sz="2400" kern="0" dirty="0">
                <a:solidFill>
                  <a:srgbClr val="000000"/>
                </a:solidFill>
              </a:rPr>
              <a:t>Can be made available to any Azure service by selecting an option in the portal</a:t>
            </a:r>
          </a:p>
          <a:p>
            <a:r>
              <a:rPr lang="en-US" sz="2400" kern="0" dirty="0">
                <a:solidFill>
                  <a:srgbClr val="000000"/>
                </a:solidFill>
              </a:rPr>
              <a:t>Can be made available to specific IP addresses through the portal</a:t>
            </a:r>
          </a:p>
        </p:txBody>
      </p:sp>
      <p:sp>
        <p:nvSpPr>
          <p:cNvPr id="6" name="Text Placeholder 5">
            <a:extLst>
              <a:ext uri="{FF2B5EF4-FFF2-40B4-BE49-F238E27FC236}">
                <a16:creationId xmlns:a16="http://schemas.microsoft.com/office/drawing/2014/main" id="{777A8B20-AC0E-476C-A56C-2B346DC4F7CD}"/>
              </a:ext>
            </a:extLst>
          </p:cNvPr>
          <p:cNvSpPr txBox="1">
            <a:spLocks/>
          </p:cNvSpPr>
          <p:nvPr/>
        </p:nvSpPr>
        <p:spPr>
          <a:xfrm>
            <a:off x="6169026" y="1535113"/>
            <a:ext cx="4041775" cy="639762"/>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marL="0" indent="0">
              <a:buNone/>
            </a:pPr>
            <a:r>
              <a:rPr lang="en-US" sz="2400" kern="0" dirty="0">
                <a:solidFill>
                  <a:srgbClr val="0070C0"/>
                </a:solidFill>
              </a:rPr>
              <a:t>SQL Server in an Azure VM</a:t>
            </a:r>
          </a:p>
        </p:txBody>
      </p:sp>
      <p:sp>
        <p:nvSpPr>
          <p:cNvPr id="7" name="Content Placeholder 6">
            <a:extLst>
              <a:ext uri="{FF2B5EF4-FFF2-40B4-BE49-F238E27FC236}">
                <a16:creationId xmlns:a16="http://schemas.microsoft.com/office/drawing/2014/main" id="{E4FB0462-62CA-4342-8637-8BE0D779C45D}"/>
              </a:ext>
            </a:extLst>
          </p:cNvPr>
          <p:cNvSpPr txBox="1">
            <a:spLocks/>
          </p:cNvSpPr>
          <p:nvPr/>
        </p:nvSpPr>
        <p:spPr>
          <a:xfrm>
            <a:off x="6169026" y="2174875"/>
            <a:ext cx="4041775" cy="3951288"/>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r>
              <a:rPr lang="en-US" sz="2400" kern="0" dirty="0">
                <a:solidFill>
                  <a:srgbClr val="000000"/>
                </a:solidFill>
              </a:rPr>
              <a:t>A port must be opened so you can connect to the SQL instance from outside of the VM</a:t>
            </a:r>
          </a:p>
          <a:p>
            <a:r>
              <a:rPr lang="en-US" sz="2400" kern="0" dirty="0">
                <a:solidFill>
                  <a:srgbClr val="000000"/>
                </a:solidFill>
              </a:rPr>
              <a:t>Azure Services are treated like any other outside connection</a:t>
            </a:r>
          </a:p>
        </p:txBody>
      </p:sp>
    </p:spTree>
    <p:extLst>
      <p:ext uri="{BB962C8B-B14F-4D97-AF65-F5344CB8AC3E}">
        <p14:creationId xmlns:p14="http://schemas.microsoft.com/office/powerpoint/2010/main" val="4155843690"/>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00525B-0A29-427D-B757-B9C1D8B99369}"/>
              </a:ext>
            </a:extLst>
          </p:cNvPr>
          <p:cNvSpPr>
            <a:spLocks noGrp="1"/>
          </p:cNvSpPr>
          <p:nvPr>
            <p:ph type="title"/>
          </p:nvPr>
        </p:nvSpPr>
        <p:spPr/>
        <p:txBody>
          <a:bodyPr/>
          <a:lstStyle/>
          <a:p>
            <a:r>
              <a:rPr lang="en-US" dirty="0"/>
              <a:t>Lesson 2: Managing SQL Databases in Azure</a:t>
            </a:r>
          </a:p>
        </p:txBody>
      </p:sp>
      <p:sp>
        <p:nvSpPr>
          <p:cNvPr id="3" name="Text Placeholder 2">
            <a:extLst>
              <a:ext uri="{FF2B5EF4-FFF2-40B4-BE49-F238E27FC236}">
                <a16:creationId xmlns:a16="http://schemas.microsoft.com/office/drawing/2014/main" id="{966C8E8E-10EB-4C2B-ADE5-7E48F872002F}"/>
              </a:ext>
            </a:extLst>
          </p:cNvPr>
          <p:cNvSpPr>
            <a:spLocks noGrp="1"/>
          </p:cNvSpPr>
          <p:nvPr>
            <p:ph type="body" idx="1"/>
          </p:nvPr>
        </p:nvSpPr>
        <p:spPr/>
        <p:txBody>
          <a:bodyPr/>
          <a:lstStyle/>
          <a:p>
            <a:r>
              <a:rPr lang="en-US" dirty="0"/>
              <a:t>Creating an Azure SQL Database Instance
Demonstration: Creating a SQL Database</a:t>
            </a:r>
          </a:p>
        </p:txBody>
      </p:sp>
    </p:spTree>
    <p:extLst>
      <p:ext uri="{BB962C8B-B14F-4D97-AF65-F5344CB8AC3E}">
        <p14:creationId xmlns:p14="http://schemas.microsoft.com/office/powerpoint/2010/main" val="46161661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6E814F-D49C-4F34-916B-9DC2B67DFEAE}"/>
              </a:ext>
            </a:extLst>
          </p:cNvPr>
          <p:cNvSpPr>
            <a:spLocks noGrp="1"/>
          </p:cNvSpPr>
          <p:nvPr>
            <p:ph type="title"/>
          </p:nvPr>
        </p:nvSpPr>
        <p:spPr/>
        <p:txBody>
          <a:bodyPr/>
          <a:lstStyle/>
          <a:p>
            <a:r>
              <a:rPr lang="en-US" dirty="0"/>
              <a:t>Creating an Azure SQL Database Instance</a:t>
            </a:r>
          </a:p>
        </p:txBody>
      </p:sp>
      <p:graphicFrame>
        <p:nvGraphicFramePr>
          <p:cNvPr id="4" name="Content Placeholder 5" descr="Three circles illustrating the SQL Database service. The largest, outer circle represents the total service and contains two smaller circles, one depicting a server instance and the smallest depicting a database instance.">
            <a:extLst>
              <a:ext uri="{FF2B5EF4-FFF2-40B4-BE49-F238E27FC236}">
                <a16:creationId xmlns:a16="http://schemas.microsoft.com/office/drawing/2014/main" id="{E2A01A6C-8CE0-46AF-9A58-EAF0F571FBF1}"/>
              </a:ext>
            </a:extLst>
          </p:cNvPr>
          <p:cNvGraphicFramePr>
            <a:graphicFrameLocks/>
          </p:cNvGraphicFramePr>
          <p:nvPr>
            <p:extLst/>
          </p:nvPr>
        </p:nvGraphicFramePr>
        <p:xfrm>
          <a:off x="1982789" y="1020763"/>
          <a:ext cx="8118475" cy="514826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31183888"/>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B78FCB-8039-496F-85A9-52ACE7652245}"/>
              </a:ext>
            </a:extLst>
          </p:cNvPr>
          <p:cNvSpPr>
            <a:spLocks noGrp="1"/>
          </p:cNvSpPr>
          <p:nvPr>
            <p:ph type="title"/>
          </p:nvPr>
        </p:nvSpPr>
        <p:spPr/>
        <p:txBody>
          <a:bodyPr/>
          <a:lstStyle/>
          <a:p>
            <a:r>
              <a:rPr lang="en-US" dirty="0"/>
              <a:t>Demonstration: Creating a SQL Database</a:t>
            </a:r>
          </a:p>
        </p:txBody>
      </p:sp>
      <p:sp>
        <p:nvSpPr>
          <p:cNvPr id="4" name="Content Placeholder 2">
            <a:extLst>
              <a:ext uri="{FF2B5EF4-FFF2-40B4-BE49-F238E27FC236}">
                <a16:creationId xmlns:a16="http://schemas.microsoft.com/office/drawing/2014/main" id="{532AA8CF-7690-4B25-ADEC-8C6C14275566}"/>
              </a:ext>
            </a:extLst>
          </p:cNvPr>
          <p:cNvSpPr txBox="1">
            <a:spLocks/>
          </p:cNvSpPr>
          <p:nvPr/>
        </p:nvSpPr>
        <p:spPr>
          <a:xfrm>
            <a:off x="1982788" y="1021215"/>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marL="0" indent="0">
              <a:buNone/>
            </a:pPr>
            <a:r>
              <a:rPr lang="en-US" kern="0" dirty="0">
                <a:solidFill>
                  <a:srgbClr val="000000"/>
                </a:solidFill>
              </a:rPr>
              <a:t>In this demonstration, you will learn how to:</a:t>
            </a:r>
          </a:p>
          <a:p>
            <a:pPr lvl="1"/>
            <a:r>
              <a:rPr lang="en-US" kern="0" dirty="0">
                <a:solidFill>
                  <a:srgbClr val="000000"/>
                </a:solidFill>
              </a:rPr>
              <a:t>Create a SQL Database instance by using the Portal</a:t>
            </a:r>
          </a:p>
          <a:p>
            <a:pPr lvl="1"/>
            <a:r>
              <a:rPr lang="en-US" kern="0" dirty="0">
                <a:solidFill>
                  <a:srgbClr val="000000"/>
                </a:solidFill>
              </a:rPr>
              <a:t>Create a logical server instance by using the Portal</a:t>
            </a:r>
          </a:p>
          <a:p>
            <a:pPr lvl="1"/>
            <a:endParaRPr lang="en-US" kern="0" dirty="0">
              <a:solidFill>
                <a:srgbClr val="000000"/>
              </a:solidFill>
            </a:endParaRPr>
          </a:p>
        </p:txBody>
      </p:sp>
    </p:spTree>
    <p:extLst>
      <p:ext uri="{BB962C8B-B14F-4D97-AF65-F5344CB8AC3E}">
        <p14:creationId xmlns:p14="http://schemas.microsoft.com/office/powerpoint/2010/main" val="232466918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94D432-2BBF-42B0-8EFE-41BD28BFDC93}"/>
              </a:ext>
            </a:extLst>
          </p:cNvPr>
          <p:cNvSpPr>
            <a:spLocks noGrp="1"/>
          </p:cNvSpPr>
          <p:nvPr>
            <p:ph type="title"/>
          </p:nvPr>
        </p:nvSpPr>
        <p:spPr/>
        <p:txBody>
          <a:bodyPr/>
          <a:lstStyle/>
          <a:p>
            <a:r>
              <a:rPr lang="en-US" dirty="0"/>
              <a:t>Lesson 3: Azure SQL Database Tools</a:t>
            </a:r>
          </a:p>
        </p:txBody>
      </p:sp>
      <p:sp>
        <p:nvSpPr>
          <p:cNvPr id="3" name="Text Placeholder 2">
            <a:extLst>
              <a:ext uri="{FF2B5EF4-FFF2-40B4-BE49-F238E27FC236}">
                <a16:creationId xmlns:a16="http://schemas.microsoft.com/office/drawing/2014/main" id="{F280F793-C83B-43B6-9504-179F4814EB47}"/>
              </a:ext>
            </a:extLst>
          </p:cNvPr>
          <p:cNvSpPr>
            <a:spLocks noGrp="1"/>
          </p:cNvSpPr>
          <p:nvPr>
            <p:ph type="body" idx="1"/>
          </p:nvPr>
        </p:nvSpPr>
        <p:spPr/>
        <p:txBody>
          <a:bodyPr/>
          <a:lstStyle/>
          <a:p>
            <a:r>
              <a:rPr lang="en-US" dirty="0"/>
              <a:t>SQL Server Management Studio
Migration Tools</a:t>
            </a:r>
          </a:p>
        </p:txBody>
      </p:sp>
    </p:spTree>
    <p:extLst>
      <p:ext uri="{BB962C8B-B14F-4D97-AF65-F5344CB8AC3E}">
        <p14:creationId xmlns:p14="http://schemas.microsoft.com/office/powerpoint/2010/main" val="510443155"/>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85210E-BFE1-4A80-840F-F1CCA3DE7118}"/>
              </a:ext>
            </a:extLst>
          </p:cNvPr>
          <p:cNvSpPr>
            <a:spLocks noGrp="1"/>
          </p:cNvSpPr>
          <p:nvPr>
            <p:ph type="title"/>
          </p:nvPr>
        </p:nvSpPr>
        <p:spPr/>
        <p:txBody>
          <a:bodyPr/>
          <a:lstStyle/>
          <a:p>
            <a:r>
              <a:rPr lang="en-US" dirty="0"/>
              <a:t>SQL Server Management Studio</a:t>
            </a:r>
          </a:p>
        </p:txBody>
      </p:sp>
      <p:sp>
        <p:nvSpPr>
          <p:cNvPr id="4" name="Content Placeholder 2">
            <a:extLst>
              <a:ext uri="{FF2B5EF4-FFF2-40B4-BE49-F238E27FC236}">
                <a16:creationId xmlns:a16="http://schemas.microsoft.com/office/drawing/2014/main" id="{C5509E33-6EFD-42DA-86A5-EE33A0635A3C}"/>
              </a:ext>
            </a:extLst>
          </p:cNvPr>
          <p:cNvSpPr txBox="1">
            <a:spLocks/>
          </p:cNvSpPr>
          <p:nvPr/>
        </p:nvSpPr>
        <p:spPr>
          <a:xfrm>
            <a:off x="613834" y="1117468"/>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r>
              <a:rPr lang="en-US" kern="0" dirty="0">
                <a:solidFill>
                  <a:srgbClr val="000000"/>
                </a:solidFill>
              </a:rPr>
              <a:t>You can connect to an Azure SQL Database using many of the tools that you use right now such as SQL Server Management Studio:</a:t>
            </a:r>
          </a:p>
          <a:p>
            <a:pPr lvl="1"/>
            <a:r>
              <a:rPr lang="en-US" kern="0" dirty="0">
                <a:solidFill>
                  <a:srgbClr val="000000"/>
                </a:solidFill>
              </a:rPr>
              <a:t>First, you must add your IP address to the firewall rules of allowed IP addresses.  This is done in the configuration page for the server</a:t>
            </a:r>
          </a:p>
          <a:p>
            <a:pPr lvl="1"/>
            <a:r>
              <a:rPr lang="en-US" kern="0" dirty="0">
                <a:solidFill>
                  <a:srgbClr val="000000"/>
                </a:solidFill>
              </a:rPr>
              <a:t>The Server Name is viewable on the dashboard of the database or the server</a:t>
            </a:r>
          </a:p>
          <a:p>
            <a:pPr lvl="1"/>
            <a:r>
              <a:rPr lang="en-US" kern="0" dirty="0">
                <a:solidFill>
                  <a:srgbClr val="000000"/>
                </a:solidFill>
              </a:rPr>
              <a:t>Use SQL Server Authentication and the username/password you set up in the creation </a:t>
            </a:r>
            <a:br>
              <a:rPr lang="en-US" kern="0" dirty="0">
                <a:solidFill>
                  <a:srgbClr val="000000"/>
                </a:solidFill>
              </a:rPr>
            </a:br>
            <a:r>
              <a:rPr lang="en-US" kern="0" dirty="0">
                <a:solidFill>
                  <a:srgbClr val="000000"/>
                </a:solidFill>
              </a:rPr>
              <a:t>of the server</a:t>
            </a:r>
          </a:p>
        </p:txBody>
      </p:sp>
    </p:spTree>
    <p:extLst>
      <p:ext uri="{BB962C8B-B14F-4D97-AF65-F5344CB8AC3E}">
        <p14:creationId xmlns:p14="http://schemas.microsoft.com/office/powerpoint/2010/main" val="411399010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C8CBFC-B449-4F55-946C-F51BF1924C51}"/>
              </a:ext>
            </a:extLst>
          </p:cNvPr>
          <p:cNvSpPr>
            <a:spLocks noGrp="1"/>
          </p:cNvSpPr>
          <p:nvPr>
            <p:ph type="title"/>
          </p:nvPr>
        </p:nvSpPr>
        <p:spPr/>
        <p:txBody>
          <a:bodyPr/>
          <a:lstStyle/>
          <a:p>
            <a:r>
              <a:rPr lang="en-US" dirty="0"/>
              <a:t>Visual Studio Server Explorer</a:t>
            </a:r>
          </a:p>
        </p:txBody>
      </p:sp>
      <p:pic>
        <p:nvPicPr>
          <p:cNvPr id="6" name="Content Placeholder 5" descr="Screenshot of Visual Studio Server Explorer data connections pane.">
            <a:extLst>
              <a:ext uri="{FF2B5EF4-FFF2-40B4-BE49-F238E27FC236}">
                <a16:creationId xmlns:a16="http://schemas.microsoft.com/office/drawing/2014/main" id="{5D7FB60A-ACB4-47AD-90C3-B006B46D411E}"/>
              </a:ext>
            </a:extLst>
          </p:cNvPr>
          <p:cNvPicPr>
            <a:picLocks noChangeAspect="1"/>
          </p:cNvPicPr>
          <p:nvPr/>
        </p:nvPicPr>
        <p:blipFill>
          <a:blip r:embed="rId3"/>
          <a:stretch>
            <a:fillRect/>
          </a:stretch>
        </p:blipFill>
        <p:spPr>
          <a:xfrm>
            <a:off x="5099050" y="1906632"/>
            <a:ext cx="5111750" cy="3747998"/>
          </a:xfrm>
          <a:prstGeom prst="rect">
            <a:avLst/>
          </a:prstGeom>
        </p:spPr>
      </p:pic>
      <p:sp>
        <p:nvSpPr>
          <p:cNvPr id="7" name="Text Placeholder 4">
            <a:extLst>
              <a:ext uri="{FF2B5EF4-FFF2-40B4-BE49-F238E27FC236}">
                <a16:creationId xmlns:a16="http://schemas.microsoft.com/office/drawing/2014/main" id="{CC283E15-9B1A-4FD6-9151-9E862C3B7E18}"/>
              </a:ext>
            </a:extLst>
          </p:cNvPr>
          <p:cNvSpPr txBox="1">
            <a:spLocks/>
          </p:cNvSpPr>
          <p:nvPr/>
        </p:nvSpPr>
        <p:spPr>
          <a:xfrm>
            <a:off x="1981201" y="1435101"/>
            <a:ext cx="3008313" cy="4691063"/>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marL="0" indent="0">
              <a:spcBef>
                <a:spcPct val="0"/>
              </a:spcBef>
              <a:buClrTx/>
              <a:buSzTx/>
              <a:buNone/>
            </a:pPr>
            <a:r>
              <a:rPr lang="en-US" sz="2000" kern="0" dirty="0">
                <a:solidFill>
                  <a:srgbClr val="000000"/>
                </a:solidFill>
                <a:ea typeface="+mn-ea"/>
              </a:rPr>
              <a:t>You can use Server Explorer to manage SQL databases in the same way as you use SQL Server Management Studio</a:t>
            </a:r>
          </a:p>
          <a:p>
            <a:pPr marL="0" indent="0">
              <a:spcBef>
                <a:spcPct val="0"/>
              </a:spcBef>
              <a:buClrTx/>
              <a:buSzTx/>
              <a:buNone/>
            </a:pPr>
            <a:endParaRPr lang="en-US" sz="2000" kern="0" dirty="0">
              <a:solidFill>
                <a:srgbClr val="000000"/>
              </a:solidFill>
              <a:ea typeface="+mn-ea"/>
            </a:endParaRPr>
          </a:p>
          <a:p>
            <a:pPr marL="0" indent="0">
              <a:spcBef>
                <a:spcPct val="0"/>
              </a:spcBef>
              <a:buClrTx/>
              <a:buSzTx/>
              <a:buNone/>
            </a:pPr>
            <a:r>
              <a:rPr lang="en-US" sz="2000" kern="0" dirty="0">
                <a:solidFill>
                  <a:srgbClr val="000000"/>
                </a:solidFill>
                <a:ea typeface="+mn-ea"/>
              </a:rPr>
              <a:t>The improved query editor and updated preview tools can be helpful for determining the collateral of changes made through a SQL script</a:t>
            </a:r>
          </a:p>
        </p:txBody>
      </p:sp>
    </p:spTree>
    <p:extLst>
      <p:ext uri="{BB962C8B-B14F-4D97-AF65-F5344CB8AC3E}">
        <p14:creationId xmlns:p14="http://schemas.microsoft.com/office/powerpoint/2010/main" val="3021540020"/>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4393E1-3807-4985-A2AF-AC43DD32E5A2}"/>
              </a:ext>
            </a:extLst>
          </p:cNvPr>
          <p:cNvSpPr>
            <a:spLocks noGrp="1"/>
          </p:cNvSpPr>
          <p:nvPr>
            <p:ph type="title"/>
          </p:nvPr>
        </p:nvSpPr>
        <p:spPr/>
        <p:txBody>
          <a:bodyPr/>
          <a:lstStyle/>
          <a:p>
            <a:r>
              <a:rPr lang="en-US" dirty="0"/>
              <a:t>Visual Studio SQL Server Object Explorer</a:t>
            </a:r>
          </a:p>
        </p:txBody>
      </p:sp>
      <p:pic>
        <p:nvPicPr>
          <p:cNvPr id="6" name="Content Placeholder 5" descr="Screenshot of Visual Studio SQL Server Object Explorer pane.">
            <a:extLst>
              <a:ext uri="{FF2B5EF4-FFF2-40B4-BE49-F238E27FC236}">
                <a16:creationId xmlns:a16="http://schemas.microsoft.com/office/drawing/2014/main" id="{B419C972-017A-459F-9AA4-0CF515F94AC6}"/>
              </a:ext>
            </a:extLst>
          </p:cNvPr>
          <p:cNvPicPr>
            <a:picLocks noChangeAspect="1"/>
          </p:cNvPicPr>
          <p:nvPr/>
        </p:nvPicPr>
        <p:blipFill>
          <a:blip r:embed="rId3"/>
          <a:stretch>
            <a:fillRect/>
          </a:stretch>
        </p:blipFill>
        <p:spPr>
          <a:xfrm>
            <a:off x="5099050" y="2000755"/>
            <a:ext cx="5111750" cy="3431416"/>
          </a:xfrm>
          <a:prstGeom prst="rect">
            <a:avLst/>
          </a:prstGeom>
        </p:spPr>
      </p:pic>
      <p:sp>
        <p:nvSpPr>
          <p:cNvPr id="7" name="Text Placeholder 4">
            <a:extLst>
              <a:ext uri="{FF2B5EF4-FFF2-40B4-BE49-F238E27FC236}">
                <a16:creationId xmlns:a16="http://schemas.microsoft.com/office/drawing/2014/main" id="{385DC637-F1A4-4875-87B3-D7F9735AFEA7}"/>
              </a:ext>
            </a:extLst>
          </p:cNvPr>
          <p:cNvSpPr txBox="1">
            <a:spLocks/>
          </p:cNvSpPr>
          <p:nvPr/>
        </p:nvSpPr>
        <p:spPr>
          <a:xfrm>
            <a:off x="1981201" y="1980529"/>
            <a:ext cx="3008313" cy="4691063"/>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marL="0" indent="0">
              <a:spcBef>
                <a:spcPct val="0"/>
              </a:spcBef>
              <a:buClrTx/>
              <a:buSzTx/>
              <a:buNone/>
            </a:pPr>
            <a:r>
              <a:rPr lang="en-US" sz="2000" kern="0" dirty="0">
                <a:solidFill>
                  <a:srgbClr val="000000"/>
                </a:solidFill>
                <a:ea typeface="+mn-ea"/>
              </a:rPr>
              <a:t>You can use the SQL Server Object Explorer to manage your local databases or SQL databases in Azure</a:t>
            </a:r>
          </a:p>
          <a:p>
            <a:pPr marL="0" indent="0">
              <a:spcBef>
                <a:spcPct val="0"/>
              </a:spcBef>
              <a:buClrTx/>
              <a:buSzTx/>
              <a:buNone/>
            </a:pPr>
            <a:endParaRPr lang="en-US" sz="2000" kern="0" dirty="0">
              <a:solidFill>
                <a:srgbClr val="000000"/>
              </a:solidFill>
              <a:ea typeface="+mn-ea"/>
            </a:endParaRPr>
          </a:p>
          <a:p>
            <a:pPr marL="0" indent="0">
              <a:spcBef>
                <a:spcPct val="0"/>
              </a:spcBef>
              <a:buClrTx/>
              <a:buSzTx/>
              <a:buNone/>
            </a:pPr>
            <a:r>
              <a:rPr lang="en-US" sz="2000" kern="0" dirty="0">
                <a:solidFill>
                  <a:srgbClr val="000000"/>
                </a:solidFill>
                <a:ea typeface="+mn-ea"/>
              </a:rPr>
              <a:t>You can access the SQL Server Object Explorer by right-clicking a database in Server Explorer</a:t>
            </a:r>
          </a:p>
        </p:txBody>
      </p:sp>
    </p:spTree>
    <p:extLst>
      <p:ext uri="{BB962C8B-B14F-4D97-AF65-F5344CB8AC3E}">
        <p14:creationId xmlns:p14="http://schemas.microsoft.com/office/powerpoint/2010/main" val="3157237226"/>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CF3167-9C44-4FBD-8836-4E39F65D5193}"/>
              </a:ext>
            </a:extLst>
          </p:cNvPr>
          <p:cNvSpPr>
            <a:spLocks noGrp="1"/>
          </p:cNvSpPr>
          <p:nvPr>
            <p:ph type="title"/>
          </p:nvPr>
        </p:nvSpPr>
        <p:spPr/>
        <p:txBody>
          <a:bodyPr/>
          <a:lstStyle/>
          <a:p>
            <a:r>
              <a:rPr lang="en-US" dirty="0"/>
              <a:t>Visual Studio Database Projects</a:t>
            </a:r>
          </a:p>
        </p:txBody>
      </p:sp>
      <p:pic>
        <p:nvPicPr>
          <p:cNvPr id="6" name="Picture Placeholder 5" descr="Overlapping screenshots of Visual Studio Database Projects views and panes.">
            <a:extLst>
              <a:ext uri="{FF2B5EF4-FFF2-40B4-BE49-F238E27FC236}">
                <a16:creationId xmlns:a16="http://schemas.microsoft.com/office/drawing/2014/main" id="{A19BFFC5-6890-45C8-B21D-BFA6BBEA806A}"/>
              </a:ext>
            </a:extLst>
          </p:cNvPr>
          <p:cNvPicPr>
            <a:picLocks noChangeAspect="1"/>
          </p:cNvPicPr>
          <p:nvPr/>
        </p:nvPicPr>
        <p:blipFill>
          <a:blip r:embed="rId3"/>
          <a:srcRect l="12500" r="12500"/>
          <a:stretch>
            <a:fillRect/>
          </a:stretch>
        </p:blipFill>
        <p:spPr>
          <a:xfrm>
            <a:off x="3316288" y="1130525"/>
            <a:ext cx="5486400" cy="4114800"/>
          </a:xfrm>
          <a:prstGeom prst="rect">
            <a:avLst/>
          </a:prstGeom>
        </p:spPr>
      </p:pic>
      <p:sp>
        <p:nvSpPr>
          <p:cNvPr id="7" name="Text Placeholder 4">
            <a:extLst>
              <a:ext uri="{FF2B5EF4-FFF2-40B4-BE49-F238E27FC236}">
                <a16:creationId xmlns:a16="http://schemas.microsoft.com/office/drawing/2014/main" id="{EBE1DBB9-7851-44DF-B286-5A0FDF2DCCF4}"/>
              </a:ext>
            </a:extLst>
          </p:cNvPr>
          <p:cNvSpPr txBox="1">
            <a:spLocks/>
          </p:cNvSpPr>
          <p:nvPr/>
        </p:nvSpPr>
        <p:spPr>
          <a:xfrm>
            <a:off x="2118360" y="5276215"/>
            <a:ext cx="7757160" cy="804862"/>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marL="0" indent="0">
              <a:spcBef>
                <a:spcPct val="0"/>
              </a:spcBef>
              <a:buClrTx/>
              <a:buSzTx/>
              <a:buNone/>
            </a:pPr>
            <a:r>
              <a:rPr lang="en-US" sz="2000" kern="0" dirty="0">
                <a:solidFill>
                  <a:srgbClr val="000000"/>
                </a:solidFill>
                <a:ea typeface="+mn-ea"/>
              </a:rPr>
              <a:t>Database projects in Visual Studio allow you to:</a:t>
            </a:r>
          </a:p>
          <a:p>
            <a:pPr>
              <a:spcBef>
                <a:spcPct val="0"/>
              </a:spcBef>
              <a:buSzTx/>
            </a:pPr>
            <a:r>
              <a:rPr lang="en-US" sz="1600" kern="0" dirty="0">
                <a:solidFill>
                  <a:srgbClr val="000000"/>
                </a:solidFill>
                <a:ea typeface="+mn-ea"/>
              </a:rPr>
              <a:t>Place the schema of a database in-development within source control</a:t>
            </a:r>
          </a:p>
          <a:p>
            <a:pPr>
              <a:spcBef>
                <a:spcPct val="0"/>
              </a:spcBef>
              <a:buSzTx/>
            </a:pPr>
            <a:r>
              <a:rPr lang="en-US" sz="1600" kern="0" dirty="0">
                <a:solidFill>
                  <a:srgbClr val="000000"/>
                </a:solidFill>
                <a:ea typeface="+mn-ea"/>
              </a:rPr>
              <a:t>Publish the database to a SQL Database instance</a:t>
            </a:r>
            <a:endParaRPr lang="en-US" sz="2000" kern="0" dirty="0">
              <a:solidFill>
                <a:srgbClr val="000000"/>
              </a:solidFill>
              <a:ea typeface="+mn-ea"/>
            </a:endParaRPr>
          </a:p>
        </p:txBody>
      </p:sp>
    </p:spTree>
    <p:extLst>
      <p:ext uri="{BB962C8B-B14F-4D97-AF65-F5344CB8AC3E}">
        <p14:creationId xmlns:p14="http://schemas.microsoft.com/office/powerpoint/2010/main" val="257104020"/>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B25376-8264-4C7F-A2AD-E5A0E00CD5D3}"/>
              </a:ext>
            </a:extLst>
          </p:cNvPr>
          <p:cNvSpPr>
            <a:spLocks noGrp="1"/>
          </p:cNvSpPr>
          <p:nvPr>
            <p:ph type="title"/>
          </p:nvPr>
        </p:nvSpPr>
        <p:spPr/>
        <p:txBody>
          <a:bodyPr/>
          <a:lstStyle/>
          <a:p>
            <a:r>
              <a:rPr lang="en-US" dirty="0"/>
              <a:t>Migration Tools</a:t>
            </a:r>
          </a:p>
        </p:txBody>
      </p:sp>
      <p:sp>
        <p:nvSpPr>
          <p:cNvPr id="4" name="Content Placeholder 2">
            <a:extLst>
              <a:ext uri="{FF2B5EF4-FFF2-40B4-BE49-F238E27FC236}">
                <a16:creationId xmlns:a16="http://schemas.microsoft.com/office/drawing/2014/main" id="{DEC719B2-34E7-4028-83D6-5D8D6B3E04AE}"/>
              </a:ext>
            </a:extLst>
          </p:cNvPr>
          <p:cNvSpPr txBox="1">
            <a:spLocks/>
          </p:cNvSpPr>
          <p:nvPr/>
        </p:nvSpPr>
        <p:spPr>
          <a:xfrm>
            <a:off x="613834" y="1085384"/>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r>
              <a:rPr lang="en-US" kern="0" dirty="0">
                <a:solidFill>
                  <a:srgbClr val="000000"/>
                </a:solidFill>
              </a:rPr>
              <a:t>You can use SQL Server Integration Services to define a migration plan for on-premises databases</a:t>
            </a:r>
          </a:p>
          <a:p>
            <a:r>
              <a:rPr lang="en-US" kern="0" dirty="0">
                <a:solidFill>
                  <a:srgbClr val="000000"/>
                </a:solidFill>
              </a:rPr>
              <a:t>SQL Database Migration Wizard analyzes your existing database and generates a script (and bulk copy files) to migrate your database</a:t>
            </a:r>
          </a:p>
          <a:p>
            <a:r>
              <a:rPr lang="en-US" kern="0" dirty="0">
                <a:solidFill>
                  <a:srgbClr val="000000"/>
                </a:solidFill>
              </a:rPr>
              <a:t>Azure Websites Migration Assistant uses SQL Management Objects to analyze your existing database and migrate it</a:t>
            </a:r>
          </a:p>
          <a:p>
            <a:endParaRPr lang="en-US" kern="0" dirty="0">
              <a:solidFill>
                <a:srgbClr val="000000"/>
              </a:solidFill>
            </a:endParaRPr>
          </a:p>
          <a:p>
            <a:endParaRPr lang="en-US" kern="0" dirty="0">
              <a:solidFill>
                <a:srgbClr val="000000"/>
              </a:solidFill>
            </a:endParaRPr>
          </a:p>
        </p:txBody>
      </p:sp>
    </p:spTree>
    <p:extLst>
      <p:ext uri="{BB962C8B-B14F-4D97-AF65-F5344CB8AC3E}">
        <p14:creationId xmlns:p14="http://schemas.microsoft.com/office/powerpoint/2010/main" val="5290122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E1C1A7-F8BA-4BB6-9797-BA4AA1388A19}"/>
              </a:ext>
            </a:extLst>
          </p:cNvPr>
          <p:cNvSpPr>
            <a:spLocks noGrp="1"/>
          </p:cNvSpPr>
          <p:nvPr>
            <p:ph type="title"/>
          </p:nvPr>
        </p:nvSpPr>
        <p:spPr/>
        <p:txBody>
          <a:bodyPr/>
          <a:lstStyle/>
          <a:p>
            <a:r>
              <a:rPr lang="en-US" dirty="0"/>
              <a:t>Lesson 1: Azure Services</a:t>
            </a:r>
          </a:p>
        </p:txBody>
      </p:sp>
      <p:sp>
        <p:nvSpPr>
          <p:cNvPr id="3" name="Text Placeholder 2">
            <a:extLst>
              <a:ext uri="{FF2B5EF4-FFF2-40B4-BE49-F238E27FC236}">
                <a16:creationId xmlns:a16="http://schemas.microsoft.com/office/drawing/2014/main" id="{92DA9C9D-630B-4E8F-A3BB-3DA6D8125E75}"/>
              </a:ext>
            </a:extLst>
          </p:cNvPr>
          <p:cNvSpPr>
            <a:spLocks noGrp="1"/>
          </p:cNvSpPr>
          <p:nvPr>
            <p:ph type="body" idx="1"/>
          </p:nvPr>
        </p:nvSpPr>
        <p:spPr/>
        <p:txBody>
          <a:bodyPr/>
          <a:lstStyle/>
          <a:p>
            <a:r>
              <a:rPr lang="en-US" dirty="0"/>
              <a:t>Services Overview
Web Apps
Virtual Machines
Storage
SQL Database
Virtual Networks
App Services</a:t>
            </a:r>
          </a:p>
        </p:txBody>
      </p:sp>
    </p:spTree>
    <p:extLst>
      <p:ext uri="{BB962C8B-B14F-4D97-AF65-F5344CB8AC3E}">
        <p14:creationId xmlns:p14="http://schemas.microsoft.com/office/powerpoint/2010/main" val="3496923227"/>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AF6AAF-9CD9-4CA7-A7A7-4EB023C842B4}"/>
              </a:ext>
            </a:extLst>
          </p:cNvPr>
          <p:cNvSpPr>
            <a:spLocks noGrp="1"/>
          </p:cNvSpPr>
          <p:nvPr>
            <p:ph type="title"/>
          </p:nvPr>
        </p:nvSpPr>
        <p:spPr/>
        <p:txBody>
          <a:bodyPr/>
          <a:lstStyle/>
          <a:p>
            <a:r>
              <a:rPr lang="en-US" dirty="0"/>
              <a:t>Elastic Database Pools</a:t>
            </a:r>
          </a:p>
        </p:txBody>
      </p:sp>
      <p:sp>
        <p:nvSpPr>
          <p:cNvPr id="4" name="Content Placeholder 2">
            <a:extLst>
              <a:ext uri="{FF2B5EF4-FFF2-40B4-BE49-F238E27FC236}">
                <a16:creationId xmlns:a16="http://schemas.microsoft.com/office/drawing/2014/main" id="{93A8C546-96AE-4109-9EC3-9815911C1BA6}"/>
              </a:ext>
            </a:extLst>
          </p:cNvPr>
          <p:cNvSpPr txBox="1">
            <a:spLocks/>
          </p:cNvSpPr>
          <p:nvPr/>
        </p:nvSpPr>
        <p:spPr>
          <a:xfrm>
            <a:off x="1982788" y="1021215"/>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r>
              <a:rPr lang="en-US" kern="0" dirty="0">
                <a:solidFill>
                  <a:srgbClr val="000000"/>
                </a:solidFill>
              </a:rPr>
              <a:t>Collection of Elastic Database Transaction Units (eDTUs) and storage resources</a:t>
            </a:r>
          </a:p>
          <a:p>
            <a:r>
              <a:rPr lang="en-US" kern="0" dirty="0">
                <a:solidFill>
                  <a:srgbClr val="000000"/>
                </a:solidFill>
              </a:rPr>
              <a:t>Deploy several databases in the same Elastic pool</a:t>
            </a:r>
          </a:p>
          <a:p>
            <a:r>
              <a:rPr lang="en-US" kern="0" dirty="0">
                <a:solidFill>
                  <a:srgbClr val="000000"/>
                </a:solidFill>
              </a:rPr>
              <a:t>Resources are shared between all of the databases within the pool</a:t>
            </a:r>
          </a:p>
          <a:p>
            <a:r>
              <a:rPr lang="en-US" kern="0" dirty="0">
                <a:solidFill>
                  <a:srgbClr val="000000"/>
                </a:solidFill>
              </a:rPr>
              <a:t>Cost-effective solution to manage multiple databases and implement sharing patterns</a:t>
            </a:r>
          </a:p>
          <a:p>
            <a:pPr>
              <a:lnSpc>
                <a:spcPct val="150000"/>
              </a:lnSpc>
            </a:pPr>
            <a:endParaRPr lang="en-US" kern="0" dirty="0">
              <a:solidFill>
                <a:srgbClr val="000000"/>
              </a:solidFill>
            </a:endParaRPr>
          </a:p>
        </p:txBody>
      </p:sp>
    </p:spTree>
    <p:extLst>
      <p:ext uri="{BB962C8B-B14F-4D97-AF65-F5344CB8AC3E}">
        <p14:creationId xmlns:p14="http://schemas.microsoft.com/office/powerpoint/2010/main" val="288319602"/>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EA3D4-E201-4C01-B547-B557384CCCC8}"/>
              </a:ext>
            </a:extLst>
          </p:cNvPr>
          <p:cNvSpPr>
            <a:spLocks noGrp="1"/>
          </p:cNvSpPr>
          <p:nvPr>
            <p:ph type="title"/>
          </p:nvPr>
        </p:nvSpPr>
        <p:spPr/>
        <p:txBody>
          <a:bodyPr/>
          <a:lstStyle/>
          <a:p>
            <a:r>
              <a:rPr lang="en-US" dirty="0"/>
              <a:t>When to Use Elastic Pools</a:t>
            </a:r>
          </a:p>
        </p:txBody>
      </p:sp>
      <p:sp>
        <p:nvSpPr>
          <p:cNvPr id="6" name="Text Placeholder 4">
            <a:extLst>
              <a:ext uri="{FF2B5EF4-FFF2-40B4-BE49-F238E27FC236}">
                <a16:creationId xmlns:a16="http://schemas.microsoft.com/office/drawing/2014/main" id="{2CFEAC00-F999-49E5-89F1-876441E7FF35}"/>
              </a:ext>
            </a:extLst>
          </p:cNvPr>
          <p:cNvSpPr txBox="1">
            <a:spLocks/>
          </p:cNvSpPr>
          <p:nvPr/>
        </p:nvSpPr>
        <p:spPr>
          <a:xfrm>
            <a:off x="1981201" y="1435101"/>
            <a:ext cx="3008313" cy="4691063"/>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marL="285750" indent="-285750">
              <a:lnSpc>
                <a:spcPct val="150000"/>
              </a:lnSpc>
            </a:pPr>
            <a:endParaRPr lang="en-US" sz="2000" kern="0" dirty="0">
              <a:solidFill>
                <a:srgbClr val="000000"/>
              </a:solidFill>
            </a:endParaRPr>
          </a:p>
        </p:txBody>
      </p:sp>
      <p:grpSp>
        <p:nvGrpSpPr>
          <p:cNvPr id="3" name="Group 2" descr="Illustration of example utilization metrics for a single database, at top, above an illustration of utilization metrics for 20 databases.">
            <a:extLst>
              <a:ext uri="{FF2B5EF4-FFF2-40B4-BE49-F238E27FC236}">
                <a16:creationId xmlns:a16="http://schemas.microsoft.com/office/drawing/2014/main" id="{6297DFC4-3F55-4294-A189-7E035C6E6879}"/>
              </a:ext>
            </a:extLst>
          </p:cNvPr>
          <p:cNvGrpSpPr/>
          <p:nvPr/>
        </p:nvGrpSpPr>
        <p:grpSpPr>
          <a:xfrm>
            <a:off x="6008222" y="1435100"/>
            <a:ext cx="3654528" cy="4724400"/>
            <a:chOff x="4484222" y="1435100"/>
            <a:chExt cx="3654528" cy="4724400"/>
          </a:xfrm>
        </p:grpSpPr>
        <p:pic>
          <p:nvPicPr>
            <p:cNvPr id="7" name="Picture 6" descr="A picture containing table, writing implement&#10;&#10;Description generated with high confidence">
              <a:extLst>
                <a:ext uri="{FF2B5EF4-FFF2-40B4-BE49-F238E27FC236}">
                  <a16:creationId xmlns:a16="http://schemas.microsoft.com/office/drawing/2014/main" id="{434461A7-CDAD-41A0-9039-47E5D53B771F}"/>
                </a:ext>
              </a:extLst>
            </p:cNvPr>
            <p:cNvPicPr>
              <a:picLocks noChangeAspect="1"/>
            </p:cNvPicPr>
            <p:nvPr/>
          </p:nvPicPr>
          <p:blipFill>
            <a:blip r:embed="rId3"/>
            <a:stretch>
              <a:fillRect/>
            </a:stretch>
          </p:blipFill>
          <p:spPr>
            <a:xfrm>
              <a:off x="4484222" y="4025900"/>
              <a:ext cx="3654528" cy="2133600"/>
            </a:xfrm>
            <a:prstGeom prst="rect">
              <a:avLst/>
            </a:prstGeom>
          </p:spPr>
        </p:pic>
        <p:pic>
          <p:nvPicPr>
            <p:cNvPr id="8" name="Picture 7" descr="A screenshot of a cell phone&#10;&#10;Description generated with very high confidence">
              <a:extLst>
                <a:ext uri="{FF2B5EF4-FFF2-40B4-BE49-F238E27FC236}">
                  <a16:creationId xmlns:a16="http://schemas.microsoft.com/office/drawing/2014/main" id="{C44BD4CE-694C-4ABE-BE06-7F271783B221}"/>
                </a:ext>
              </a:extLst>
            </p:cNvPr>
            <p:cNvPicPr>
              <a:picLocks noChangeAspect="1"/>
            </p:cNvPicPr>
            <p:nvPr/>
          </p:nvPicPr>
          <p:blipFill>
            <a:blip r:embed="rId4"/>
            <a:stretch>
              <a:fillRect/>
            </a:stretch>
          </p:blipFill>
          <p:spPr>
            <a:xfrm>
              <a:off x="4497638" y="1435100"/>
              <a:ext cx="3641112" cy="2125767"/>
            </a:xfrm>
            <a:prstGeom prst="rect">
              <a:avLst/>
            </a:prstGeom>
          </p:spPr>
        </p:pic>
      </p:grpSp>
      <p:sp>
        <p:nvSpPr>
          <p:cNvPr id="9" name="Text Placeholder 4">
            <a:extLst>
              <a:ext uri="{FF2B5EF4-FFF2-40B4-BE49-F238E27FC236}">
                <a16:creationId xmlns:a16="http://schemas.microsoft.com/office/drawing/2014/main" id="{346AAC03-26A5-40A9-8061-ED45A0D74F5B}"/>
              </a:ext>
            </a:extLst>
          </p:cNvPr>
          <p:cNvSpPr txBox="1">
            <a:spLocks/>
          </p:cNvSpPr>
          <p:nvPr/>
        </p:nvSpPr>
        <p:spPr>
          <a:xfrm>
            <a:off x="2127422" y="1435100"/>
            <a:ext cx="3511378" cy="4691063"/>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marL="0" indent="0">
              <a:spcAft>
                <a:spcPts val="600"/>
              </a:spcAft>
              <a:buNone/>
            </a:pPr>
            <a:r>
              <a:rPr lang="en-US" sz="2000" kern="0" dirty="0">
                <a:solidFill>
                  <a:srgbClr val="000000"/>
                </a:solidFill>
              </a:rPr>
              <a:t>Databases with specific utilization patterns:</a:t>
            </a:r>
          </a:p>
          <a:p>
            <a:pPr marL="285750" indent="-285750">
              <a:spcAft>
                <a:spcPts val="600"/>
              </a:spcAft>
            </a:pPr>
            <a:r>
              <a:rPr lang="en-US" sz="2000" kern="0" dirty="0">
                <a:solidFill>
                  <a:srgbClr val="000000"/>
                </a:solidFill>
              </a:rPr>
              <a:t>Low average utilization</a:t>
            </a:r>
          </a:p>
          <a:p>
            <a:pPr marL="285750" indent="-285750">
              <a:spcAft>
                <a:spcPts val="600"/>
              </a:spcAft>
            </a:pPr>
            <a:r>
              <a:rPr lang="en-US" sz="2000" kern="0" dirty="0">
                <a:solidFill>
                  <a:srgbClr val="000000"/>
                </a:solidFill>
              </a:rPr>
              <a:t>Infrequent usage spikes</a:t>
            </a:r>
          </a:p>
          <a:p>
            <a:pPr marL="285750" indent="-285750">
              <a:spcAft>
                <a:spcPts val="600"/>
              </a:spcAft>
            </a:pPr>
            <a:r>
              <a:rPr lang="en-US" sz="2000" kern="0" dirty="0">
                <a:solidFill>
                  <a:srgbClr val="000000"/>
                </a:solidFill>
              </a:rPr>
              <a:t>Large differences between peak usage per database</a:t>
            </a:r>
          </a:p>
          <a:p>
            <a:pPr marL="285750" indent="-285750">
              <a:spcAft>
                <a:spcPts val="600"/>
              </a:spcAft>
            </a:pPr>
            <a:r>
              <a:rPr lang="en-US" sz="2000" kern="0" dirty="0">
                <a:solidFill>
                  <a:srgbClr val="000000"/>
                </a:solidFill>
              </a:rPr>
              <a:t>Peak usage of databases occurs in different point in time</a:t>
            </a:r>
          </a:p>
        </p:txBody>
      </p:sp>
    </p:spTree>
    <p:extLst>
      <p:ext uri="{BB962C8B-B14F-4D97-AF65-F5344CB8AC3E}">
        <p14:creationId xmlns:p14="http://schemas.microsoft.com/office/powerpoint/2010/main" val="2197843160"/>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711843-CFFF-4AE5-91E9-FAFE98450393}"/>
              </a:ext>
            </a:extLst>
          </p:cNvPr>
          <p:cNvSpPr>
            <a:spLocks noGrp="1"/>
          </p:cNvSpPr>
          <p:nvPr>
            <p:ph type="title"/>
          </p:nvPr>
        </p:nvSpPr>
        <p:spPr/>
        <p:txBody>
          <a:bodyPr/>
          <a:lstStyle/>
          <a:p>
            <a:r>
              <a:rPr lang="en-US" dirty="0"/>
              <a:t>Lesson 4: Securing and Recovering an Azure SQL Database Instance</a:t>
            </a:r>
          </a:p>
        </p:txBody>
      </p:sp>
      <p:sp>
        <p:nvSpPr>
          <p:cNvPr id="3" name="Text Placeholder 2">
            <a:extLst>
              <a:ext uri="{FF2B5EF4-FFF2-40B4-BE49-F238E27FC236}">
                <a16:creationId xmlns:a16="http://schemas.microsoft.com/office/drawing/2014/main" id="{A77F0B04-A1FC-4923-97C3-CBE8CB2DEDAA}"/>
              </a:ext>
            </a:extLst>
          </p:cNvPr>
          <p:cNvSpPr>
            <a:spLocks noGrp="1"/>
          </p:cNvSpPr>
          <p:nvPr>
            <p:ph type="body" idx="1"/>
          </p:nvPr>
        </p:nvSpPr>
        <p:spPr/>
        <p:txBody>
          <a:bodyPr/>
          <a:lstStyle/>
          <a:p>
            <a:r>
              <a:rPr lang="en-US" dirty="0"/>
              <a:t>Recovery Options for Azure SQL Database
Azure SQL Databases Geo-Replication</a:t>
            </a:r>
          </a:p>
        </p:txBody>
      </p:sp>
    </p:spTree>
    <p:extLst>
      <p:ext uri="{BB962C8B-B14F-4D97-AF65-F5344CB8AC3E}">
        <p14:creationId xmlns:p14="http://schemas.microsoft.com/office/powerpoint/2010/main" val="304198305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38D7D5-0830-4054-899D-A32C30C8A8C0}"/>
              </a:ext>
            </a:extLst>
          </p:cNvPr>
          <p:cNvSpPr>
            <a:spLocks noGrp="1"/>
          </p:cNvSpPr>
          <p:nvPr>
            <p:ph type="title"/>
          </p:nvPr>
        </p:nvSpPr>
        <p:spPr/>
        <p:txBody>
          <a:bodyPr/>
          <a:lstStyle/>
          <a:p>
            <a:r>
              <a:rPr lang="en-US" dirty="0"/>
              <a:t>Recovery Options for Azure SQL Database</a:t>
            </a:r>
          </a:p>
        </p:txBody>
      </p:sp>
      <p:sp>
        <p:nvSpPr>
          <p:cNvPr id="4" name="Content Placeholder 2">
            <a:extLst>
              <a:ext uri="{FF2B5EF4-FFF2-40B4-BE49-F238E27FC236}">
                <a16:creationId xmlns:a16="http://schemas.microsoft.com/office/drawing/2014/main" id="{5DE76EE7-0CA5-4EBB-80C8-E19FE8970903}"/>
              </a:ext>
            </a:extLst>
          </p:cNvPr>
          <p:cNvSpPr txBox="1">
            <a:spLocks/>
          </p:cNvSpPr>
          <p:nvPr/>
        </p:nvSpPr>
        <p:spPr>
          <a:xfrm>
            <a:off x="613834" y="855322"/>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r>
              <a:rPr lang="en-US" sz="2400" kern="0" dirty="0">
                <a:solidFill>
                  <a:srgbClr val="000000"/>
                </a:solidFill>
              </a:rPr>
              <a:t>You can count on infrastructure redundancy in the Azure data centers for the most basic scenarios</a:t>
            </a:r>
          </a:p>
          <a:p>
            <a:r>
              <a:rPr lang="en-US" sz="2400" kern="0" dirty="0">
                <a:solidFill>
                  <a:srgbClr val="000000"/>
                </a:solidFill>
              </a:rPr>
              <a:t>SQL Database also provides its own set of options for HADR:</a:t>
            </a:r>
          </a:p>
          <a:p>
            <a:pPr lvl="1"/>
            <a:r>
              <a:rPr lang="en-US" sz="2000" kern="0" dirty="0">
                <a:solidFill>
                  <a:srgbClr val="000000"/>
                </a:solidFill>
              </a:rPr>
              <a:t>Built-in replicas:</a:t>
            </a:r>
          </a:p>
          <a:p>
            <a:pPr lvl="2"/>
            <a:r>
              <a:rPr lang="en-US" sz="1800" kern="0" dirty="0">
                <a:solidFill>
                  <a:srgbClr val="000000"/>
                </a:solidFill>
              </a:rPr>
              <a:t>Transactions are not considered committed to the database until they are written to the target DB, one primary replica, and two secondary replicas</a:t>
            </a:r>
          </a:p>
          <a:p>
            <a:pPr lvl="1"/>
            <a:r>
              <a:rPr lang="en-US" sz="2000" kern="0" dirty="0">
                <a:solidFill>
                  <a:srgbClr val="000000"/>
                </a:solidFill>
              </a:rPr>
              <a:t>Backup and restore:</a:t>
            </a:r>
          </a:p>
          <a:p>
            <a:pPr lvl="2"/>
            <a:r>
              <a:rPr lang="en-US" sz="1800" kern="0" dirty="0">
                <a:solidFill>
                  <a:srgbClr val="000000"/>
                </a:solidFill>
              </a:rPr>
              <a:t>Allows you to protect against errant transactions</a:t>
            </a:r>
          </a:p>
          <a:p>
            <a:pPr lvl="2"/>
            <a:r>
              <a:rPr lang="en-US" sz="1800" kern="0" dirty="0">
                <a:solidFill>
                  <a:srgbClr val="000000"/>
                </a:solidFill>
              </a:rPr>
              <a:t>Database is backed up as a whole and can be recovered through the portal</a:t>
            </a:r>
          </a:p>
          <a:p>
            <a:pPr lvl="2"/>
            <a:r>
              <a:rPr lang="en-US" sz="1800" kern="0" dirty="0">
                <a:solidFill>
                  <a:srgbClr val="000000"/>
                </a:solidFill>
              </a:rPr>
              <a:t>The retention period (in days) of your backup is based on your selected service tier</a:t>
            </a:r>
          </a:p>
        </p:txBody>
      </p:sp>
    </p:spTree>
    <p:extLst>
      <p:ext uri="{BB962C8B-B14F-4D97-AF65-F5344CB8AC3E}">
        <p14:creationId xmlns:p14="http://schemas.microsoft.com/office/powerpoint/2010/main" val="19623890"/>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C049C-E254-49DA-994A-365B9BBDB065}"/>
              </a:ext>
            </a:extLst>
          </p:cNvPr>
          <p:cNvSpPr>
            <a:spLocks noGrp="1"/>
          </p:cNvSpPr>
          <p:nvPr>
            <p:ph type="title"/>
          </p:nvPr>
        </p:nvSpPr>
        <p:spPr/>
        <p:txBody>
          <a:bodyPr/>
          <a:lstStyle/>
          <a:p>
            <a:r>
              <a:rPr lang="en-US" dirty="0"/>
              <a:t>High Availability for Azure SQL Databases</a:t>
            </a:r>
          </a:p>
        </p:txBody>
      </p:sp>
      <p:sp>
        <p:nvSpPr>
          <p:cNvPr id="4" name="Content Placeholder 2">
            <a:extLst>
              <a:ext uri="{FF2B5EF4-FFF2-40B4-BE49-F238E27FC236}">
                <a16:creationId xmlns:a16="http://schemas.microsoft.com/office/drawing/2014/main" id="{418E126C-A4D1-4D73-9AD1-E0F36ADA1B57}"/>
              </a:ext>
            </a:extLst>
          </p:cNvPr>
          <p:cNvSpPr txBox="1">
            <a:spLocks/>
          </p:cNvSpPr>
          <p:nvPr/>
        </p:nvSpPr>
        <p:spPr>
          <a:xfrm>
            <a:off x="613834" y="1101426"/>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lvl="1"/>
            <a:r>
              <a:rPr lang="en-US" kern="0" dirty="0">
                <a:solidFill>
                  <a:srgbClr val="000000"/>
                </a:solidFill>
              </a:rPr>
              <a:t>Database copy:</a:t>
            </a:r>
          </a:p>
          <a:p>
            <a:pPr lvl="2"/>
            <a:r>
              <a:rPr lang="en-US" kern="0" dirty="0">
                <a:solidFill>
                  <a:srgbClr val="000000"/>
                </a:solidFill>
              </a:rPr>
              <a:t>You can create a one-time copy of the database within the same region</a:t>
            </a:r>
          </a:p>
          <a:p>
            <a:pPr lvl="2"/>
            <a:r>
              <a:rPr lang="en-US" kern="0" dirty="0">
                <a:solidFill>
                  <a:srgbClr val="000000"/>
                </a:solidFill>
              </a:rPr>
              <a:t>The copy is disconnected from the source database so any future transactions will not be applied to the copy</a:t>
            </a:r>
          </a:p>
          <a:p>
            <a:pPr lvl="1"/>
            <a:r>
              <a:rPr lang="en-US" kern="0" dirty="0">
                <a:solidFill>
                  <a:srgbClr val="000000"/>
                </a:solidFill>
              </a:rPr>
              <a:t>The import and export service:</a:t>
            </a:r>
          </a:p>
          <a:p>
            <a:pPr lvl="2"/>
            <a:r>
              <a:rPr lang="en-US" kern="0" dirty="0">
                <a:solidFill>
                  <a:srgbClr val="000000"/>
                </a:solidFill>
              </a:rPr>
              <a:t>You can import and export BACPACK files from a database instance either automatically or manually</a:t>
            </a:r>
          </a:p>
          <a:p>
            <a:pPr lvl="2"/>
            <a:r>
              <a:rPr lang="en-US" kern="0" dirty="0">
                <a:solidFill>
                  <a:srgbClr val="000000"/>
                </a:solidFill>
              </a:rPr>
              <a:t>You can use this service to offer a minimum HADR option for web and business databases that do not support the point-in-time recovery option</a:t>
            </a:r>
          </a:p>
          <a:p>
            <a:pPr lvl="2"/>
            <a:r>
              <a:rPr lang="en-US" kern="0" dirty="0">
                <a:solidFill>
                  <a:srgbClr val="000000"/>
                </a:solidFill>
              </a:rPr>
              <a:t>You also can use this service for custom backup and recovery scenarios</a:t>
            </a:r>
          </a:p>
        </p:txBody>
      </p:sp>
    </p:spTree>
    <p:extLst>
      <p:ext uri="{BB962C8B-B14F-4D97-AF65-F5344CB8AC3E}">
        <p14:creationId xmlns:p14="http://schemas.microsoft.com/office/powerpoint/2010/main" val="225920981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7DB2FB-03E2-4C22-AA9A-C0FCBF21FF25}"/>
              </a:ext>
            </a:extLst>
          </p:cNvPr>
          <p:cNvSpPr>
            <a:spLocks noGrp="1"/>
          </p:cNvSpPr>
          <p:nvPr>
            <p:ph type="title"/>
          </p:nvPr>
        </p:nvSpPr>
        <p:spPr/>
        <p:txBody>
          <a:bodyPr/>
          <a:lstStyle/>
          <a:p>
            <a:r>
              <a:rPr lang="en-US" dirty="0"/>
              <a:t>Azure SQL Databases Geo-Replication</a:t>
            </a:r>
          </a:p>
        </p:txBody>
      </p:sp>
      <p:sp>
        <p:nvSpPr>
          <p:cNvPr id="4" name="Content Placeholder 2">
            <a:extLst>
              <a:ext uri="{FF2B5EF4-FFF2-40B4-BE49-F238E27FC236}">
                <a16:creationId xmlns:a16="http://schemas.microsoft.com/office/drawing/2014/main" id="{F22502FF-98B9-4362-ABA7-2666E138FC57}"/>
              </a:ext>
            </a:extLst>
          </p:cNvPr>
          <p:cNvSpPr txBox="1">
            <a:spLocks/>
          </p:cNvSpPr>
          <p:nvPr/>
        </p:nvSpPr>
        <p:spPr>
          <a:xfrm>
            <a:off x="1982788" y="1021215"/>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r>
              <a:rPr lang="en-US" sz="2400" kern="0" dirty="0">
                <a:solidFill>
                  <a:srgbClr val="000000"/>
                </a:solidFill>
              </a:rPr>
              <a:t>Active geo-replication is available for Premium SQL Database instances</a:t>
            </a:r>
          </a:p>
          <a:p>
            <a:pPr lvl="1"/>
            <a:r>
              <a:rPr lang="en-US" sz="2000" kern="0" dirty="0">
                <a:solidFill>
                  <a:srgbClr val="000000"/>
                </a:solidFill>
              </a:rPr>
              <a:t>This feature is asynchronous by default and guarantees that replicas will be eventually consistent</a:t>
            </a:r>
          </a:p>
          <a:p>
            <a:pPr lvl="1"/>
            <a:r>
              <a:rPr lang="en-US" sz="2000" kern="0" dirty="0">
                <a:solidFill>
                  <a:srgbClr val="000000"/>
                </a:solidFill>
              </a:rPr>
              <a:t>You can replicate transactions to as many as four copies of the database</a:t>
            </a:r>
          </a:p>
          <a:p>
            <a:pPr lvl="1"/>
            <a:r>
              <a:rPr lang="en-US" sz="2000" kern="0" dirty="0">
                <a:solidFill>
                  <a:srgbClr val="000000"/>
                </a:solidFill>
              </a:rPr>
              <a:t>Replicas can exist in different regions for geo-redundancy</a:t>
            </a:r>
          </a:p>
          <a:p>
            <a:r>
              <a:rPr lang="en-US" sz="2400" kern="0" dirty="0">
                <a:solidFill>
                  <a:srgbClr val="000000"/>
                </a:solidFill>
              </a:rPr>
              <a:t>You can use the replica of the database as a read-only data source in load-balancing scenarios</a:t>
            </a:r>
          </a:p>
          <a:p>
            <a:pPr lvl="1"/>
            <a:r>
              <a:rPr lang="en-US" sz="2000" kern="0" dirty="0">
                <a:solidFill>
                  <a:srgbClr val="000000"/>
                </a:solidFill>
              </a:rPr>
              <a:t>Example: An application uses the primary database for line-of-business functionality and the replica for reports</a:t>
            </a:r>
          </a:p>
        </p:txBody>
      </p:sp>
    </p:spTree>
    <p:extLst>
      <p:ext uri="{BB962C8B-B14F-4D97-AF65-F5344CB8AC3E}">
        <p14:creationId xmlns:p14="http://schemas.microsoft.com/office/powerpoint/2010/main" val="2020586922"/>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SQL Database Security</a:t>
            </a:r>
          </a:p>
        </p:txBody>
      </p:sp>
      <p:sp>
        <p:nvSpPr>
          <p:cNvPr id="3" name="Content Placeholder 2"/>
          <p:cNvSpPr>
            <a:spLocks noGrp="1"/>
          </p:cNvSpPr>
          <p:nvPr>
            <p:ph idx="1"/>
          </p:nvPr>
        </p:nvSpPr>
        <p:spPr>
          <a:xfrm>
            <a:off x="1675193" y="1781177"/>
            <a:ext cx="8218974" cy="3972732"/>
          </a:xfrm>
        </p:spPr>
        <p:txBody>
          <a:bodyPr>
            <a:normAutofit fontScale="77500" lnSpcReduction="20000"/>
          </a:bodyPr>
          <a:lstStyle/>
          <a:p>
            <a:pPr marL="428625" indent="-428625">
              <a:buFont typeface="Arial" panose="020B0604020202020204" pitchFamily="34" charset="0"/>
              <a:buChar char="•"/>
            </a:pPr>
            <a:r>
              <a:rPr lang="en-US" dirty="0"/>
              <a:t>Firewall &amp; Firewall Rules</a:t>
            </a:r>
          </a:p>
          <a:p>
            <a:pPr marL="428625" indent="-428625">
              <a:buFont typeface="Arial" panose="020B0604020202020204" pitchFamily="34" charset="0"/>
              <a:buChar char="•"/>
            </a:pPr>
            <a:r>
              <a:rPr lang="en-US" b="1" dirty="0">
                <a:solidFill>
                  <a:srgbClr val="00B050"/>
                </a:solidFill>
              </a:rPr>
              <a:t>Service Endpoints</a:t>
            </a:r>
          </a:p>
          <a:p>
            <a:pPr marL="428625" lvl="1" indent="-428625">
              <a:spcBef>
                <a:spcPts val="750"/>
              </a:spcBef>
              <a:buFont typeface="Arial" panose="020B0604020202020204" pitchFamily="34" charset="0"/>
              <a:buChar char="•"/>
            </a:pPr>
            <a:r>
              <a:rPr lang="en-US" dirty="0"/>
              <a:t>Auditing for compliance and security</a:t>
            </a:r>
          </a:p>
          <a:p>
            <a:pPr marL="428625" indent="-428625">
              <a:buFont typeface="Arial" panose="020B0604020202020204" pitchFamily="34" charset="0"/>
              <a:buChar char="•"/>
            </a:pPr>
            <a:r>
              <a:rPr lang="en-US" dirty="0"/>
              <a:t>Encryption</a:t>
            </a:r>
          </a:p>
          <a:p>
            <a:pPr marL="771525" lvl="1" indent="-428625">
              <a:buFont typeface="Arial" panose="020B0604020202020204" pitchFamily="34" charset="0"/>
              <a:buChar char="•"/>
            </a:pPr>
            <a:r>
              <a:rPr lang="en-US" dirty="0"/>
              <a:t>TDE( Now supports BYOK, in public Preview)</a:t>
            </a:r>
          </a:p>
          <a:p>
            <a:pPr marL="771525" lvl="1" indent="-428625">
              <a:buFont typeface="Arial" panose="020B0604020202020204" pitchFamily="34" charset="0"/>
              <a:buChar char="•"/>
            </a:pPr>
            <a:r>
              <a:rPr lang="en-US" dirty="0"/>
              <a:t>Always Encrypt</a:t>
            </a:r>
          </a:p>
          <a:p>
            <a:pPr marL="428625" indent="-428625">
              <a:buFont typeface="Arial" panose="020B0604020202020204" pitchFamily="34" charset="0"/>
              <a:buChar char="•"/>
            </a:pPr>
            <a:r>
              <a:rPr lang="en-US" dirty="0"/>
              <a:t>Authentication: “Who are you?”</a:t>
            </a:r>
          </a:p>
          <a:p>
            <a:pPr marL="771525" lvl="1" indent="-428625">
              <a:buFont typeface="Arial" panose="020B0604020202020204" pitchFamily="34" charset="0"/>
              <a:buChar char="•"/>
            </a:pPr>
            <a:r>
              <a:rPr lang="en-US" dirty="0"/>
              <a:t>SQL Authentication</a:t>
            </a:r>
          </a:p>
          <a:p>
            <a:pPr marL="771525" lvl="1" indent="-428625">
              <a:buFont typeface="Arial" panose="020B0604020202020204" pitchFamily="34" charset="0"/>
              <a:buChar char="•"/>
            </a:pPr>
            <a:r>
              <a:rPr lang="en-US" dirty="0"/>
              <a:t>Azure Active Directory (AAD) Authentication (supports Federated identities and MFA)</a:t>
            </a:r>
          </a:p>
          <a:p>
            <a:pPr marL="428625" indent="-428625">
              <a:buFont typeface="Arial" panose="020B0604020202020204" pitchFamily="34" charset="0"/>
              <a:buChar char="•"/>
            </a:pPr>
            <a:r>
              <a:rPr lang="en-US" dirty="0"/>
              <a:t>Authorization</a:t>
            </a:r>
          </a:p>
          <a:p>
            <a:pPr marL="771525" lvl="1" indent="-428625">
              <a:buFont typeface="Arial" panose="020B0604020202020204" pitchFamily="34" charset="0"/>
              <a:buChar char="•"/>
            </a:pPr>
            <a:r>
              <a:rPr lang="en-US" dirty="0"/>
              <a:t>“What can you do?”</a:t>
            </a:r>
          </a:p>
          <a:p>
            <a:pPr marL="685800" lvl="1" indent="-342900">
              <a:buFont typeface="Arial" panose="020B0604020202020204" pitchFamily="34" charset="0"/>
              <a:buChar char="•"/>
            </a:pPr>
            <a:r>
              <a:rPr lang="en-US" dirty="0"/>
              <a:t>Dynamic data masking: Hide sensitive data from non-privileged users</a:t>
            </a:r>
          </a:p>
          <a:p>
            <a:pPr marL="685800" lvl="1" indent="-342900">
              <a:buFont typeface="Arial" panose="020B0604020202020204" pitchFamily="34" charset="0"/>
              <a:buChar char="•"/>
            </a:pPr>
            <a:r>
              <a:rPr lang="en-US" dirty="0"/>
              <a:t>Row-level security</a:t>
            </a:r>
          </a:p>
          <a:p>
            <a:pPr marL="771525" lvl="1" indent="-428625">
              <a:buFont typeface="Arial" panose="020B0604020202020204" pitchFamily="34" charset="0"/>
              <a:buChar char="•"/>
            </a:pPr>
            <a:endParaRPr lang="en-US" dirty="0"/>
          </a:p>
          <a:p>
            <a:pPr lvl="1"/>
            <a:endParaRPr lang="en-US" dirty="0"/>
          </a:p>
        </p:txBody>
      </p:sp>
      <p:pic>
        <p:nvPicPr>
          <p:cNvPr id="2050" name="Picture 2" descr="C:\Users\kumarni\AppData\Local\Temp\SNAGHTML708d4bbc.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0682" y="1122414"/>
            <a:ext cx="8868166" cy="4721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4319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 calcmode="lin" valueType="num">
                                      <p:cBhvr additive="base">
                                        <p:cTn id="7" dur="500" fill="hold"/>
                                        <p:tgtEl>
                                          <p:spTgt spid="2050"/>
                                        </p:tgtEl>
                                        <p:attrNameLst>
                                          <p:attrName>ppt_x</p:attrName>
                                        </p:attrNameLst>
                                      </p:cBhvr>
                                      <p:tavLst>
                                        <p:tav tm="0">
                                          <p:val>
                                            <p:strVal val="#ppt_x"/>
                                          </p:val>
                                        </p:tav>
                                        <p:tav tm="100000">
                                          <p:val>
                                            <p:strVal val="#ppt_x"/>
                                          </p:val>
                                        </p:tav>
                                      </p:tavLst>
                                    </p:anim>
                                    <p:anim calcmode="lin" valueType="num">
                                      <p:cBhvr additive="base">
                                        <p:cTn id="8" dur="500" fill="hold"/>
                                        <p:tgtEl>
                                          <p:spTgt spid="205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SQL </a:t>
            </a:r>
            <a:r>
              <a:rPr lang="en-US" dirty="0" err="1"/>
              <a:t>KeyWords</a:t>
            </a:r>
            <a:endParaRPr lang="en-US" dirty="0"/>
          </a:p>
        </p:txBody>
      </p:sp>
      <p:sp>
        <p:nvSpPr>
          <p:cNvPr id="3" name="Content Placeholder 2"/>
          <p:cNvSpPr>
            <a:spLocks noGrp="1"/>
          </p:cNvSpPr>
          <p:nvPr>
            <p:ph idx="1"/>
          </p:nvPr>
        </p:nvSpPr>
        <p:spPr>
          <a:xfrm>
            <a:off x="1675194" y="1781177"/>
            <a:ext cx="4061579" cy="3972732"/>
          </a:xfrm>
        </p:spPr>
        <p:txBody>
          <a:bodyPr>
            <a:normAutofit fontScale="85000" lnSpcReduction="20000"/>
          </a:bodyPr>
          <a:lstStyle/>
          <a:p>
            <a:pPr marL="428625" indent="-428625">
              <a:buFont typeface="Arial" panose="020B0604020202020204" pitchFamily="34" charset="0"/>
              <a:buChar char="•"/>
            </a:pPr>
            <a:r>
              <a:rPr lang="en-US" dirty="0"/>
              <a:t>TDE</a:t>
            </a:r>
          </a:p>
          <a:p>
            <a:pPr marL="428625" indent="-428625">
              <a:buFont typeface="Arial" panose="020B0604020202020204" pitchFamily="34" charset="0"/>
              <a:buChar char="•"/>
            </a:pPr>
            <a:r>
              <a:rPr lang="en-US" dirty="0"/>
              <a:t>SQL Firewall</a:t>
            </a:r>
          </a:p>
          <a:p>
            <a:pPr marL="428625" indent="-428625">
              <a:buFont typeface="Arial" panose="020B0604020202020204" pitchFamily="34" charset="0"/>
              <a:buChar char="•"/>
            </a:pPr>
            <a:r>
              <a:rPr lang="en-US" dirty="0"/>
              <a:t>DTU(Database Transaction Unit)</a:t>
            </a:r>
          </a:p>
          <a:p>
            <a:pPr marL="428625" indent="-428625">
              <a:buFont typeface="Arial" panose="020B0604020202020204" pitchFamily="34" charset="0"/>
              <a:buChar char="•"/>
            </a:pPr>
            <a:r>
              <a:rPr lang="en-US" dirty="0" err="1"/>
              <a:t>eDTU</a:t>
            </a:r>
            <a:r>
              <a:rPr lang="en-US" dirty="0"/>
              <a:t>(Elastic DTU)</a:t>
            </a:r>
          </a:p>
          <a:p>
            <a:pPr marL="428625" indent="-428625">
              <a:buFont typeface="Arial" panose="020B0604020202020204" pitchFamily="34" charset="0"/>
              <a:buChar char="•"/>
            </a:pPr>
            <a:r>
              <a:rPr lang="en-US" dirty="0"/>
              <a:t>Always Encrypt</a:t>
            </a:r>
          </a:p>
          <a:p>
            <a:pPr marL="428625" indent="-428625">
              <a:buFont typeface="Arial" panose="020B0604020202020204" pitchFamily="34" charset="0"/>
              <a:buChar char="•"/>
            </a:pPr>
            <a:r>
              <a:rPr lang="en-US" dirty="0"/>
              <a:t>Azure AD integrated Authentication</a:t>
            </a:r>
          </a:p>
          <a:p>
            <a:pPr marL="428625" indent="-428625">
              <a:buFont typeface="Arial" panose="020B0604020202020204" pitchFamily="34" charset="0"/>
              <a:buChar char="•"/>
            </a:pPr>
            <a:r>
              <a:rPr lang="en-US" dirty="0"/>
              <a:t>Dynamic data masking</a:t>
            </a:r>
          </a:p>
          <a:p>
            <a:pPr marL="428625" indent="-428625">
              <a:buFont typeface="Arial" panose="020B0604020202020204" pitchFamily="34" charset="0"/>
              <a:buChar char="•"/>
            </a:pPr>
            <a:r>
              <a:rPr lang="en-US" dirty="0"/>
              <a:t>Long term backup retention</a:t>
            </a:r>
          </a:p>
          <a:p>
            <a:pPr marL="428625" indent="-428625">
              <a:buFont typeface="Arial" panose="020B0604020202020204" pitchFamily="34" charset="0"/>
              <a:buChar char="•"/>
            </a:pPr>
            <a:r>
              <a:rPr lang="en-US" dirty="0"/>
              <a:t>Row Level Security</a:t>
            </a:r>
          </a:p>
          <a:p>
            <a:pPr lvl="1"/>
            <a:endParaRPr lang="en-US" dirty="0"/>
          </a:p>
        </p:txBody>
      </p:sp>
      <p:sp>
        <p:nvSpPr>
          <p:cNvPr id="4" name="Content Placeholder 2"/>
          <p:cNvSpPr txBox="1">
            <a:spLocks/>
          </p:cNvSpPr>
          <p:nvPr/>
        </p:nvSpPr>
        <p:spPr>
          <a:xfrm>
            <a:off x="5736773" y="1781177"/>
            <a:ext cx="4061579" cy="2958192"/>
          </a:xfrm>
          <a:prstGeom prst="rect">
            <a:avLst/>
          </a:prstGeom>
        </p:spPr>
        <p:txBody>
          <a:bodyPr vert="horz" lIns="68580" tIns="34290" rIns="68580" bIns="34290" rtlCol="0">
            <a:normAutofit fontScale="92500" lnSpcReduction="10000"/>
          </a:bodyPr>
          <a:lstStyle>
            <a:lvl1pPr marL="0" indent="0" algn="l" defTabSz="914400" rtl="0" eaLnBrk="1" latinLnBrk="0" hangingPunct="1">
              <a:lnSpc>
                <a:spcPct val="90000"/>
              </a:lnSpc>
              <a:spcBef>
                <a:spcPts val="1000"/>
              </a:spcBef>
              <a:buFontTx/>
              <a:buNone/>
              <a:defRPr sz="3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Tx/>
              <a:buNone/>
              <a:defRPr sz="32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28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24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28625" indent="-428625" defTabSz="685800">
              <a:spcBef>
                <a:spcPts val="750"/>
              </a:spcBef>
              <a:buFont typeface="Arial" panose="020B0604020202020204" pitchFamily="34" charset="0"/>
              <a:buChar char="•"/>
              <a:defRPr/>
            </a:pPr>
            <a:r>
              <a:rPr lang="en-US" sz="2700" dirty="0">
                <a:solidFill>
                  <a:prstClr val="black"/>
                </a:solidFill>
                <a:latin typeface="Calibri" panose="020F0502020204030204"/>
              </a:rPr>
              <a:t>Failover Groups</a:t>
            </a:r>
          </a:p>
          <a:p>
            <a:pPr marL="428625" indent="-428625" defTabSz="685800">
              <a:spcBef>
                <a:spcPts val="750"/>
              </a:spcBef>
              <a:buFont typeface="Arial" panose="020B0604020202020204" pitchFamily="34" charset="0"/>
              <a:buChar char="•"/>
              <a:defRPr/>
            </a:pPr>
            <a:r>
              <a:rPr lang="en-US" sz="2700" dirty="0">
                <a:solidFill>
                  <a:prstClr val="black"/>
                </a:solidFill>
                <a:latin typeface="Calibri" panose="020F0502020204030204"/>
              </a:rPr>
              <a:t>Audit and threat detection</a:t>
            </a:r>
          </a:p>
          <a:p>
            <a:pPr marL="428625" indent="-428625" defTabSz="685800">
              <a:spcBef>
                <a:spcPts val="750"/>
              </a:spcBef>
              <a:buFont typeface="Arial" panose="020B0604020202020204" pitchFamily="34" charset="0"/>
              <a:buChar char="•"/>
              <a:defRPr/>
            </a:pPr>
            <a:r>
              <a:rPr lang="en-US" sz="2700" dirty="0">
                <a:solidFill>
                  <a:prstClr val="black"/>
                </a:solidFill>
                <a:latin typeface="Calibri" panose="020F0502020204030204"/>
              </a:rPr>
              <a:t>Active directory admin</a:t>
            </a:r>
          </a:p>
          <a:p>
            <a:pPr marL="428625" indent="-428625" defTabSz="685800">
              <a:spcBef>
                <a:spcPts val="750"/>
              </a:spcBef>
              <a:buFont typeface="Arial" panose="020B0604020202020204" pitchFamily="34" charset="0"/>
              <a:buChar char="•"/>
              <a:defRPr/>
            </a:pPr>
            <a:r>
              <a:rPr lang="en-US" sz="2700" dirty="0">
                <a:solidFill>
                  <a:prstClr val="black"/>
                </a:solidFill>
                <a:latin typeface="Calibri" panose="020F0502020204030204"/>
              </a:rPr>
              <a:t>Elastic pool</a:t>
            </a:r>
          </a:p>
          <a:p>
            <a:pPr marL="428625" indent="-428625" defTabSz="685800">
              <a:spcBef>
                <a:spcPts val="750"/>
              </a:spcBef>
              <a:buFont typeface="Arial" panose="020B0604020202020204" pitchFamily="34" charset="0"/>
              <a:buChar char="•"/>
              <a:defRPr/>
            </a:pPr>
            <a:r>
              <a:rPr lang="en-US" sz="2700" dirty="0">
                <a:solidFill>
                  <a:prstClr val="black"/>
                </a:solidFill>
                <a:latin typeface="Calibri" panose="020F0502020204030204"/>
              </a:rPr>
              <a:t>Geo Replication</a:t>
            </a:r>
          </a:p>
          <a:p>
            <a:pPr marL="428625" indent="-428625" defTabSz="685800">
              <a:spcBef>
                <a:spcPts val="750"/>
              </a:spcBef>
              <a:buFont typeface="Arial" panose="020B0604020202020204" pitchFamily="34" charset="0"/>
              <a:buChar char="•"/>
              <a:defRPr/>
            </a:pPr>
            <a:r>
              <a:rPr lang="en-US" sz="2700" dirty="0">
                <a:solidFill>
                  <a:prstClr val="black"/>
                </a:solidFill>
                <a:latin typeface="Calibri" panose="020F0502020204030204"/>
              </a:rPr>
              <a:t>Vulnerability Assessment</a:t>
            </a:r>
          </a:p>
          <a:p>
            <a:pPr marL="428625" indent="-428625" defTabSz="685800">
              <a:spcBef>
                <a:spcPts val="750"/>
              </a:spcBef>
              <a:buFont typeface="Arial" panose="020B0604020202020204" pitchFamily="34" charset="0"/>
              <a:buChar char="•"/>
              <a:defRPr/>
            </a:pPr>
            <a:r>
              <a:rPr lang="en-US" sz="2700" dirty="0">
                <a:solidFill>
                  <a:prstClr val="black"/>
                </a:solidFill>
                <a:latin typeface="Calibri" panose="020F0502020204030204"/>
              </a:rPr>
              <a:t>Data Sync</a:t>
            </a:r>
          </a:p>
          <a:p>
            <a:pPr marL="342900" lvl="1" defTabSz="685800">
              <a:spcBef>
                <a:spcPts val="375"/>
              </a:spcBef>
              <a:defRPr/>
            </a:pPr>
            <a:endParaRPr lang="en-US" sz="2400" dirty="0">
              <a:solidFill>
                <a:prstClr val="black"/>
              </a:solidFill>
              <a:latin typeface="Calibri" panose="020F0502020204030204"/>
            </a:endParaRPr>
          </a:p>
        </p:txBody>
      </p:sp>
    </p:spTree>
    <p:extLst>
      <p:ext uri="{BB962C8B-B14F-4D97-AF65-F5344CB8AC3E}">
        <p14:creationId xmlns:p14="http://schemas.microsoft.com/office/powerpoint/2010/main" val="741423853"/>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AC7578-BE9C-4199-81BA-C18206A4BBB3}"/>
              </a:ext>
            </a:extLst>
          </p:cNvPr>
          <p:cNvSpPr>
            <a:spLocks noGrp="1"/>
          </p:cNvSpPr>
          <p:nvPr>
            <p:ph type="title"/>
          </p:nvPr>
        </p:nvSpPr>
        <p:spPr/>
        <p:txBody>
          <a:bodyPr/>
          <a:lstStyle/>
          <a:p>
            <a:r>
              <a:rPr lang="en-US" dirty="0"/>
              <a:t>Lesson 5: Additional Managed Database Services</a:t>
            </a:r>
          </a:p>
        </p:txBody>
      </p:sp>
      <p:sp>
        <p:nvSpPr>
          <p:cNvPr id="3" name="Text Placeholder 2">
            <a:extLst>
              <a:ext uri="{FF2B5EF4-FFF2-40B4-BE49-F238E27FC236}">
                <a16:creationId xmlns:a16="http://schemas.microsoft.com/office/drawing/2014/main" id="{6B162B4D-308A-4893-A00A-F8D1A6DE66DB}"/>
              </a:ext>
            </a:extLst>
          </p:cNvPr>
          <p:cNvSpPr>
            <a:spLocks noGrp="1"/>
          </p:cNvSpPr>
          <p:nvPr>
            <p:ph type="body" idx="1"/>
          </p:nvPr>
        </p:nvSpPr>
        <p:spPr/>
        <p:txBody>
          <a:bodyPr/>
          <a:lstStyle/>
          <a:p>
            <a:r>
              <a:rPr lang="en-US" dirty="0"/>
              <a:t>Azure Database for MySQL
Azure Database for PostgreSQL</a:t>
            </a:r>
          </a:p>
        </p:txBody>
      </p:sp>
    </p:spTree>
    <p:extLst>
      <p:ext uri="{BB962C8B-B14F-4D97-AF65-F5344CB8AC3E}">
        <p14:creationId xmlns:p14="http://schemas.microsoft.com/office/powerpoint/2010/main" val="3775626091"/>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830CC-C325-42A8-BBE0-3A42B8DD8D59}"/>
              </a:ext>
            </a:extLst>
          </p:cNvPr>
          <p:cNvSpPr>
            <a:spLocks noGrp="1"/>
          </p:cNvSpPr>
          <p:nvPr>
            <p:ph type="title"/>
          </p:nvPr>
        </p:nvSpPr>
        <p:spPr/>
        <p:txBody>
          <a:bodyPr/>
          <a:lstStyle/>
          <a:p>
            <a:r>
              <a:rPr lang="en-US" dirty="0"/>
              <a:t>Managed Database Platform</a:t>
            </a:r>
          </a:p>
        </p:txBody>
      </p:sp>
      <p:grpSp>
        <p:nvGrpSpPr>
          <p:cNvPr id="4" name="Group 3" descr="Illustration of a unified managed Azure Database Services platform that includes the SQL data warehouse, SQL database, MySQL, and a PostgreSQL components, positioned horizontally above the Azure Compute, Storage, and Platform components. In the center, the platform’s key benefits are listed: transparency, flexibility, and security.">
            <a:extLst>
              <a:ext uri="{FF2B5EF4-FFF2-40B4-BE49-F238E27FC236}">
                <a16:creationId xmlns:a16="http://schemas.microsoft.com/office/drawing/2014/main" id="{721A9F25-C56E-4DEB-AC30-F4BA7F1A796F}"/>
              </a:ext>
            </a:extLst>
          </p:cNvPr>
          <p:cNvGrpSpPr/>
          <p:nvPr/>
        </p:nvGrpSpPr>
        <p:grpSpPr>
          <a:xfrm>
            <a:off x="2167943" y="1991974"/>
            <a:ext cx="7742892" cy="3095646"/>
            <a:chOff x="2166595" y="1495160"/>
            <a:chExt cx="7385905" cy="3698950"/>
          </a:xfrm>
        </p:grpSpPr>
        <p:sp>
          <p:nvSpPr>
            <p:cNvPr id="5" name="Rectangle 4">
              <a:extLst>
                <a:ext uri="{FF2B5EF4-FFF2-40B4-BE49-F238E27FC236}">
                  <a16:creationId xmlns:a16="http://schemas.microsoft.com/office/drawing/2014/main" id="{142ABDEF-B0D4-40BA-A4B9-D17C51A8D5C1}"/>
                </a:ext>
              </a:extLst>
            </p:cNvPr>
            <p:cNvSpPr/>
            <p:nvPr/>
          </p:nvSpPr>
          <p:spPr>
            <a:xfrm>
              <a:off x="7897257" y="1495160"/>
              <a:ext cx="1655243" cy="463317"/>
            </a:xfrm>
            <a:prstGeom prst="rect">
              <a:avLst/>
            </a:prstGeom>
            <a:solidFill>
              <a:srgbClr val="92D050"/>
            </a:solidFill>
            <a:ln>
              <a:noFill/>
            </a:ln>
            <a:effectLst/>
          </p:spPr>
          <p:txBody>
            <a:bodyPr rtlCol="0" anchor="ctr"/>
            <a:lstStyle/>
            <a:p>
              <a:pPr algn="ctr" defTabSz="932742">
                <a:defRPr/>
              </a:pPr>
              <a:r>
                <a:rPr lang="en-US" sz="1200" kern="0" dirty="0">
                  <a:solidFill>
                    <a:srgbClr val="FFFFFF"/>
                  </a:solidFill>
                  <a:latin typeface="Segoe UI Semibold" panose="020B0702040204020203" pitchFamily="34" charset="0"/>
                  <a:cs typeface="Segoe UI Semibold" panose="020B0702040204020203" pitchFamily="34" charset="0"/>
                </a:rPr>
                <a:t>PostgreSQL</a:t>
              </a:r>
            </a:p>
          </p:txBody>
        </p:sp>
        <p:sp>
          <p:nvSpPr>
            <p:cNvPr id="6" name="Rectangle 5">
              <a:extLst>
                <a:ext uri="{FF2B5EF4-FFF2-40B4-BE49-F238E27FC236}">
                  <a16:creationId xmlns:a16="http://schemas.microsoft.com/office/drawing/2014/main" id="{BE61E4AA-BE18-4CF9-BB94-C0831B33ECD0}"/>
                </a:ext>
              </a:extLst>
            </p:cNvPr>
            <p:cNvSpPr/>
            <p:nvPr/>
          </p:nvSpPr>
          <p:spPr>
            <a:xfrm>
              <a:off x="6173887" y="1495160"/>
              <a:ext cx="1655243" cy="463317"/>
            </a:xfrm>
            <a:prstGeom prst="rect">
              <a:avLst/>
            </a:prstGeom>
            <a:solidFill>
              <a:srgbClr val="92D050"/>
            </a:solidFill>
            <a:ln>
              <a:noFill/>
            </a:ln>
            <a:effectLst/>
          </p:spPr>
          <p:txBody>
            <a:bodyPr rtlCol="0" anchor="ctr"/>
            <a:lstStyle/>
            <a:p>
              <a:pPr algn="ctr" defTabSz="932742">
                <a:defRPr/>
              </a:pPr>
              <a:r>
                <a:rPr lang="en-US" sz="1200" kern="0" dirty="0">
                  <a:solidFill>
                    <a:srgbClr val="FFFFFF"/>
                  </a:solidFill>
                  <a:latin typeface="Segoe UI Semibold" panose="020B0702040204020203" pitchFamily="34" charset="0"/>
                  <a:cs typeface="Segoe UI Semibold" panose="020B0702040204020203" pitchFamily="34" charset="0"/>
                </a:rPr>
                <a:t>MySQL</a:t>
              </a:r>
              <a:endParaRPr lang="en-US" sz="1200" kern="0" baseline="30000" dirty="0">
                <a:solidFill>
                  <a:srgbClr val="FFFFFF"/>
                </a:solidFill>
                <a:latin typeface="Segoe UI Semibold" panose="020B0702040204020203" pitchFamily="34" charset="0"/>
                <a:cs typeface="Segoe UI Semibold" panose="020B0702040204020203" pitchFamily="34" charset="0"/>
              </a:endParaRPr>
            </a:p>
          </p:txBody>
        </p:sp>
        <p:sp>
          <p:nvSpPr>
            <p:cNvPr id="7" name="Rectangle 6">
              <a:extLst>
                <a:ext uri="{FF2B5EF4-FFF2-40B4-BE49-F238E27FC236}">
                  <a16:creationId xmlns:a16="http://schemas.microsoft.com/office/drawing/2014/main" id="{D27924F0-D87E-48DF-91A8-38EE8E3AB853}"/>
                </a:ext>
              </a:extLst>
            </p:cNvPr>
            <p:cNvSpPr/>
            <p:nvPr/>
          </p:nvSpPr>
          <p:spPr>
            <a:xfrm>
              <a:off x="2166595" y="1495160"/>
              <a:ext cx="514189" cy="3698950"/>
            </a:xfrm>
            <a:prstGeom prst="rect">
              <a:avLst/>
            </a:prstGeom>
            <a:solidFill>
              <a:srgbClr val="4472C4">
                <a:lumMod val="50000"/>
              </a:srgbClr>
            </a:solidFill>
            <a:ln>
              <a:noFill/>
            </a:ln>
            <a:effectLst/>
          </p:spPr>
          <p:txBody>
            <a:bodyPr vert="vert270" rtlCol="0" anchor="ctr"/>
            <a:lstStyle/>
            <a:p>
              <a:pPr algn="ctr" defTabSz="932742">
                <a:defRPr/>
              </a:pPr>
              <a:r>
                <a:rPr lang="en-US" sz="1050" kern="0" dirty="0">
                  <a:solidFill>
                    <a:srgbClr val="FFFFFF"/>
                  </a:solidFill>
                  <a:latin typeface="Segoe UI Semibold" panose="020B0702040204020203" pitchFamily="34" charset="0"/>
                  <a:cs typeface="Segoe UI Semibold" panose="020B0702040204020203" pitchFamily="34" charset="0"/>
                </a:rPr>
                <a:t>Power BI, App Services, Data Factory, Analytics, ML, Cognitive, Bot…</a:t>
              </a:r>
            </a:p>
          </p:txBody>
        </p:sp>
        <p:sp>
          <p:nvSpPr>
            <p:cNvPr id="8" name="Rectangle 7">
              <a:extLst>
                <a:ext uri="{FF2B5EF4-FFF2-40B4-BE49-F238E27FC236}">
                  <a16:creationId xmlns:a16="http://schemas.microsoft.com/office/drawing/2014/main" id="{BF31EDC3-21FE-4BFC-A530-1AD2026C6A36}"/>
                </a:ext>
              </a:extLst>
            </p:cNvPr>
            <p:cNvSpPr/>
            <p:nvPr/>
          </p:nvSpPr>
          <p:spPr>
            <a:xfrm>
              <a:off x="2652116" y="4730792"/>
              <a:ext cx="6900384" cy="463317"/>
            </a:xfrm>
            <a:prstGeom prst="rect">
              <a:avLst/>
            </a:prstGeom>
            <a:solidFill>
              <a:srgbClr val="4472C4">
                <a:lumMod val="50000"/>
              </a:srgbClr>
            </a:solidFill>
            <a:ln>
              <a:noFill/>
            </a:ln>
            <a:effectLst/>
          </p:spPr>
          <p:txBody>
            <a:bodyPr rtlCol="0" anchor="ctr"/>
            <a:lstStyle/>
            <a:p>
              <a:pPr algn="ctr" defTabSz="932742">
                <a:defRPr/>
              </a:pPr>
              <a:r>
                <a:rPr lang="en-US" sz="1200" kern="0" dirty="0">
                  <a:solidFill>
                    <a:srgbClr val="FFFFFF"/>
                  </a:solidFill>
                  <a:latin typeface="Segoe UI Semibold" panose="020B0702040204020203" pitchFamily="34" charset="0"/>
                  <a:cs typeface="Segoe UI Semibold" panose="020B0702040204020203" pitchFamily="34" charset="0"/>
                </a:rPr>
                <a:t> Azure Platform</a:t>
              </a:r>
            </a:p>
          </p:txBody>
        </p:sp>
        <p:sp>
          <p:nvSpPr>
            <p:cNvPr id="9" name="Rectangle 8">
              <a:extLst>
                <a:ext uri="{FF2B5EF4-FFF2-40B4-BE49-F238E27FC236}">
                  <a16:creationId xmlns:a16="http://schemas.microsoft.com/office/drawing/2014/main" id="{A7BB6BDA-E6D5-44AC-A7F3-CF0518EEE6B6}"/>
                </a:ext>
              </a:extLst>
            </p:cNvPr>
            <p:cNvSpPr/>
            <p:nvPr/>
          </p:nvSpPr>
          <p:spPr>
            <a:xfrm>
              <a:off x="2732713" y="3647228"/>
              <a:ext cx="6819787" cy="466880"/>
            </a:xfrm>
            <a:prstGeom prst="rect">
              <a:avLst/>
            </a:prstGeom>
            <a:solidFill>
              <a:srgbClr val="4472C4">
                <a:lumMod val="75000"/>
              </a:srgbClr>
            </a:solidFill>
            <a:ln>
              <a:noFill/>
            </a:ln>
            <a:effectLst/>
          </p:spPr>
          <p:txBody>
            <a:bodyPr rtlCol="0" anchor="ctr"/>
            <a:lstStyle/>
            <a:p>
              <a:pPr algn="ctr" defTabSz="932742">
                <a:defRPr/>
              </a:pPr>
              <a:r>
                <a:rPr lang="en-US" sz="1200" kern="0" dirty="0">
                  <a:solidFill>
                    <a:srgbClr val="FFFFFF"/>
                  </a:solidFill>
                  <a:latin typeface="Segoe UI Semibold" panose="020B0702040204020203" pitchFamily="34" charset="0"/>
                  <a:cs typeface="Segoe UI Semibold" panose="020B0702040204020203" pitchFamily="34" charset="0"/>
                </a:rPr>
                <a:t>Azure Compute</a:t>
              </a:r>
            </a:p>
          </p:txBody>
        </p:sp>
        <p:sp>
          <p:nvSpPr>
            <p:cNvPr id="10" name="Rectangle 9">
              <a:extLst>
                <a:ext uri="{FF2B5EF4-FFF2-40B4-BE49-F238E27FC236}">
                  <a16:creationId xmlns:a16="http://schemas.microsoft.com/office/drawing/2014/main" id="{8E993E38-9B5D-44E1-B33E-1441139D3ED5}"/>
                </a:ext>
              </a:extLst>
            </p:cNvPr>
            <p:cNvSpPr/>
            <p:nvPr/>
          </p:nvSpPr>
          <p:spPr>
            <a:xfrm>
              <a:off x="2732713" y="1495160"/>
              <a:ext cx="1655243" cy="463317"/>
            </a:xfrm>
            <a:prstGeom prst="rect">
              <a:avLst/>
            </a:prstGeom>
            <a:solidFill>
              <a:srgbClr val="44546A">
                <a:lumMod val="75000"/>
              </a:srgbClr>
            </a:solidFill>
            <a:ln>
              <a:noFill/>
            </a:ln>
            <a:effectLst/>
          </p:spPr>
          <p:txBody>
            <a:bodyPr rtlCol="0" anchor="ctr"/>
            <a:lstStyle/>
            <a:p>
              <a:pPr algn="ctr" defTabSz="932742">
                <a:defRPr/>
              </a:pPr>
              <a:r>
                <a:rPr lang="en-US" sz="1200" kern="0" dirty="0">
                  <a:solidFill>
                    <a:srgbClr val="FFFFFF"/>
                  </a:solidFill>
                  <a:latin typeface="Segoe UI Semibold" panose="020B0702040204020203" pitchFamily="34" charset="0"/>
                  <a:cs typeface="Segoe UI Semibold" panose="020B0702040204020203" pitchFamily="34" charset="0"/>
                </a:rPr>
                <a:t>SQL Data Warehouse</a:t>
              </a:r>
            </a:p>
          </p:txBody>
        </p:sp>
        <p:sp>
          <p:nvSpPr>
            <p:cNvPr id="11" name="Rectangle 10">
              <a:extLst>
                <a:ext uri="{FF2B5EF4-FFF2-40B4-BE49-F238E27FC236}">
                  <a16:creationId xmlns:a16="http://schemas.microsoft.com/office/drawing/2014/main" id="{8BD53F08-D29A-4322-AD52-E3E7EE1CA3A7}"/>
                </a:ext>
              </a:extLst>
            </p:cNvPr>
            <p:cNvSpPr/>
            <p:nvPr/>
          </p:nvSpPr>
          <p:spPr>
            <a:xfrm>
              <a:off x="2732713" y="4189010"/>
              <a:ext cx="6819787" cy="466880"/>
            </a:xfrm>
            <a:prstGeom prst="rect">
              <a:avLst/>
            </a:prstGeom>
            <a:solidFill>
              <a:srgbClr val="4472C4">
                <a:lumMod val="75000"/>
              </a:srgbClr>
            </a:solidFill>
            <a:ln>
              <a:noFill/>
            </a:ln>
            <a:effectLst/>
          </p:spPr>
          <p:txBody>
            <a:bodyPr rtlCol="0" anchor="ctr"/>
            <a:lstStyle/>
            <a:p>
              <a:pPr algn="ctr" defTabSz="932742">
                <a:defRPr/>
              </a:pPr>
              <a:r>
                <a:rPr lang="en-US" sz="1200" kern="0" dirty="0">
                  <a:solidFill>
                    <a:srgbClr val="FFFFFF"/>
                  </a:solidFill>
                  <a:latin typeface="Segoe UI Semibold" panose="020B0702040204020203" pitchFamily="34" charset="0"/>
                  <a:cs typeface="Segoe UI Semibold" panose="020B0702040204020203" pitchFamily="34" charset="0"/>
                </a:rPr>
                <a:t>Azure Storage</a:t>
              </a:r>
            </a:p>
          </p:txBody>
        </p:sp>
        <p:sp>
          <p:nvSpPr>
            <p:cNvPr id="12" name="Rectangle 11">
              <a:extLst>
                <a:ext uri="{FF2B5EF4-FFF2-40B4-BE49-F238E27FC236}">
                  <a16:creationId xmlns:a16="http://schemas.microsoft.com/office/drawing/2014/main" id="{CA36FD67-04B5-4EE6-A574-E6B20C6F8A86}"/>
                </a:ext>
              </a:extLst>
            </p:cNvPr>
            <p:cNvSpPr/>
            <p:nvPr/>
          </p:nvSpPr>
          <p:spPr>
            <a:xfrm>
              <a:off x="4453300" y="1495160"/>
              <a:ext cx="1655243" cy="463317"/>
            </a:xfrm>
            <a:prstGeom prst="rect">
              <a:avLst/>
            </a:prstGeom>
            <a:solidFill>
              <a:srgbClr val="44546A">
                <a:lumMod val="75000"/>
              </a:srgbClr>
            </a:solidFill>
            <a:ln>
              <a:noFill/>
            </a:ln>
            <a:effectLst/>
          </p:spPr>
          <p:txBody>
            <a:bodyPr rtlCol="0" anchor="ctr"/>
            <a:lstStyle/>
            <a:p>
              <a:pPr algn="ctr" defTabSz="932742">
                <a:defRPr/>
              </a:pPr>
              <a:r>
                <a:rPr lang="en-US" sz="1200" kern="0" dirty="0">
                  <a:solidFill>
                    <a:srgbClr val="FFFFFF"/>
                  </a:solidFill>
                  <a:latin typeface="Segoe UI Semibold" panose="020B0702040204020203" pitchFamily="34" charset="0"/>
                  <a:cs typeface="Segoe UI Semibold" panose="020B0702040204020203" pitchFamily="34" charset="0"/>
                </a:rPr>
                <a:t>SQL Database</a:t>
              </a:r>
            </a:p>
          </p:txBody>
        </p:sp>
        <p:sp>
          <p:nvSpPr>
            <p:cNvPr id="13" name="Rectangle 12">
              <a:extLst>
                <a:ext uri="{FF2B5EF4-FFF2-40B4-BE49-F238E27FC236}">
                  <a16:creationId xmlns:a16="http://schemas.microsoft.com/office/drawing/2014/main" id="{6FA1D2A5-6576-445A-885B-DBDD2DDE7E46}"/>
                </a:ext>
              </a:extLst>
            </p:cNvPr>
            <p:cNvSpPr/>
            <p:nvPr/>
          </p:nvSpPr>
          <p:spPr>
            <a:xfrm>
              <a:off x="4336901" y="2566287"/>
              <a:ext cx="5215598" cy="463317"/>
            </a:xfrm>
            <a:prstGeom prst="rect">
              <a:avLst/>
            </a:prstGeom>
            <a:solidFill>
              <a:srgbClr val="4472C4">
                <a:lumMod val="60000"/>
                <a:lumOff val="40000"/>
              </a:srgbClr>
            </a:solidFill>
            <a:ln>
              <a:noFill/>
            </a:ln>
            <a:effectLst/>
          </p:spPr>
          <p:txBody>
            <a:bodyPr rtlCol="0" anchor="ctr"/>
            <a:lstStyle/>
            <a:p>
              <a:pPr defTabSz="932742">
                <a:spcAft>
                  <a:spcPts val="612"/>
                </a:spcAft>
                <a:defRPr/>
              </a:pPr>
              <a:r>
                <a:rPr lang="en-US" sz="1200" kern="0" dirty="0">
                  <a:solidFill>
                    <a:srgbClr val="FFFFFF"/>
                  </a:solidFill>
                  <a:latin typeface="Segoe UI Semibold" panose="020B0702040204020203" pitchFamily="34" charset="0"/>
                  <a:cs typeface="Segoe UI Semibold" panose="020B0702040204020203" pitchFamily="34" charset="0"/>
                </a:rPr>
                <a:t>Flexibility: On-demand scaling, Resource governance </a:t>
              </a:r>
            </a:p>
          </p:txBody>
        </p:sp>
        <p:sp>
          <p:nvSpPr>
            <p:cNvPr id="14" name="Rectangle 13">
              <a:extLst>
                <a:ext uri="{FF2B5EF4-FFF2-40B4-BE49-F238E27FC236}">
                  <a16:creationId xmlns:a16="http://schemas.microsoft.com/office/drawing/2014/main" id="{56273496-F4BD-4F47-9B6C-A8812B1A6F86}"/>
                </a:ext>
              </a:extLst>
            </p:cNvPr>
            <p:cNvSpPr/>
            <p:nvPr/>
          </p:nvSpPr>
          <p:spPr>
            <a:xfrm>
              <a:off x="4336901" y="3109009"/>
              <a:ext cx="5215598" cy="463317"/>
            </a:xfrm>
            <a:prstGeom prst="rect">
              <a:avLst/>
            </a:prstGeom>
            <a:solidFill>
              <a:srgbClr val="4472C4">
                <a:lumMod val="60000"/>
                <a:lumOff val="40000"/>
              </a:srgbClr>
            </a:solidFill>
            <a:ln>
              <a:noFill/>
            </a:ln>
            <a:effectLst/>
          </p:spPr>
          <p:txBody>
            <a:bodyPr rtlCol="0" anchor="ctr"/>
            <a:lstStyle/>
            <a:p>
              <a:pPr defTabSz="932742">
                <a:defRPr/>
              </a:pPr>
              <a:r>
                <a:rPr lang="en-US" sz="1200" kern="0" dirty="0">
                  <a:solidFill>
                    <a:srgbClr val="FFFFFF"/>
                  </a:solidFill>
                  <a:latin typeface="Segoe UI Semibold" panose="020B0702040204020203" pitchFamily="34" charset="0"/>
                  <a:cs typeface="Segoe UI Semibold" panose="020B0702040204020203" pitchFamily="34" charset="0"/>
                </a:rPr>
                <a:t>Security: HA/DR, Backup/Restore, Security, Audit, Isolation</a:t>
              </a:r>
            </a:p>
          </p:txBody>
        </p:sp>
        <p:sp>
          <p:nvSpPr>
            <p:cNvPr id="15" name="Rectangle 14">
              <a:extLst>
                <a:ext uri="{FF2B5EF4-FFF2-40B4-BE49-F238E27FC236}">
                  <a16:creationId xmlns:a16="http://schemas.microsoft.com/office/drawing/2014/main" id="{E682AB3E-B4DD-411B-96D2-412ACE80BBE3}"/>
                </a:ext>
              </a:extLst>
            </p:cNvPr>
            <p:cNvSpPr/>
            <p:nvPr/>
          </p:nvSpPr>
          <p:spPr>
            <a:xfrm>
              <a:off x="4336901" y="2030259"/>
              <a:ext cx="5215598" cy="463317"/>
            </a:xfrm>
            <a:prstGeom prst="rect">
              <a:avLst/>
            </a:prstGeom>
            <a:solidFill>
              <a:srgbClr val="4472C4">
                <a:lumMod val="60000"/>
                <a:lumOff val="40000"/>
              </a:srgbClr>
            </a:solidFill>
            <a:ln>
              <a:noFill/>
            </a:ln>
            <a:effectLst/>
          </p:spPr>
          <p:txBody>
            <a:bodyPr rtlCol="0" anchor="ctr"/>
            <a:lstStyle/>
            <a:p>
              <a:pPr defTabSz="932742">
                <a:spcAft>
                  <a:spcPts val="612"/>
                </a:spcAft>
                <a:defRPr/>
              </a:pPr>
              <a:r>
                <a:rPr lang="en-US" sz="1200" kern="0" dirty="0">
                  <a:solidFill>
                    <a:srgbClr val="FFFFFF"/>
                  </a:solidFill>
                  <a:latin typeface="Segoe UI Semibold" panose="020B0702040204020203" pitchFamily="34" charset="0"/>
                  <a:cs typeface="Segoe UI Semibold" panose="020B0702040204020203" pitchFamily="34" charset="0"/>
                </a:rPr>
                <a:t>Transparency: Advisors, Tuning, Monitoring</a:t>
              </a:r>
            </a:p>
          </p:txBody>
        </p:sp>
        <p:sp>
          <p:nvSpPr>
            <p:cNvPr id="16" name="Rectangle 15">
              <a:extLst>
                <a:ext uri="{FF2B5EF4-FFF2-40B4-BE49-F238E27FC236}">
                  <a16:creationId xmlns:a16="http://schemas.microsoft.com/office/drawing/2014/main" id="{C54E9E6A-2DE3-41C3-80E4-D51EB761BF8E}"/>
                </a:ext>
              </a:extLst>
            </p:cNvPr>
            <p:cNvSpPr/>
            <p:nvPr/>
          </p:nvSpPr>
          <p:spPr>
            <a:xfrm>
              <a:off x="2732712" y="2030260"/>
              <a:ext cx="1649008" cy="1542067"/>
            </a:xfrm>
            <a:prstGeom prst="rect">
              <a:avLst/>
            </a:prstGeom>
            <a:solidFill>
              <a:srgbClr val="4472C4">
                <a:lumMod val="60000"/>
                <a:lumOff val="40000"/>
              </a:srgbClr>
            </a:solidFill>
            <a:ln>
              <a:noFill/>
            </a:ln>
            <a:effectLst/>
          </p:spPr>
          <p:txBody>
            <a:bodyPr rtlCol="0" anchor="ctr"/>
            <a:lstStyle/>
            <a:p>
              <a:pPr algn="ctr" defTabSz="932742">
                <a:spcAft>
                  <a:spcPts val="612"/>
                </a:spcAft>
                <a:defRPr/>
              </a:pPr>
              <a:r>
                <a:rPr lang="en-US" sz="1200" kern="0" dirty="0">
                  <a:solidFill>
                    <a:srgbClr val="FFFFFF"/>
                  </a:solidFill>
                  <a:latin typeface="Segoe UI Semibold" panose="020B0702040204020203" pitchFamily="34" charset="0"/>
                  <a:cs typeface="Segoe UI Semibold" panose="020B0702040204020203" pitchFamily="34" charset="0"/>
                </a:rPr>
                <a:t>Azure Database</a:t>
              </a:r>
            </a:p>
            <a:p>
              <a:pPr algn="ctr" defTabSz="932742">
                <a:spcAft>
                  <a:spcPts val="612"/>
                </a:spcAft>
                <a:defRPr/>
              </a:pPr>
              <a:r>
                <a:rPr lang="en-US" sz="1200" kern="0" dirty="0">
                  <a:solidFill>
                    <a:srgbClr val="FFFFFF"/>
                  </a:solidFill>
                  <a:latin typeface="Segoe UI Semibold" panose="020B0702040204020203" pitchFamily="34" charset="0"/>
                  <a:cs typeface="Segoe UI Semibold" panose="020B0702040204020203" pitchFamily="34" charset="0"/>
                </a:rPr>
                <a:t>Services Platform </a:t>
              </a:r>
            </a:p>
          </p:txBody>
        </p:sp>
      </p:grpSp>
      <p:sp>
        <p:nvSpPr>
          <p:cNvPr id="17" name="Content Placeholder 1">
            <a:extLst>
              <a:ext uri="{FF2B5EF4-FFF2-40B4-BE49-F238E27FC236}">
                <a16:creationId xmlns:a16="http://schemas.microsoft.com/office/drawing/2014/main" id="{385C1BF8-28FC-43AB-BAE1-498E73DB38F9}"/>
              </a:ext>
            </a:extLst>
          </p:cNvPr>
          <p:cNvSpPr txBox="1">
            <a:spLocks/>
          </p:cNvSpPr>
          <p:nvPr/>
        </p:nvSpPr>
        <p:spPr>
          <a:xfrm>
            <a:off x="1982788" y="1021216"/>
            <a:ext cx="8119156" cy="511371"/>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marL="0" indent="0" algn="ctr">
              <a:buNone/>
            </a:pPr>
            <a:r>
              <a:rPr lang="en-US" sz="2400" kern="0" dirty="0">
                <a:solidFill>
                  <a:srgbClr val="000000"/>
                </a:solidFill>
              </a:rPr>
              <a:t>Unified platform for all managed database services</a:t>
            </a:r>
          </a:p>
        </p:txBody>
      </p:sp>
    </p:spTree>
    <p:extLst>
      <p:ext uri="{BB962C8B-B14F-4D97-AF65-F5344CB8AC3E}">
        <p14:creationId xmlns:p14="http://schemas.microsoft.com/office/powerpoint/2010/main" val="22984905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1D3684-2D0F-4405-ADE7-BA3A03C17014}"/>
              </a:ext>
            </a:extLst>
          </p:cNvPr>
          <p:cNvSpPr>
            <a:spLocks noGrp="1"/>
          </p:cNvSpPr>
          <p:nvPr>
            <p:ph type="title"/>
          </p:nvPr>
        </p:nvSpPr>
        <p:spPr/>
        <p:txBody>
          <a:bodyPr/>
          <a:lstStyle/>
          <a:p>
            <a:r>
              <a:rPr lang="en-US" dirty="0"/>
              <a:t>Azure Platform</a:t>
            </a:r>
          </a:p>
        </p:txBody>
      </p:sp>
      <p:pic>
        <p:nvPicPr>
          <p:cNvPr id="4" name="Content Placeholder 3" descr="Microsoft cloud infrastructure diagram depicting an integrated DevOps experience is divided roughly in half, with IaaS on the left side and PaaS on the right.">
            <a:extLst>
              <a:ext uri="{FF2B5EF4-FFF2-40B4-BE49-F238E27FC236}">
                <a16:creationId xmlns:a16="http://schemas.microsoft.com/office/drawing/2014/main" id="{9C41711B-DA83-496B-9DBF-794A5B9838C6}"/>
              </a:ext>
            </a:extLst>
          </p:cNvPr>
          <p:cNvPicPr>
            <a:picLocks noChangeAspect="1"/>
          </p:cNvPicPr>
          <p:nvPr/>
        </p:nvPicPr>
        <p:blipFill rotWithShape="1">
          <a:blip r:embed="rId3">
            <a:extLst>
              <a:ext uri="{28A0092B-C50C-407E-A947-70E740481C1C}">
                <a14:useLocalDpi xmlns:a14="http://schemas.microsoft.com/office/drawing/2010/main" val="0"/>
              </a:ext>
            </a:extLst>
          </a:blip>
          <a:srcRect t="220"/>
          <a:stretch/>
        </p:blipFill>
        <p:spPr>
          <a:xfrm>
            <a:off x="1982789" y="1450849"/>
            <a:ext cx="8118475" cy="4297565"/>
          </a:xfrm>
          <a:prstGeom prst="rect">
            <a:avLst/>
          </a:prstGeom>
        </p:spPr>
      </p:pic>
    </p:spTree>
    <p:extLst>
      <p:ext uri="{BB962C8B-B14F-4D97-AF65-F5344CB8AC3E}">
        <p14:creationId xmlns:p14="http://schemas.microsoft.com/office/powerpoint/2010/main" val="1886492240"/>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F45D50-4433-4A0B-969F-FF6D3E89934B}"/>
              </a:ext>
            </a:extLst>
          </p:cNvPr>
          <p:cNvSpPr>
            <a:spLocks noGrp="1"/>
          </p:cNvSpPr>
          <p:nvPr>
            <p:ph type="title"/>
          </p:nvPr>
        </p:nvSpPr>
        <p:spPr/>
        <p:txBody>
          <a:bodyPr/>
          <a:lstStyle/>
          <a:p>
            <a:r>
              <a:rPr lang="en-US" dirty="0"/>
              <a:t>Conceptual Model</a:t>
            </a:r>
          </a:p>
        </p:txBody>
      </p:sp>
      <p:sp>
        <p:nvSpPr>
          <p:cNvPr id="4" name="Rectangle 3">
            <a:extLst>
              <a:ext uri="{FF2B5EF4-FFF2-40B4-BE49-F238E27FC236}">
                <a16:creationId xmlns:a16="http://schemas.microsoft.com/office/drawing/2014/main" id="{7E9B4539-4A6A-4D6D-B04A-5EAEF0A7E61E}"/>
              </a:ext>
            </a:extLst>
          </p:cNvPr>
          <p:cNvSpPr/>
          <p:nvPr/>
        </p:nvSpPr>
        <p:spPr bwMode="auto">
          <a:xfrm>
            <a:off x="6928575" y="2523056"/>
            <a:ext cx="2073500" cy="540913"/>
          </a:xfrm>
          <a:prstGeom prst="rect">
            <a:avLst/>
          </a:prstGeom>
          <a:solidFill>
            <a:srgbClr val="0594FF"/>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a:lnSpc>
                <a:spcPct val="90000"/>
              </a:lnSpc>
              <a:defRPr/>
            </a:pPr>
            <a:r>
              <a:rPr lang="en-US" kern="0" dirty="0">
                <a:gradFill>
                  <a:gsLst>
                    <a:gs pos="0">
                      <a:srgbClr val="FFFFFF"/>
                    </a:gs>
                    <a:gs pos="100000">
                      <a:srgbClr val="FFFFFF"/>
                    </a:gs>
                  </a:gsLst>
                  <a:lin ang="5400000" scaled="0"/>
                </a:gradFill>
                <a:latin typeface="Segoe UI Semilight"/>
                <a:ea typeface="Segoe UI" pitchFamily="34" charset="0"/>
                <a:cs typeface="Segoe UI" pitchFamily="34" charset="0"/>
              </a:rPr>
              <a:t>Subscription</a:t>
            </a:r>
            <a:endParaRPr lang="en-US" sz="1600"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7" name="Straight Connector 6">
            <a:extLst>
              <a:ext uri="{FF2B5EF4-FFF2-40B4-BE49-F238E27FC236}">
                <a16:creationId xmlns:a16="http://schemas.microsoft.com/office/drawing/2014/main" id="{E0521E22-4911-498E-8CC5-DD6485DF03CB}"/>
              </a:ext>
            </a:extLst>
          </p:cNvPr>
          <p:cNvCxnSpPr/>
          <p:nvPr/>
        </p:nvCxnSpPr>
        <p:spPr>
          <a:xfrm>
            <a:off x="7965325" y="2080913"/>
            <a:ext cx="0" cy="442143"/>
          </a:xfrm>
          <a:prstGeom prst="line">
            <a:avLst/>
          </a:prstGeom>
          <a:noFill/>
          <a:ln w="6350" cap="flat" cmpd="sng" algn="ctr">
            <a:solidFill>
              <a:sysClr val="windowText" lastClr="000000"/>
            </a:solidFill>
            <a:prstDash val="solid"/>
            <a:miter lim="800000"/>
            <a:headEnd type="none"/>
            <a:tailEnd type="none"/>
          </a:ln>
          <a:effectLst/>
        </p:spPr>
      </p:cxnSp>
      <p:cxnSp>
        <p:nvCxnSpPr>
          <p:cNvPr id="8" name="Straight Connector 7">
            <a:extLst>
              <a:ext uri="{FF2B5EF4-FFF2-40B4-BE49-F238E27FC236}">
                <a16:creationId xmlns:a16="http://schemas.microsoft.com/office/drawing/2014/main" id="{B00E4B40-ACA4-4686-BDE8-476FE2297C67}"/>
              </a:ext>
            </a:extLst>
          </p:cNvPr>
          <p:cNvCxnSpPr>
            <a:cxnSpLocks/>
          </p:cNvCxnSpPr>
          <p:nvPr/>
        </p:nvCxnSpPr>
        <p:spPr>
          <a:xfrm>
            <a:off x="7965325" y="3063968"/>
            <a:ext cx="0" cy="437100"/>
          </a:xfrm>
          <a:prstGeom prst="line">
            <a:avLst/>
          </a:prstGeom>
          <a:noFill/>
          <a:ln w="6350" cap="flat" cmpd="sng" algn="ctr">
            <a:solidFill>
              <a:sysClr val="windowText" lastClr="000000"/>
            </a:solidFill>
            <a:prstDash val="solid"/>
            <a:miter lim="800000"/>
            <a:headEnd type="none"/>
            <a:tailEnd type="none"/>
          </a:ln>
          <a:effectLst/>
        </p:spPr>
      </p:cxnSp>
      <p:cxnSp>
        <p:nvCxnSpPr>
          <p:cNvPr id="9" name="Straight Connector 8">
            <a:extLst>
              <a:ext uri="{FF2B5EF4-FFF2-40B4-BE49-F238E27FC236}">
                <a16:creationId xmlns:a16="http://schemas.microsoft.com/office/drawing/2014/main" id="{4E2A196E-00AA-474F-9E45-FF9693F7B345}"/>
              </a:ext>
            </a:extLst>
          </p:cNvPr>
          <p:cNvCxnSpPr>
            <a:cxnSpLocks/>
          </p:cNvCxnSpPr>
          <p:nvPr/>
        </p:nvCxnSpPr>
        <p:spPr>
          <a:xfrm>
            <a:off x="7965325" y="4041982"/>
            <a:ext cx="0" cy="641121"/>
          </a:xfrm>
          <a:prstGeom prst="line">
            <a:avLst/>
          </a:prstGeom>
          <a:noFill/>
          <a:ln w="6350" cap="flat" cmpd="sng" algn="ctr">
            <a:solidFill>
              <a:sysClr val="windowText" lastClr="000000"/>
            </a:solidFill>
            <a:prstDash val="solid"/>
            <a:miter lim="800000"/>
            <a:headEnd type="none"/>
            <a:tailEnd type="none"/>
          </a:ln>
          <a:effectLst/>
        </p:spPr>
      </p:cxnSp>
      <p:cxnSp>
        <p:nvCxnSpPr>
          <p:cNvPr id="10" name="Straight Connector 9">
            <a:extLst>
              <a:ext uri="{FF2B5EF4-FFF2-40B4-BE49-F238E27FC236}">
                <a16:creationId xmlns:a16="http://schemas.microsoft.com/office/drawing/2014/main" id="{B67A494C-E3DC-4E18-A2A9-F7E812F0A652}"/>
              </a:ext>
            </a:extLst>
          </p:cNvPr>
          <p:cNvCxnSpPr>
            <a:cxnSpLocks/>
          </p:cNvCxnSpPr>
          <p:nvPr/>
        </p:nvCxnSpPr>
        <p:spPr>
          <a:xfrm>
            <a:off x="7965325" y="5224016"/>
            <a:ext cx="0" cy="501737"/>
          </a:xfrm>
          <a:prstGeom prst="line">
            <a:avLst/>
          </a:prstGeom>
          <a:noFill/>
          <a:ln w="6350" cap="flat" cmpd="sng" algn="ctr">
            <a:solidFill>
              <a:sysClr val="windowText" lastClr="000000"/>
            </a:solidFill>
            <a:prstDash val="solid"/>
            <a:miter lim="800000"/>
            <a:headEnd type="none"/>
            <a:tailEnd type="none"/>
          </a:ln>
          <a:effectLst/>
        </p:spPr>
      </p:cxnSp>
      <p:sp>
        <p:nvSpPr>
          <p:cNvPr id="11" name="Diamond 10">
            <a:extLst>
              <a:ext uri="{FF2B5EF4-FFF2-40B4-BE49-F238E27FC236}">
                <a16:creationId xmlns:a16="http://schemas.microsoft.com/office/drawing/2014/main" id="{5EB150D8-DD82-4A94-AD10-528FAEF901EB}"/>
              </a:ext>
            </a:extLst>
          </p:cNvPr>
          <p:cNvSpPr/>
          <p:nvPr/>
        </p:nvSpPr>
        <p:spPr bwMode="auto">
          <a:xfrm>
            <a:off x="7911864" y="2064590"/>
            <a:ext cx="106922" cy="165857"/>
          </a:xfrm>
          <a:prstGeom prst="diamond">
            <a:avLst/>
          </a:prstGeom>
          <a:solidFill>
            <a:sysClr val="windowText" lastClr="000000"/>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a:lnSpc>
                <a:spcPct val="90000"/>
              </a:lnSpc>
              <a:defRPr/>
            </a:pPr>
            <a:endParaRPr lang="en-US" sz="2400"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 name="TextBox 11">
            <a:extLst>
              <a:ext uri="{FF2B5EF4-FFF2-40B4-BE49-F238E27FC236}">
                <a16:creationId xmlns:a16="http://schemas.microsoft.com/office/drawing/2014/main" id="{8271A3D8-E197-4A96-9C6C-E63C44975265}"/>
              </a:ext>
            </a:extLst>
          </p:cNvPr>
          <p:cNvSpPr txBox="1"/>
          <p:nvPr/>
        </p:nvSpPr>
        <p:spPr>
          <a:xfrm>
            <a:off x="7834771" y="2229872"/>
            <a:ext cx="475130" cy="544765"/>
          </a:xfrm>
          <a:prstGeom prst="rect">
            <a:avLst/>
          </a:prstGeom>
          <a:noFill/>
        </p:spPr>
        <p:txBody>
          <a:bodyPr wrap="none" lIns="182880" tIns="146304" rIns="182880" bIns="146304" rtlCol="0">
            <a:spAutoFit/>
          </a:bodyPr>
          <a:lstStyle/>
          <a:p>
            <a:pPr defTabSz="932742">
              <a:lnSpc>
                <a:spcPct val="90000"/>
              </a:lnSpc>
              <a:spcAft>
                <a:spcPts val="600"/>
              </a:spcAft>
              <a:defRPr/>
            </a:pPr>
            <a:r>
              <a:rPr lang="en-US" b="1" dirty="0">
                <a:gradFill>
                  <a:gsLst>
                    <a:gs pos="2917">
                      <a:srgbClr val="FFFFFF"/>
                    </a:gs>
                    <a:gs pos="30000">
                      <a:srgbClr val="FFFFFF"/>
                    </a:gs>
                  </a:gsLst>
                  <a:lin ang="5400000" scaled="0"/>
                </a:gradFill>
                <a:latin typeface="Segoe UI Semilight"/>
                <a:cs typeface="Arial" charset="0"/>
              </a:rPr>
              <a:t>*</a:t>
            </a:r>
          </a:p>
        </p:txBody>
      </p:sp>
      <p:sp>
        <p:nvSpPr>
          <p:cNvPr id="13" name="Diamond 12">
            <a:extLst>
              <a:ext uri="{FF2B5EF4-FFF2-40B4-BE49-F238E27FC236}">
                <a16:creationId xmlns:a16="http://schemas.microsoft.com/office/drawing/2014/main" id="{1044CBB5-D8E1-4131-9371-704A06C22FA8}"/>
              </a:ext>
            </a:extLst>
          </p:cNvPr>
          <p:cNvSpPr/>
          <p:nvPr/>
        </p:nvSpPr>
        <p:spPr bwMode="auto">
          <a:xfrm>
            <a:off x="7911864" y="3054925"/>
            <a:ext cx="106922" cy="165857"/>
          </a:xfrm>
          <a:prstGeom prst="diamond">
            <a:avLst/>
          </a:prstGeom>
          <a:solidFill>
            <a:sysClr val="windowText" lastClr="000000"/>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a:lnSpc>
                <a:spcPct val="90000"/>
              </a:lnSpc>
              <a:defRPr/>
            </a:pPr>
            <a:endParaRPr lang="en-US" sz="2400"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4" name="TextBox 13">
            <a:extLst>
              <a:ext uri="{FF2B5EF4-FFF2-40B4-BE49-F238E27FC236}">
                <a16:creationId xmlns:a16="http://schemas.microsoft.com/office/drawing/2014/main" id="{19D256D1-9A78-442F-8043-1CA661A62AAC}"/>
              </a:ext>
            </a:extLst>
          </p:cNvPr>
          <p:cNvSpPr txBox="1"/>
          <p:nvPr/>
        </p:nvSpPr>
        <p:spPr>
          <a:xfrm>
            <a:off x="7834771" y="3224970"/>
            <a:ext cx="475130" cy="544765"/>
          </a:xfrm>
          <a:prstGeom prst="rect">
            <a:avLst/>
          </a:prstGeom>
          <a:noFill/>
        </p:spPr>
        <p:txBody>
          <a:bodyPr wrap="none" lIns="182880" tIns="146304" rIns="182880" bIns="146304" rtlCol="0">
            <a:spAutoFit/>
          </a:bodyPr>
          <a:lstStyle/>
          <a:p>
            <a:pPr defTabSz="932742">
              <a:lnSpc>
                <a:spcPct val="90000"/>
              </a:lnSpc>
              <a:spcAft>
                <a:spcPts val="600"/>
              </a:spcAft>
              <a:defRPr/>
            </a:pPr>
            <a:r>
              <a:rPr lang="en-US" b="1" dirty="0">
                <a:gradFill>
                  <a:gsLst>
                    <a:gs pos="2917">
                      <a:srgbClr val="FFFFFF"/>
                    </a:gs>
                    <a:gs pos="30000">
                      <a:srgbClr val="FFFFFF"/>
                    </a:gs>
                  </a:gsLst>
                  <a:lin ang="5400000" scaled="0"/>
                </a:gradFill>
                <a:latin typeface="Segoe UI Semilight"/>
                <a:cs typeface="Arial" charset="0"/>
              </a:rPr>
              <a:t>*</a:t>
            </a:r>
          </a:p>
        </p:txBody>
      </p:sp>
      <p:sp>
        <p:nvSpPr>
          <p:cNvPr id="15" name="Diamond 14">
            <a:extLst>
              <a:ext uri="{FF2B5EF4-FFF2-40B4-BE49-F238E27FC236}">
                <a16:creationId xmlns:a16="http://schemas.microsoft.com/office/drawing/2014/main" id="{4078C8BA-7CA0-41E2-917A-3E52AB76B092}"/>
              </a:ext>
            </a:extLst>
          </p:cNvPr>
          <p:cNvSpPr/>
          <p:nvPr/>
        </p:nvSpPr>
        <p:spPr bwMode="auto">
          <a:xfrm>
            <a:off x="7911864" y="4035627"/>
            <a:ext cx="106922" cy="165857"/>
          </a:xfrm>
          <a:prstGeom prst="diamond">
            <a:avLst/>
          </a:prstGeom>
          <a:solidFill>
            <a:sysClr val="windowText" lastClr="000000"/>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a:lnSpc>
                <a:spcPct val="90000"/>
              </a:lnSpc>
              <a:defRPr/>
            </a:pPr>
            <a:endParaRPr lang="en-US" sz="2400"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6" name="TextBox 15">
            <a:extLst>
              <a:ext uri="{FF2B5EF4-FFF2-40B4-BE49-F238E27FC236}">
                <a16:creationId xmlns:a16="http://schemas.microsoft.com/office/drawing/2014/main" id="{761A6006-CD02-4CC4-8936-B8470ADD7737}"/>
              </a:ext>
            </a:extLst>
          </p:cNvPr>
          <p:cNvSpPr txBox="1"/>
          <p:nvPr/>
        </p:nvSpPr>
        <p:spPr>
          <a:xfrm>
            <a:off x="7834771" y="4385156"/>
            <a:ext cx="475130" cy="544765"/>
          </a:xfrm>
          <a:prstGeom prst="rect">
            <a:avLst/>
          </a:prstGeom>
          <a:noFill/>
        </p:spPr>
        <p:txBody>
          <a:bodyPr wrap="none" lIns="182880" tIns="146304" rIns="182880" bIns="146304" rtlCol="0">
            <a:spAutoFit/>
          </a:bodyPr>
          <a:lstStyle/>
          <a:p>
            <a:pPr defTabSz="932742">
              <a:lnSpc>
                <a:spcPct val="90000"/>
              </a:lnSpc>
              <a:spcAft>
                <a:spcPts val="600"/>
              </a:spcAft>
              <a:defRPr/>
            </a:pPr>
            <a:r>
              <a:rPr lang="en-US" b="1" dirty="0">
                <a:gradFill>
                  <a:gsLst>
                    <a:gs pos="2917">
                      <a:srgbClr val="FFFFFF"/>
                    </a:gs>
                    <a:gs pos="30000">
                      <a:srgbClr val="FFFFFF"/>
                    </a:gs>
                  </a:gsLst>
                  <a:lin ang="5400000" scaled="0"/>
                </a:gradFill>
                <a:latin typeface="Segoe UI Semilight"/>
                <a:cs typeface="Arial" charset="0"/>
              </a:rPr>
              <a:t>*</a:t>
            </a:r>
          </a:p>
        </p:txBody>
      </p:sp>
      <p:sp>
        <p:nvSpPr>
          <p:cNvPr id="17" name="Diamond 16">
            <a:extLst>
              <a:ext uri="{FF2B5EF4-FFF2-40B4-BE49-F238E27FC236}">
                <a16:creationId xmlns:a16="http://schemas.microsoft.com/office/drawing/2014/main" id="{EF90B6A1-1272-4C12-B146-375F00396B58}"/>
              </a:ext>
            </a:extLst>
          </p:cNvPr>
          <p:cNvSpPr/>
          <p:nvPr/>
        </p:nvSpPr>
        <p:spPr bwMode="auto">
          <a:xfrm>
            <a:off x="7911864" y="5214618"/>
            <a:ext cx="106922" cy="165857"/>
          </a:xfrm>
          <a:prstGeom prst="diamond">
            <a:avLst/>
          </a:prstGeom>
          <a:solidFill>
            <a:sysClr val="windowText" lastClr="000000"/>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a:lnSpc>
                <a:spcPct val="90000"/>
              </a:lnSpc>
              <a:defRPr/>
            </a:pPr>
            <a:endParaRPr lang="en-US" sz="2400"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 name="TextBox 17">
            <a:extLst>
              <a:ext uri="{FF2B5EF4-FFF2-40B4-BE49-F238E27FC236}">
                <a16:creationId xmlns:a16="http://schemas.microsoft.com/office/drawing/2014/main" id="{584BE451-6C4D-43E0-BFD8-96BCAD0B8788}"/>
              </a:ext>
            </a:extLst>
          </p:cNvPr>
          <p:cNvSpPr txBox="1"/>
          <p:nvPr/>
        </p:nvSpPr>
        <p:spPr>
          <a:xfrm>
            <a:off x="7834771" y="5421639"/>
            <a:ext cx="475130" cy="544765"/>
          </a:xfrm>
          <a:prstGeom prst="rect">
            <a:avLst/>
          </a:prstGeom>
          <a:noFill/>
        </p:spPr>
        <p:txBody>
          <a:bodyPr wrap="none" lIns="182880" tIns="146304" rIns="182880" bIns="146304" rtlCol="0">
            <a:spAutoFit/>
          </a:bodyPr>
          <a:lstStyle/>
          <a:p>
            <a:pPr defTabSz="932742">
              <a:lnSpc>
                <a:spcPct val="90000"/>
              </a:lnSpc>
              <a:spcAft>
                <a:spcPts val="600"/>
              </a:spcAft>
              <a:defRPr/>
            </a:pPr>
            <a:r>
              <a:rPr lang="en-US" b="1" dirty="0">
                <a:gradFill>
                  <a:gsLst>
                    <a:gs pos="2917">
                      <a:srgbClr val="FFFFFF"/>
                    </a:gs>
                    <a:gs pos="30000">
                      <a:srgbClr val="FFFFFF"/>
                    </a:gs>
                  </a:gsLst>
                  <a:lin ang="5400000" scaled="0"/>
                </a:gradFill>
                <a:latin typeface="Segoe UI Semilight"/>
                <a:cs typeface="Arial" charset="0"/>
              </a:rPr>
              <a:t>*</a:t>
            </a:r>
          </a:p>
        </p:txBody>
      </p:sp>
      <p:grpSp>
        <p:nvGrpSpPr>
          <p:cNvPr id="25" name="Group 24" descr="Diagram of a conceptual model of the Azure Database Services structure. On the right, stacked from top to bottom, are blocks representing an account, subscription, Resource Group, server, and database. The server block is connected by an arrow to a list of features.">
            <a:extLst>
              <a:ext uri="{FF2B5EF4-FFF2-40B4-BE49-F238E27FC236}">
                <a16:creationId xmlns:a16="http://schemas.microsoft.com/office/drawing/2014/main" id="{B8D8001D-7F7C-44BE-99D3-A86368FE2F8F}"/>
              </a:ext>
            </a:extLst>
          </p:cNvPr>
          <p:cNvGrpSpPr/>
          <p:nvPr/>
        </p:nvGrpSpPr>
        <p:grpSpPr>
          <a:xfrm>
            <a:off x="2382879" y="1539999"/>
            <a:ext cx="6619196" cy="4726666"/>
            <a:chOff x="858879" y="1539999"/>
            <a:chExt cx="6619196" cy="4726666"/>
          </a:xfrm>
        </p:grpSpPr>
        <p:sp>
          <p:nvSpPr>
            <p:cNvPr id="19" name="Rectangle 18">
              <a:extLst>
                <a:ext uri="{FF2B5EF4-FFF2-40B4-BE49-F238E27FC236}">
                  <a16:creationId xmlns:a16="http://schemas.microsoft.com/office/drawing/2014/main" id="{12D993CA-107A-40EF-AAAA-70EE955D4D58}"/>
                </a:ext>
              </a:extLst>
            </p:cNvPr>
            <p:cNvSpPr/>
            <p:nvPr/>
          </p:nvSpPr>
          <p:spPr bwMode="auto">
            <a:xfrm>
              <a:off x="5404575" y="5725752"/>
              <a:ext cx="2073500" cy="540913"/>
            </a:xfrm>
            <a:prstGeom prst="rect">
              <a:avLst/>
            </a:prstGeom>
            <a:solidFill>
              <a:srgbClr val="0594FF"/>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a:lnSpc>
                  <a:spcPct val="90000"/>
                </a:lnSpc>
                <a:defRPr/>
              </a:pPr>
              <a:r>
                <a:rPr lang="en-US" kern="0" dirty="0">
                  <a:gradFill>
                    <a:gsLst>
                      <a:gs pos="0">
                        <a:srgbClr val="FFFFFF"/>
                      </a:gs>
                      <a:gs pos="100000">
                        <a:srgbClr val="FFFFFF"/>
                      </a:gs>
                    </a:gsLst>
                    <a:lin ang="5400000" scaled="0"/>
                  </a:gradFill>
                  <a:latin typeface="Segoe UI Semilight"/>
                  <a:ea typeface="Segoe UI" pitchFamily="34" charset="0"/>
                  <a:cs typeface="Segoe UI" pitchFamily="34" charset="0"/>
                </a:rPr>
                <a:t>Database</a:t>
              </a:r>
              <a:endParaRPr lang="en-US" sz="1600"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24" name="Group 23">
              <a:extLst>
                <a:ext uri="{FF2B5EF4-FFF2-40B4-BE49-F238E27FC236}">
                  <a16:creationId xmlns:a16="http://schemas.microsoft.com/office/drawing/2014/main" id="{14E34C26-6014-431F-9F7E-8383D7E8829A}"/>
                </a:ext>
              </a:extLst>
            </p:cNvPr>
            <p:cNvGrpSpPr/>
            <p:nvPr/>
          </p:nvGrpSpPr>
          <p:grpSpPr>
            <a:xfrm>
              <a:off x="858879" y="1539999"/>
              <a:ext cx="6619196" cy="3919952"/>
              <a:chOff x="858879" y="1539999"/>
              <a:chExt cx="6619196" cy="3919952"/>
            </a:xfrm>
          </p:grpSpPr>
          <p:sp>
            <p:nvSpPr>
              <p:cNvPr id="5" name="Rectangle 4">
                <a:extLst>
                  <a:ext uri="{FF2B5EF4-FFF2-40B4-BE49-F238E27FC236}">
                    <a16:creationId xmlns:a16="http://schemas.microsoft.com/office/drawing/2014/main" id="{A686EE68-CB66-4501-9E3D-99C269FDE884}"/>
                  </a:ext>
                </a:extLst>
              </p:cNvPr>
              <p:cNvSpPr/>
              <p:nvPr/>
            </p:nvSpPr>
            <p:spPr bwMode="auto">
              <a:xfrm>
                <a:off x="5404575" y="1539999"/>
                <a:ext cx="2073500" cy="540913"/>
              </a:xfrm>
              <a:prstGeom prst="rect">
                <a:avLst/>
              </a:prstGeom>
              <a:solidFill>
                <a:srgbClr val="0594FF"/>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a:lnSpc>
                    <a:spcPct val="90000"/>
                  </a:lnSpc>
                  <a:defRPr/>
                </a:pPr>
                <a:r>
                  <a:rPr lang="en-US" kern="0" dirty="0">
                    <a:gradFill>
                      <a:gsLst>
                        <a:gs pos="0">
                          <a:srgbClr val="FFFFFF"/>
                        </a:gs>
                        <a:gs pos="100000">
                          <a:srgbClr val="FFFFFF"/>
                        </a:gs>
                      </a:gsLst>
                      <a:lin ang="5400000" scaled="0"/>
                    </a:gradFill>
                    <a:latin typeface="Segoe UI Semilight"/>
                    <a:ea typeface="Segoe UI" pitchFamily="34" charset="0"/>
                    <a:cs typeface="Segoe UI" pitchFamily="34" charset="0"/>
                  </a:rPr>
                  <a:t>Account</a:t>
                </a:r>
                <a:endParaRPr lang="en-US" sz="1600"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3" name="Group 2">
                <a:extLst>
                  <a:ext uri="{FF2B5EF4-FFF2-40B4-BE49-F238E27FC236}">
                    <a16:creationId xmlns:a16="http://schemas.microsoft.com/office/drawing/2014/main" id="{827E887A-8CE1-4B5C-BBFA-E681A0FAE7D6}"/>
                  </a:ext>
                </a:extLst>
              </p:cNvPr>
              <p:cNvGrpSpPr/>
              <p:nvPr/>
            </p:nvGrpSpPr>
            <p:grpSpPr>
              <a:xfrm>
                <a:off x="858879" y="2994819"/>
                <a:ext cx="6619196" cy="2465132"/>
                <a:chOff x="858879" y="2994819"/>
                <a:chExt cx="6619196" cy="2465132"/>
              </a:xfrm>
            </p:grpSpPr>
            <p:sp>
              <p:nvSpPr>
                <p:cNvPr id="6" name="Rectangle 5">
                  <a:extLst>
                    <a:ext uri="{FF2B5EF4-FFF2-40B4-BE49-F238E27FC236}">
                      <a16:creationId xmlns:a16="http://schemas.microsoft.com/office/drawing/2014/main" id="{ACCCF1AA-C63A-4327-B6FE-0E85ED6A79B5}"/>
                    </a:ext>
                  </a:extLst>
                </p:cNvPr>
                <p:cNvSpPr/>
                <p:nvPr/>
              </p:nvSpPr>
              <p:spPr bwMode="auto">
                <a:xfrm>
                  <a:off x="5404575" y="3501068"/>
                  <a:ext cx="2073500" cy="540913"/>
                </a:xfrm>
                <a:prstGeom prst="rect">
                  <a:avLst/>
                </a:prstGeom>
                <a:solidFill>
                  <a:srgbClr val="0594FF"/>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a:lnSpc>
                      <a:spcPct val="90000"/>
                    </a:lnSpc>
                    <a:defRPr/>
                  </a:pPr>
                  <a:r>
                    <a:rPr lang="en-US" kern="0" dirty="0">
                      <a:gradFill>
                        <a:gsLst>
                          <a:gs pos="0">
                            <a:srgbClr val="FFFFFF"/>
                          </a:gs>
                          <a:gs pos="100000">
                            <a:srgbClr val="FFFFFF"/>
                          </a:gs>
                        </a:gsLst>
                        <a:lin ang="5400000" scaled="0"/>
                      </a:gradFill>
                      <a:latin typeface="Segoe UI Semilight"/>
                      <a:ea typeface="Segoe UI" pitchFamily="34" charset="0"/>
                      <a:cs typeface="Segoe UI" pitchFamily="34" charset="0"/>
                    </a:rPr>
                    <a:t>Resource Group</a:t>
                  </a:r>
                  <a:endParaRPr lang="en-US" sz="1600"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21" name="Group 20">
                  <a:extLst>
                    <a:ext uri="{FF2B5EF4-FFF2-40B4-BE49-F238E27FC236}">
                      <a16:creationId xmlns:a16="http://schemas.microsoft.com/office/drawing/2014/main" id="{F333F438-0E20-4758-A9E5-1FA0BF0E8F82}"/>
                    </a:ext>
                  </a:extLst>
                </p:cNvPr>
                <p:cNvGrpSpPr/>
                <p:nvPr/>
              </p:nvGrpSpPr>
              <p:grpSpPr>
                <a:xfrm>
                  <a:off x="858879" y="2994819"/>
                  <a:ext cx="4608680" cy="2465132"/>
                  <a:chOff x="359007" y="2909475"/>
                  <a:chExt cx="4608680" cy="2465132"/>
                </a:xfrm>
                <a:solidFill>
                  <a:sysClr val="windowText" lastClr="000000"/>
                </a:solidFill>
              </p:grpSpPr>
              <p:sp>
                <p:nvSpPr>
                  <p:cNvPr id="22" name="Rectangle 21">
                    <a:extLst>
                      <a:ext uri="{FF2B5EF4-FFF2-40B4-BE49-F238E27FC236}">
                        <a16:creationId xmlns:a16="http://schemas.microsoft.com/office/drawing/2014/main" id="{CED59B20-348D-4193-97C4-105D8ACC30AD}"/>
                      </a:ext>
                    </a:extLst>
                  </p:cNvPr>
                  <p:cNvSpPr/>
                  <p:nvPr/>
                </p:nvSpPr>
                <p:spPr>
                  <a:xfrm>
                    <a:off x="359007" y="2909475"/>
                    <a:ext cx="4201122" cy="2465132"/>
                  </a:xfrm>
                  <a:prstGeom prst="rect">
                    <a:avLst/>
                  </a:prstGeom>
                  <a:grpFill/>
                </p:spPr>
                <p:txBody>
                  <a:bodyPr wrap="square" anchor="ctr">
                    <a:noAutofit/>
                  </a:bodyPr>
                  <a:lstStyle/>
                  <a:p>
                    <a:pPr marL="228600" lvl="1" indent="-222250" defTabSz="932742">
                      <a:buFont typeface="Arial" panose="020B0604020202020204" pitchFamily="34" charset="0"/>
                      <a:buChar char="•"/>
                      <a:defRPr/>
                    </a:pPr>
                    <a:r>
                      <a:rPr lang="en-US" sz="1600" kern="0" dirty="0">
                        <a:solidFill>
                          <a:srgbClr val="FFFFFF"/>
                        </a:solidFill>
                        <a:latin typeface="Segoe UI Semilight"/>
                        <a:cs typeface="Arial" charset="0"/>
                      </a:rPr>
                      <a:t>Logical with provisioned compute and storage resources</a:t>
                    </a:r>
                  </a:p>
                  <a:p>
                    <a:pPr marL="228600" lvl="1" indent="-222250" defTabSz="932742">
                      <a:buFont typeface="Arial" panose="020B0604020202020204" pitchFamily="34" charset="0"/>
                      <a:buChar char="•"/>
                      <a:defRPr/>
                    </a:pPr>
                    <a:r>
                      <a:rPr lang="en-US" sz="1600" kern="0" dirty="0">
                        <a:solidFill>
                          <a:srgbClr val="FFFFFF"/>
                        </a:solidFill>
                        <a:latin typeface="Segoe UI Semilight"/>
                        <a:cs typeface="Arial" charset="0"/>
                      </a:rPr>
                      <a:t>Connection endpoint for PostgreSQL/MySQL server</a:t>
                    </a:r>
                  </a:p>
                  <a:p>
                    <a:pPr marL="228600" lvl="1" indent="-222250" defTabSz="932742">
                      <a:buFont typeface="Arial" panose="020B0604020202020204" pitchFamily="34" charset="0"/>
                      <a:buChar char="•"/>
                      <a:defRPr/>
                    </a:pPr>
                    <a:r>
                      <a:rPr lang="en-US" sz="1600" kern="0" dirty="0">
                        <a:solidFill>
                          <a:srgbClr val="FFFFFF"/>
                        </a:solidFill>
                        <a:latin typeface="Segoe UI Semilight"/>
                        <a:cs typeface="Arial" charset="0"/>
                      </a:rPr>
                      <a:t>Can create one to many user databases</a:t>
                    </a:r>
                  </a:p>
                  <a:p>
                    <a:pPr marL="228600" lvl="1" indent="-222250" defTabSz="932742">
                      <a:buFont typeface="Arial" panose="020B0604020202020204" pitchFamily="34" charset="0"/>
                      <a:buChar char="•"/>
                      <a:defRPr/>
                    </a:pPr>
                    <a:r>
                      <a:rPr lang="en-US" sz="1600" kern="0" dirty="0">
                        <a:solidFill>
                          <a:srgbClr val="FFFFFF"/>
                        </a:solidFill>
                        <a:latin typeface="Segoe UI Semilight"/>
                        <a:cs typeface="Arial" charset="0"/>
                      </a:rPr>
                      <a:t>Pinned to a region</a:t>
                    </a:r>
                  </a:p>
                  <a:p>
                    <a:pPr marL="228600" lvl="1" indent="-222250" defTabSz="932742">
                      <a:buFont typeface="Arial" panose="020B0604020202020204" pitchFamily="34" charset="0"/>
                      <a:buChar char="•"/>
                      <a:defRPr/>
                    </a:pPr>
                    <a:r>
                      <a:rPr lang="en-US" sz="1600" kern="0" dirty="0">
                        <a:solidFill>
                          <a:srgbClr val="FFFFFF"/>
                        </a:solidFill>
                        <a:latin typeface="Segoe UI Semilight"/>
                        <a:cs typeface="Arial" charset="0"/>
                      </a:rPr>
                      <a:t>Policy scope, e.g., firewall rules, recovery, monitoring, and management</a:t>
                    </a:r>
                  </a:p>
                </p:txBody>
              </p:sp>
              <p:sp>
                <p:nvSpPr>
                  <p:cNvPr id="23" name="Arrow: Pentagon 22">
                    <a:extLst>
                      <a:ext uri="{FF2B5EF4-FFF2-40B4-BE49-F238E27FC236}">
                        <a16:creationId xmlns:a16="http://schemas.microsoft.com/office/drawing/2014/main" id="{267E666D-3E47-4EA8-8836-7E4F63FE6022}"/>
                      </a:ext>
                    </a:extLst>
                  </p:cNvPr>
                  <p:cNvSpPr/>
                  <p:nvPr/>
                </p:nvSpPr>
                <p:spPr bwMode="auto">
                  <a:xfrm>
                    <a:off x="4395969" y="4697057"/>
                    <a:ext cx="571718" cy="385583"/>
                  </a:xfrm>
                  <a:prstGeom prst="homePlate">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a:lnSpc>
                        <a:spcPct val="90000"/>
                      </a:lnSpc>
                      <a:defRPr/>
                    </a:pPr>
                    <a:endParaRPr lang="en-US" sz="2400" kern="0" dirty="0">
                      <a:solidFill>
                        <a:srgbClr val="FFFFFF"/>
                      </a:solidFill>
                      <a:latin typeface="Segoe UI Semilight"/>
                      <a:ea typeface="Segoe UI" pitchFamily="34" charset="0"/>
                      <a:cs typeface="Segoe UI" pitchFamily="34" charset="0"/>
                    </a:endParaRPr>
                  </a:p>
                </p:txBody>
              </p:sp>
            </p:grpSp>
          </p:grpSp>
        </p:grpSp>
      </p:grpSp>
    </p:spTree>
    <p:extLst>
      <p:ext uri="{BB962C8B-B14F-4D97-AF65-F5344CB8AC3E}">
        <p14:creationId xmlns:p14="http://schemas.microsoft.com/office/powerpoint/2010/main" val="3694599359"/>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2F5BF5-DA20-4F22-BD65-430D56009BAC}"/>
              </a:ext>
            </a:extLst>
          </p:cNvPr>
          <p:cNvSpPr>
            <a:spLocks noGrp="1"/>
          </p:cNvSpPr>
          <p:nvPr>
            <p:ph type="title"/>
          </p:nvPr>
        </p:nvSpPr>
        <p:spPr/>
        <p:txBody>
          <a:bodyPr/>
          <a:lstStyle/>
          <a:p>
            <a:r>
              <a:rPr lang="en-US" dirty="0"/>
              <a:t>Integrated Security</a:t>
            </a:r>
          </a:p>
        </p:txBody>
      </p:sp>
      <p:grpSp>
        <p:nvGrpSpPr>
          <p:cNvPr id="4" name="Group 3" descr="Diagram illustrating concept of Azure Database’s integrated security. On the left, a container inside a firewall connects via three separate lines to boxes containing three images of features: identify, access control, and protect data.">
            <a:extLst>
              <a:ext uri="{FF2B5EF4-FFF2-40B4-BE49-F238E27FC236}">
                <a16:creationId xmlns:a16="http://schemas.microsoft.com/office/drawing/2014/main" id="{9CFF027A-F63D-4EC2-BB1B-23FB7342A046}"/>
              </a:ext>
            </a:extLst>
          </p:cNvPr>
          <p:cNvGrpSpPr/>
          <p:nvPr/>
        </p:nvGrpSpPr>
        <p:grpSpPr>
          <a:xfrm>
            <a:off x="1994361" y="2234864"/>
            <a:ext cx="8203278" cy="3606917"/>
            <a:chOff x="547443" y="2234863"/>
            <a:chExt cx="8203278" cy="3606917"/>
          </a:xfrm>
        </p:grpSpPr>
        <p:grpSp>
          <p:nvGrpSpPr>
            <p:cNvPr id="5" name="Group 4">
              <a:extLst>
                <a:ext uri="{FF2B5EF4-FFF2-40B4-BE49-F238E27FC236}">
                  <a16:creationId xmlns:a16="http://schemas.microsoft.com/office/drawing/2014/main" id="{9A4721B5-6416-4F4E-95B5-864EAB384721}"/>
                </a:ext>
              </a:extLst>
            </p:cNvPr>
            <p:cNvGrpSpPr/>
            <p:nvPr/>
          </p:nvGrpSpPr>
          <p:grpSpPr>
            <a:xfrm>
              <a:off x="1475010" y="4147465"/>
              <a:ext cx="7275456" cy="1694315"/>
              <a:chOff x="2612062" y="4106490"/>
              <a:chExt cx="9255418" cy="2155411"/>
            </a:xfrm>
          </p:grpSpPr>
          <p:sp>
            <p:nvSpPr>
              <p:cNvPr id="29" name="Freeform 14">
                <a:extLst>
                  <a:ext uri="{FF2B5EF4-FFF2-40B4-BE49-F238E27FC236}">
                    <a16:creationId xmlns:a16="http://schemas.microsoft.com/office/drawing/2014/main" id="{AA318E91-871B-4595-9D81-896B8C7A9B5B}"/>
                  </a:ext>
                </a:extLst>
              </p:cNvPr>
              <p:cNvSpPr/>
              <p:nvPr/>
            </p:nvSpPr>
            <p:spPr bwMode="auto">
              <a:xfrm>
                <a:off x="2612062" y="4106490"/>
                <a:ext cx="4195139" cy="1320684"/>
              </a:xfrm>
              <a:custGeom>
                <a:avLst/>
                <a:gdLst>
                  <a:gd name="connsiteX0" fmla="*/ 0 w 3251200"/>
                  <a:gd name="connsiteY0" fmla="*/ 0 h 2108200"/>
                  <a:gd name="connsiteX1" fmla="*/ 1803400 w 3251200"/>
                  <a:gd name="connsiteY1" fmla="*/ 2108200 h 2108200"/>
                  <a:gd name="connsiteX2" fmla="*/ 3251200 w 3251200"/>
                  <a:gd name="connsiteY2" fmla="*/ 2108200 h 2108200"/>
                </a:gdLst>
                <a:ahLst/>
                <a:cxnLst>
                  <a:cxn ang="0">
                    <a:pos x="connsiteX0" y="connsiteY0"/>
                  </a:cxn>
                  <a:cxn ang="0">
                    <a:pos x="connsiteX1" y="connsiteY1"/>
                  </a:cxn>
                  <a:cxn ang="0">
                    <a:pos x="connsiteX2" y="connsiteY2"/>
                  </a:cxn>
                </a:cxnLst>
                <a:rect l="l" t="t" r="r" b="b"/>
                <a:pathLst>
                  <a:path w="3251200" h="2108200">
                    <a:moveTo>
                      <a:pt x="0" y="0"/>
                    </a:moveTo>
                    <a:lnTo>
                      <a:pt x="1803400" y="2108200"/>
                    </a:lnTo>
                    <a:lnTo>
                      <a:pt x="3251200" y="2108200"/>
                    </a:lnTo>
                  </a:path>
                </a:pathLst>
              </a:custGeom>
              <a:noFill/>
              <a:ln w="28575" cap="flat" cmpd="sng" algn="ctr">
                <a:solidFill>
                  <a:sysClr val="windowText" lastClr="000000"/>
                </a:solidFill>
                <a:prstDash val="solid"/>
                <a:miter lim="800000"/>
                <a:headEnd type="none" w="med" len="med"/>
                <a:tailEnd type="none" w="med" len="med"/>
              </a:ln>
              <a:effectLst/>
            </p:spPr>
            <p:txBody>
              <a:bodyPr rtlCol="0" anchor="ctr"/>
              <a:lstStyle/>
              <a:p>
                <a:pPr algn="ctr" defTabSz="914049">
                  <a:defRPr/>
                </a:pPr>
                <a:endParaRPr lang="en-US" sz="1600" kern="0" dirty="0">
                  <a:solidFill>
                    <a:prstClr val="black"/>
                  </a:solidFill>
                  <a:latin typeface="Segoe UI Semilight"/>
                  <a:cs typeface="Arial" charset="0"/>
                </a:endParaRPr>
              </a:p>
            </p:txBody>
          </p:sp>
          <p:grpSp>
            <p:nvGrpSpPr>
              <p:cNvPr id="30" name="Group 29">
                <a:extLst>
                  <a:ext uri="{FF2B5EF4-FFF2-40B4-BE49-F238E27FC236}">
                    <a16:creationId xmlns:a16="http://schemas.microsoft.com/office/drawing/2014/main" id="{4ED4A461-4C4A-4E21-87BB-C95C1B30E892}"/>
                  </a:ext>
                </a:extLst>
              </p:cNvPr>
              <p:cNvGrpSpPr/>
              <p:nvPr/>
            </p:nvGrpSpPr>
            <p:grpSpPr>
              <a:xfrm>
                <a:off x="6600148" y="5208788"/>
                <a:ext cx="5267332" cy="1053113"/>
                <a:chOff x="6600148" y="5208789"/>
                <a:chExt cx="5267332" cy="1053113"/>
              </a:xfrm>
            </p:grpSpPr>
            <p:grpSp>
              <p:nvGrpSpPr>
                <p:cNvPr id="31" name="Group 30">
                  <a:extLst>
                    <a:ext uri="{FF2B5EF4-FFF2-40B4-BE49-F238E27FC236}">
                      <a16:creationId xmlns:a16="http://schemas.microsoft.com/office/drawing/2014/main" id="{230A1A0E-BEBB-4DC5-A1CD-48AF9AE94D4B}"/>
                    </a:ext>
                  </a:extLst>
                </p:cNvPr>
                <p:cNvGrpSpPr/>
                <p:nvPr/>
              </p:nvGrpSpPr>
              <p:grpSpPr>
                <a:xfrm>
                  <a:off x="6600148" y="5208789"/>
                  <a:ext cx="5267332" cy="1053113"/>
                  <a:chOff x="830270" y="4966369"/>
                  <a:chExt cx="5268827" cy="1371600"/>
                </a:xfrm>
              </p:grpSpPr>
              <p:sp>
                <p:nvSpPr>
                  <p:cNvPr id="33" name="Rectangle 32">
                    <a:extLst>
                      <a:ext uri="{FF2B5EF4-FFF2-40B4-BE49-F238E27FC236}">
                        <a16:creationId xmlns:a16="http://schemas.microsoft.com/office/drawing/2014/main" id="{BD628EA0-9134-4685-8289-9497B31AC614}"/>
                      </a:ext>
                    </a:extLst>
                  </p:cNvPr>
                  <p:cNvSpPr/>
                  <p:nvPr/>
                </p:nvSpPr>
                <p:spPr bwMode="auto">
                  <a:xfrm>
                    <a:off x="830270" y="4966369"/>
                    <a:ext cx="1828800" cy="1371600"/>
                  </a:xfrm>
                  <a:prstGeom prst="rect">
                    <a:avLst/>
                  </a:prstGeom>
                  <a:solidFill>
                    <a:srgbClr val="44546A"/>
                  </a:solidFill>
                  <a:ln w="6350" cap="flat" cmpd="sng" algn="ctr">
                    <a:solidFill>
                      <a:srgbClr val="4472C4"/>
                    </a:solidFill>
                    <a:prstDash val="solid"/>
                    <a:miter lim="800000"/>
                    <a:headEnd type="none" w="med" len="med"/>
                    <a:tailEnd type="none" w="med" len="med"/>
                  </a:ln>
                  <a:effectLst/>
                </p:spPr>
                <p:txBody>
                  <a:bodyPr rot="0" spcFirstLastPara="0" vertOverflow="overflow" horzOverflow="overflow" vert="horz" wrap="square" lIns="182776" tIns="745768" rIns="91388" bIns="91388" numCol="1" spcCol="0" rtlCol="0" fromWordArt="0" anchor="ctr" anchorCtr="0" forceAA="0" compatLnSpc="1">
                    <a:prstTxWarp prst="textNoShape">
                      <a:avLst/>
                    </a:prstTxWarp>
                    <a:noAutofit/>
                  </a:bodyPr>
                  <a:lstStyle/>
                  <a:p>
                    <a:pPr algn="ctr" defTabSz="931756">
                      <a:lnSpc>
                        <a:spcPct val="90000"/>
                      </a:lnSpc>
                      <a:defRPr/>
                    </a:pPr>
                    <a:r>
                      <a:rPr lang="en-US" sz="1400" kern="0" dirty="0">
                        <a:solidFill>
                          <a:prstClr val="white"/>
                        </a:solidFill>
                        <a:latin typeface="Segoe UI"/>
                        <a:ea typeface="Segoe UI" pitchFamily="34" charset="0"/>
                        <a:cs typeface="Segoe UI" pitchFamily="34" charset="0"/>
                      </a:rPr>
                      <a:t>Protect data</a:t>
                    </a:r>
                  </a:p>
                </p:txBody>
              </p:sp>
              <p:sp>
                <p:nvSpPr>
                  <p:cNvPr id="34" name="Rectangle 33">
                    <a:extLst>
                      <a:ext uri="{FF2B5EF4-FFF2-40B4-BE49-F238E27FC236}">
                        <a16:creationId xmlns:a16="http://schemas.microsoft.com/office/drawing/2014/main" id="{22D3A629-EF1A-4CCB-A798-637C17CE28D6}"/>
                      </a:ext>
                    </a:extLst>
                  </p:cNvPr>
                  <p:cNvSpPr/>
                  <p:nvPr/>
                </p:nvSpPr>
                <p:spPr bwMode="auto">
                  <a:xfrm>
                    <a:off x="2750201" y="4966369"/>
                    <a:ext cx="3348896" cy="1371600"/>
                  </a:xfrm>
                  <a:prstGeom prst="rect">
                    <a:avLst/>
                  </a:prstGeom>
                  <a:noFill/>
                  <a:ln w="38100" cap="flat" cmpd="sng" algn="ctr">
                    <a:solidFill>
                      <a:srgbClr val="4472C4"/>
                    </a:solidFill>
                    <a:prstDash val="solid"/>
                    <a:headEnd type="none" w="med" len="med"/>
                    <a:tailEnd type="none" w="med" len="med"/>
                  </a:ln>
                  <a:effectLst/>
                </p:spPr>
                <p:txBody>
                  <a:bodyPr rot="0" spcFirstLastPara="0" vertOverflow="overflow" horzOverflow="overflow" vert="horz" wrap="square" lIns="93221" tIns="91388" rIns="0" bIns="91388" numCol="1" spcCol="0" rtlCol="0" fromWordArt="0" anchor="ctr" anchorCtr="0" forceAA="0" compatLnSpc="1">
                    <a:prstTxWarp prst="textNoShape">
                      <a:avLst/>
                    </a:prstTxWarp>
                    <a:noAutofit/>
                  </a:bodyPr>
                  <a:lstStyle/>
                  <a:p>
                    <a:pPr marL="285750" indent="-285750" defTabSz="931756">
                      <a:lnSpc>
                        <a:spcPct val="90000"/>
                      </a:lnSpc>
                      <a:spcBef>
                        <a:spcPts val="612"/>
                      </a:spcBef>
                      <a:buClr>
                        <a:srgbClr val="FFFFFF"/>
                      </a:buClr>
                      <a:buFont typeface="Arial" panose="020B0604020202020204" pitchFamily="34" charset="0"/>
                      <a:buChar char="•"/>
                      <a:defRPr/>
                    </a:pPr>
                    <a:r>
                      <a:rPr lang="en-US" sz="1600" kern="0" spc="-50" dirty="0">
                        <a:solidFill>
                          <a:prstClr val="black"/>
                        </a:solidFill>
                        <a:latin typeface="Segoe UI"/>
                        <a:cs typeface="Arial" charset="0"/>
                      </a:rPr>
                      <a:t>Built-in encryption for application data and backups</a:t>
                    </a:r>
                    <a:endParaRPr lang="en-US" sz="1600" kern="0" spc="-50" dirty="0">
                      <a:solidFill>
                        <a:prstClr val="black"/>
                      </a:solidFill>
                      <a:latin typeface="Segoe UI Light"/>
                      <a:ea typeface="Segoe UI" pitchFamily="34" charset="0"/>
                      <a:cs typeface="Segoe UI" pitchFamily="34" charset="0"/>
                    </a:endParaRPr>
                  </a:p>
                </p:txBody>
              </p:sp>
            </p:grpSp>
            <p:pic>
              <p:nvPicPr>
                <p:cNvPr id="32" name="Picture 31">
                  <a:extLst>
                    <a:ext uri="{FF2B5EF4-FFF2-40B4-BE49-F238E27FC236}">
                      <a16:creationId xmlns:a16="http://schemas.microsoft.com/office/drawing/2014/main" id="{A978D615-D291-47DE-8BC6-BEDD5FA3B5D3}"/>
                    </a:ext>
                  </a:extLst>
                </p:cNvPr>
                <p:cNvPicPr>
                  <a:picLocks noChangeAspect="1"/>
                </p:cNvPicPr>
                <p:nvPr/>
              </p:nvPicPr>
              <p:blipFill>
                <a:blip r:embed="rId3"/>
                <a:stretch>
                  <a:fillRect/>
                </a:stretch>
              </p:blipFill>
              <p:spPr>
                <a:xfrm>
                  <a:off x="7372126" y="5368844"/>
                  <a:ext cx="361877" cy="469936"/>
                </a:xfrm>
                <a:prstGeom prst="rect">
                  <a:avLst/>
                </a:prstGeom>
              </p:spPr>
            </p:pic>
          </p:grpSp>
        </p:grpSp>
        <p:sp>
          <p:nvSpPr>
            <p:cNvPr id="6" name="Donut 4">
              <a:extLst>
                <a:ext uri="{FF2B5EF4-FFF2-40B4-BE49-F238E27FC236}">
                  <a16:creationId xmlns:a16="http://schemas.microsoft.com/office/drawing/2014/main" id="{8602FFA8-C50B-4A28-9D95-98D0BDEB6F24}"/>
                </a:ext>
              </a:extLst>
            </p:cNvPr>
            <p:cNvSpPr/>
            <p:nvPr/>
          </p:nvSpPr>
          <p:spPr bwMode="auto">
            <a:xfrm>
              <a:off x="877016" y="3238238"/>
              <a:ext cx="967061" cy="967061"/>
            </a:xfrm>
            <a:prstGeom prst="donut">
              <a:avLst>
                <a:gd name="adj" fmla="val 9874"/>
              </a:avLst>
            </a:prstGeom>
            <a:solidFill>
              <a:sysClr val="windowText" lastClr="000000"/>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342768" indent="-342768" algn="ctr" defTabSz="932114">
                <a:lnSpc>
                  <a:spcPct val="90000"/>
                </a:lnSpc>
                <a:buFont typeface="Wingdings 3" panose="05040102010807070707" pitchFamily="18" charset="2"/>
                <a:buChar char="Æ"/>
                <a:defRPr/>
              </a:pPr>
              <a:endParaRPr lang="en-US" kern="0" dirty="0">
                <a:solidFill>
                  <a:prstClr val="black"/>
                </a:solidFill>
                <a:latin typeface="Segoe UI Light"/>
                <a:ea typeface="Segoe UI" pitchFamily="34" charset="0"/>
                <a:cs typeface="Segoe UI" pitchFamily="34" charset="0"/>
              </a:endParaRPr>
            </a:p>
          </p:txBody>
        </p:sp>
        <p:sp>
          <p:nvSpPr>
            <p:cNvPr id="7" name="Donut 86">
              <a:extLst>
                <a:ext uri="{FF2B5EF4-FFF2-40B4-BE49-F238E27FC236}">
                  <a16:creationId xmlns:a16="http://schemas.microsoft.com/office/drawing/2014/main" id="{E3EDCBDD-C3A9-47EF-9274-73D7F0B11DAB}"/>
                </a:ext>
              </a:extLst>
            </p:cNvPr>
            <p:cNvSpPr/>
            <p:nvPr/>
          </p:nvSpPr>
          <p:spPr bwMode="auto">
            <a:xfrm>
              <a:off x="718096" y="3086165"/>
              <a:ext cx="1284896" cy="1284897"/>
            </a:xfrm>
            <a:prstGeom prst="donut">
              <a:avLst>
                <a:gd name="adj" fmla="val 6693"/>
              </a:avLst>
            </a:pr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342768" indent="-342768" algn="ctr" defTabSz="932114">
                <a:lnSpc>
                  <a:spcPct val="90000"/>
                </a:lnSpc>
                <a:buFont typeface="Wingdings 3" panose="05040102010807070707" pitchFamily="18" charset="2"/>
                <a:buChar char="Æ"/>
                <a:defRPr/>
              </a:pPr>
              <a:endParaRPr lang="en-US" kern="0" dirty="0">
                <a:solidFill>
                  <a:prstClr val="black"/>
                </a:solidFill>
                <a:latin typeface="Segoe UI Light"/>
                <a:ea typeface="Segoe UI" pitchFamily="34" charset="0"/>
                <a:cs typeface="Segoe UI" pitchFamily="34" charset="0"/>
              </a:endParaRPr>
            </a:p>
          </p:txBody>
        </p:sp>
        <p:sp>
          <p:nvSpPr>
            <p:cNvPr id="8" name="Donut 87">
              <a:extLst>
                <a:ext uri="{FF2B5EF4-FFF2-40B4-BE49-F238E27FC236}">
                  <a16:creationId xmlns:a16="http://schemas.microsoft.com/office/drawing/2014/main" id="{F81E28F3-4C87-495A-8493-046D782181BE}"/>
                </a:ext>
              </a:extLst>
            </p:cNvPr>
            <p:cNvSpPr/>
            <p:nvPr/>
          </p:nvSpPr>
          <p:spPr bwMode="auto">
            <a:xfrm>
              <a:off x="547443" y="2908664"/>
              <a:ext cx="1626203" cy="1626204"/>
            </a:xfrm>
            <a:prstGeom prst="donut">
              <a:avLst>
                <a:gd name="adj" fmla="val 5668"/>
              </a:avLst>
            </a:prstGeom>
            <a:solidFill>
              <a:srgbClr val="4472C4">
                <a:lumMod val="75000"/>
              </a:srgb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342768" indent="-342768" algn="ctr" defTabSz="932114">
                <a:lnSpc>
                  <a:spcPct val="90000"/>
                </a:lnSpc>
                <a:buFont typeface="Wingdings 3" panose="05040102010807070707" pitchFamily="18" charset="2"/>
                <a:buChar char="Æ"/>
                <a:defRPr/>
              </a:pPr>
              <a:endParaRPr lang="en-US" kern="0" dirty="0">
                <a:solidFill>
                  <a:prstClr val="black"/>
                </a:solidFill>
                <a:latin typeface="Segoe UI Light"/>
                <a:ea typeface="Segoe UI" pitchFamily="34" charset="0"/>
                <a:cs typeface="Segoe UI" pitchFamily="34" charset="0"/>
              </a:endParaRPr>
            </a:p>
          </p:txBody>
        </p:sp>
        <p:sp>
          <p:nvSpPr>
            <p:cNvPr id="9" name="Freeform 13">
              <a:extLst>
                <a:ext uri="{FF2B5EF4-FFF2-40B4-BE49-F238E27FC236}">
                  <a16:creationId xmlns:a16="http://schemas.microsoft.com/office/drawing/2014/main" id="{A4E5A781-3AF1-4DE7-8C78-17E3F029DD64}"/>
                </a:ext>
              </a:extLst>
            </p:cNvPr>
            <p:cNvSpPr/>
            <p:nvPr/>
          </p:nvSpPr>
          <p:spPr bwMode="auto">
            <a:xfrm>
              <a:off x="1911563" y="3420482"/>
              <a:ext cx="2851161" cy="539995"/>
            </a:xfrm>
            <a:custGeom>
              <a:avLst/>
              <a:gdLst>
                <a:gd name="connsiteX0" fmla="*/ 0 w 2705100"/>
                <a:gd name="connsiteY0" fmla="*/ 0 h 1079500"/>
                <a:gd name="connsiteX1" fmla="*/ 1079500 w 2705100"/>
                <a:gd name="connsiteY1" fmla="*/ 1079500 h 1079500"/>
                <a:gd name="connsiteX2" fmla="*/ 2705100 w 2705100"/>
                <a:gd name="connsiteY2" fmla="*/ 1079500 h 1079500"/>
                <a:gd name="connsiteX0" fmla="*/ 0 w 2633962"/>
                <a:gd name="connsiteY0" fmla="*/ 0 h 1181100"/>
                <a:gd name="connsiteX1" fmla="*/ 1008362 w 2633962"/>
                <a:gd name="connsiteY1" fmla="*/ 1181100 h 1181100"/>
                <a:gd name="connsiteX2" fmla="*/ 2633962 w 2633962"/>
                <a:gd name="connsiteY2" fmla="*/ 1181100 h 1181100"/>
              </a:gdLst>
              <a:ahLst/>
              <a:cxnLst>
                <a:cxn ang="0">
                  <a:pos x="connsiteX0" y="connsiteY0"/>
                </a:cxn>
                <a:cxn ang="0">
                  <a:pos x="connsiteX1" y="connsiteY1"/>
                </a:cxn>
                <a:cxn ang="0">
                  <a:pos x="connsiteX2" y="connsiteY2"/>
                </a:cxn>
              </a:cxnLst>
              <a:rect l="l" t="t" r="r" b="b"/>
              <a:pathLst>
                <a:path w="2633962" h="1181100">
                  <a:moveTo>
                    <a:pt x="0" y="0"/>
                  </a:moveTo>
                  <a:lnTo>
                    <a:pt x="1008362" y="1181100"/>
                  </a:lnTo>
                  <a:lnTo>
                    <a:pt x="2633962" y="1181100"/>
                  </a:lnTo>
                </a:path>
              </a:pathLst>
            </a:custGeom>
            <a:noFill/>
            <a:ln w="28575" cap="flat" cmpd="sng" algn="ctr">
              <a:solidFill>
                <a:sysClr val="windowText" lastClr="000000"/>
              </a:solidFill>
              <a:prstDash val="solid"/>
              <a:miter lim="800000"/>
              <a:headEnd type="none" w="med" len="med"/>
              <a:tailEnd type="none" w="med" len="med"/>
            </a:ln>
            <a:effectLst/>
          </p:spPr>
          <p:txBody>
            <a:bodyPr rtlCol="0" anchor="ctr"/>
            <a:lstStyle/>
            <a:p>
              <a:pPr algn="ctr" defTabSz="914049">
                <a:defRPr/>
              </a:pPr>
              <a:endParaRPr lang="en-US" sz="1600" kern="0" dirty="0">
                <a:solidFill>
                  <a:prstClr val="black"/>
                </a:solidFill>
                <a:latin typeface="Segoe UI Semilight"/>
                <a:cs typeface="Arial" charset="0"/>
              </a:endParaRPr>
            </a:p>
          </p:txBody>
        </p:sp>
        <p:grpSp>
          <p:nvGrpSpPr>
            <p:cNvPr id="10" name="Group 9">
              <a:extLst>
                <a:ext uri="{FF2B5EF4-FFF2-40B4-BE49-F238E27FC236}">
                  <a16:creationId xmlns:a16="http://schemas.microsoft.com/office/drawing/2014/main" id="{EF69D221-46AF-4999-9EB1-FFF5CCA367AD}"/>
                </a:ext>
              </a:extLst>
            </p:cNvPr>
            <p:cNvGrpSpPr/>
            <p:nvPr/>
          </p:nvGrpSpPr>
          <p:grpSpPr>
            <a:xfrm>
              <a:off x="4609949" y="3619577"/>
              <a:ext cx="4140516" cy="839512"/>
              <a:chOff x="830268" y="3530886"/>
              <a:chExt cx="5268822" cy="1371600"/>
            </a:xfrm>
          </p:grpSpPr>
          <p:sp>
            <p:nvSpPr>
              <p:cNvPr id="27" name="Rectangle 26">
                <a:extLst>
                  <a:ext uri="{FF2B5EF4-FFF2-40B4-BE49-F238E27FC236}">
                    <a16:creationId xmlns:a16="http://schemas.microsoft.com/office/drawing/2014/main" id="{6A4E2009-644D-4C9D-A1B8-594C86430FFA}"/>
                  </a:ext>
                </a:extLst>
              </p:cNvPr>
              <p:cNvSpPr/>
              <p:nvPr/>
            </p:nvSpPr>
            <p:spPr bwMode="auto">
              <a:xfrm>
                <a:off x="830268" y="3530886"/>
                <a:ext cx="1828800" cy="1371600"/>
              </a:xfrm>
              <a:prstGeom prst="rect">
                <a:avLst/>
              </a:prstGeom>
              <a:solidFill>
                <a:srgbClr val="ED7D31"/>
              </a:solidFill>
              <a:ln w="6350" cap="flat" cmpd="sng" algn="ctr">
                <a:solidFill>
                  <a:srgbClr val="4472C4"/>
                </a:solidFill>
                <a:prstDash val="solid"/>
                <a:miter lim="800000"/>
                <a:headEnd type="none" w="med" len="med"/>
                <a:tailEnd type="none" w="med" len="med"/>
              </a:ln>
              <a:effectLst/>
            </p:spPr>
            <p:txBody>
              <a:bodyPr rot="0" spcFirstLastPara="0" vertOverflow="overflow" horzOverflow="overflow" vert="horz" wrap="square" lIns="182776" tIns="745768" rIns="91388" bIns="91388" numCol="1" spcCol="0" rtlCol="0" fromWordArt="0" anchor="ctr" anchorCtr="0" forceAA="0" compatLnSpc="1">
                <a:prstTxWarp prst="textNoShape">
                  <a:avLst/>
                </a:prstTxWarp>
                <a:noAutofit/>
              </a:bodyPr>
              <a:lstStyle/>
              <a:p>
                <a:pPr algn="ctr" defTabSz="931756">
                  <a:lnSpc>
                    <a:spcPct val="90000"/>
                  </a:lnSpc>
                  <a:defRPr/>
                </a:pPr>
                <a:r>
                  <a:rPr lang="en-US" sz="1400" kern="0" dirty="0">
                    <a:solidFill>
                      <a:prstClr val="white"/>
                    </a:solidFill>
                    <a:latin typeface="Segoe UI"/>
                    <a:ea typeface="Segoe UI" pitchFamily="34" charset="0"/>
                    <a:cs typeface="Segoe UI" pitchFamily="34" charset="0"/>
                  </a:rPr>
                  <a:t>Access Control </a:t>
                </a:r>
              </a:p>
            </p:txBody>
          </p:sp>
          <p:sp>
            <p:nvSpPr>
              <p:cNvPr id="28" name="Rectangle 27">
                <a:extLst>
                  <a:ext uri="{FF2B5EF4-FFF2-40B4-BE49-F238E27FC236}">
                    <a16:creationId xmlns:a16="http://schemas.microsoft.com/office/drawing/2014/main" id="{891097E4-66C1-46C7-9DFE-39F3F6FA54F8}"/>
                  </a:ext>
                </a:extLst>
              </p:cNvPr>
              <p:cNvSpPr/>
              <p:nvPr/>
            </p:nvSpPr>
            <p:spPr bwMode="auto">
              <a:xfrm>
                <a:off x="2750200" y="3530886"/>
                <a:ext cx="3348890" cy="1371600"/>
              </a:xfrm>
              <a:prstGeom prst="rect">
                <a:avLst/>
              </a:prstGeom>
              <a:noFill/>
              <a:ln w="38100" cap="flat" cmpd="sng" algn="ctr">
                <a:solidFill>
                  <a:srgbClr val="4472C4"/>
                </a:solidFill>
                <a:prstDash val="solid"/>
                <a:headEnd type="none" w="med" len="med"/>
                <a:tailEnd type="none" w="med" len="med"/>
              </a:ln>
              <a:effectLst/>
            </p:spPr>
            <p:txBody>
              <a:bodyPr rot="0" spcFirstLastPara="0" vertOverflow="overflow" horzOverflow="overflow" vert="horz" wrap="square" lIns="93221" tIns="91388" rIns="0" bIns="91388" numCol="1" spcCol="0" rtlCol="0" fromWordArt="0" anchor="ctr" anchorCtr="0" forceAA="0" compatLnSpc="1">
                <a:prstTxWarp prst="textNoShape">
                  <a:avLst/>
                </a:prstTxWarp>
                <a:noAutofit/>
              </a:bodyPr>
              <a:lstStyle/>
              <a:p>
                <a:pPr marL="285750" indent="-285750" defTabSz="931147">
                  <a:spcBef>
                    <a:spcPts val="612"/>
                  </a:spcBef>
                  <a:buClr>
                    <a:srgbClr val="FFFFFF"/>
                  </a:buClr>
                  <a:buFont typeface="Arial" panose="020B0604020202020204" pitchFamily="34" charset="0"/>
                  <a:buChar char="•"/>
                  <a:defRPr/>
                </a:pPr>
                <a:r>
                  <a:rPr lang="en-US" sz="1600" kern="0" dirty="0">
                    <a:solidFill>
                      <a:prstClr val="black"/>
                    </a:solidFill>
                    <a:latin typeface="Segoe UI"/>
                    <a:cs typeface="Arial" charset="0"/>
                  </a:rPr>
                  <a:t>Secure SSL connectivity</a:t>
                </a:r>
              </a:p>
              <a:p>
                <a:pPr marL="285750" indent="-285750" defTabSz="931147">
                  <a:spcBef>
                    <a:spcPts val="612"/>
                  </a:spcBef>
                  <a:buClr>
                    <a:srgbClr val="FFFFFF"/>
                  </a:buClr>
                  <a:buFont typeface="Arial" panose="020B0604020202020204" pitchFamily="34" charset="0"/>
                  <a:buChar char="•"/>
                  <a:defRPr/>
                </a:pPr>
                <a:r>
                  <a:rPr lang="en-US" sz="1600" kern="0" spc="50" dirty="0">
                    <a:solidFill>
                      <a:prstClr val="black"/>
                    </a:solidFill>
                    <a:latin typeface="Segoe UI"/>
                    <a:cs typeface="Arial" charset="0"/>
                  </a:rPr>
                  <a:t>Server</a:t>
                </a:r>
                <a:r>
                  <a:rPr lang="en-US" sz="1600" kern="0" spc="50" baseline="30000" dirty="0">
                    <a:solidFill>
                      <a:prstClr val="black"/>
                    </a:solidFill>
                    <a:latin typeface="Segoe UI"/>
                    <a:cs typeface="Arial" charset="0"/>
                  </a:rPr>
                  <a:t> </a:t>
                </a:r>
                <a:r>
                  <a:rPr lang="en-US" sz="1600" kern="0" spc="50" dirty="0">
                    <a:solidFill>
                      <a:prstClr val="black"/>
                    </a:solidFill>
                    <a:latin typeface="Segoe UI"/>
                    <a:cs typeface="Arial" charset="0"/>
                  </a:rPr>
                  <a:t>firewall rules</a:t>
                </a:r>
                <a:endParaRPr lang="en-US" sz="1600" kern="0" spc="50" baseline="30000" dirty="0">
                  <a:solidFill>
                    <a:prstClr val="black"/>
                  </a:solidFill>
                  <a:latin typeface="Segoe UI"/>
                  <a:cs typeface="Arial" charset="0"/>
                </a:endParaRPr>
              </a:p>
            </p:txBody>
          </p:sp>
        </p:grpSp>
        <p:sp>
          <p:nvSpPr>
            <p:cNvPr id="11" name="Rectangle 10">
              <a:extLst>
                <a:ext uri="{FF2B5EF4-FFF2-40B4-BE49-F238E27FC236}">
                  <a16:creationId xmlns:a16="http://schemas.microsoft.com/office/drawing/2014/main" id="{F7C1C887-4E31-4FF5-86ED-B2B4B27471E9}"/>
                </a:ext>
              </a:extLst>
            </p:cNvPr>
            <p:cNvSpPr/>
            <p:nvPr/>
          </p:nvSpPr>
          <p:spPr bwMode="auto">
            <a:xfrm>
              <a:off x="7783370" y="3790320"/>
              <a:ext cx="88430" cy="67134"/>
            </a:xfrm>
            <a:prstGeom prst="rect">
              <a:avLst/>
            </a:prstGeom>
            <a:noFill/>
            <a:ln w="6350" cap="flat" cmpd="sng" algn="ctr">
              <a:solidFill>
                <a:sysClr val="window" lastClr="FFFFFF"/>
              </a:solidFill>
              <a:prstDash val="solid"/>
              <a:miter lim="800000"/>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31935">
                <a:lnSpc>
                  <a:spcPct val="90000"/>
                </a:lnSpc>
                <a:defRPr/>
              </a:pPr>
              <a:endParaRPr lang="en-US" sz="1600" kern="0" dirty="0">
                <a:solidFill>
                  <a:prstClr val="black"/>
                </a:solidFill>
                <a:latin typeface="Segoe UI Light"/>
                <a:ea typeface="Segoe UI" pitchFamily="34" charset="0"/>
                <a:cs typeface="Segoe UI" pitchFamily="34" charset="0"/>
              </a:endParaRPr>
            </a:p>
          </p:txBody>
        </p:sp>
        <p:grpSp>
          <p:nvGrpSpPr>
            <p:cNvPr id="12" name="Group 11">
              <a:extLst>
                <a:ext uri="{FF2B5EF4-FFF2-40B4-BE49-F238E27FC236}">
                  <a16:creationId xmlns:a16="http://schemas.microsoft.com/office/drawing/2014/main" id="{F8B73AB7-6B4F-4753-9E64-5E410C40ABAE}"/>
                </a:ext>
              </a:extLst>
            </p:cNvPr>
            <p:cNvGrpSpPr/>
            <p:nvPr/>
          </p:nvGrpSpPr>
          <p:grpSpPr>
            <a:xfrm>
              <a:off x="5146860" y="3802287"/>
              <a:ext cx="424320" cy="535154"/>
              <a:chOff x="7346049" y="4510509"/>
              <a:chExt cx="539795" cy="680792"/>
            </a:xfrm>
          </p:grpSpPr>
          <p:grpSp>
            <p:nvGrpSpPr>
              <p:cNvPr id="21" name="Group 20">
                <a:extLst>
                  <a:ext uri="{FF2B5EF4-FFF2-40B4-BE49-F238E27FC236}">
                    <a16:creationId xmlns:a16="http://schemas.microsoft.com/office/drawing/2014/main" id="{8D9CF468-1B0D-423C-9314-C1919BAE85DF}"/>
                  </a:ext>
                </a:extLst>
              </p:cNvPr>
              <p:cNvGrpSpPr/>
              <p:nvPr/>
            </p:nvGrpSpPr>
            <p:grpSpPr>
              <a:xfrm>
                <a:off x="7600595" y="4591875"/>
                <a:ext cx="285249" cy="471256"/>
                <a:chOff x="7346049" y="2155935"/>
                <a:chExt cx="412080" cy="680792"/>
              </a:xfrm>
            </p:grpSpPr>
            <p:sp>
              <p:nvSpPr>
                <p:cNvPr id="25" name="Oval 24">
                  <a:extLst>
                    <a:ext uri="{FF2B5EF4-FFF2-40B4-BE49-F238E27FC236}">
                      <a16:creationId xmlns:a16="http://schemas.microsoft.com/office/drawing/2014/main" id="{DD08318D-4C6E-45FE-BEAC-EBE3D7D8CFD5}"/>
                    </a:ext>
                  </a:extLst>
                </p:cNvPr>
                <p:cNvSpPr/>
                <p:nvPr/>
              </p:nvSpPr>
              <p:spPr bwMode="auto">
                <a:xfrm>
                  <a:off x="7423505" y="2155935"/>
                  <a:ext cx="257168" cy="257168"/>
                </a:xfrm>
                <a:prstGeom prst="ellipse">
                  <a:avLst/>
                </a:prstGeom>
                <a:noFill/>
                <a:ln w="28575" cap="flat" cmpd="sng" algn="ctr">
                  <a:solidFill>
                    <a:sysClr val="window" lastClr="FFFFFF"/>
                  </a:solidFill>
                  <a:prstDash val="solid"/>
                  <a:miter lim="800000"/>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342768" indent="-342768" algn="ctr" defTabSz="932114">
                    <a:lnSpc>
                      <a:spcPct val="90000"/>
                    </a:lnSpc>
                    <a:buFont typeface="Wingdings 3" panose="05040102010807070707" pitchFamily="18" charset="2"/>
                    <a:buChar char="Æ"/>
                    <a:defRPr/>
                  </a:pPr>
                  <a:endParaRPr lang="en-US" sz="1600" kern="0" dirty="0">
                    <a:solidFill>
                      <a:prstClr val="black"/>
                    </a:solidFill>
                    <a:latin typeface="Segoe UI Light"/>
                    <a:ea typeface="Segoe UI" pitchFamily="34" charset="0"/>
                    <a:cs typeface="Segoe UI" pitchFamily="34" charset="0"/>
                  </a:endParaRPr>
                </a:p>
              </p:txBody>
            </p:sp>
            <p:sp>
              <p:nvSpPr>
                <p:cNvPr id="26" name="Arc 25">
                  <a:extLst>
                    <a:ext uri="{FF2B5EF4-FFF2-40B4-BE49-F238E27FC236}">
                      <a16:creationId xmlns:a16="http://schemas.microsoft.com/office/drawing/2014/main" id="{E08AA20B-1B5C-4E3E-AB7D-14C06FCB4812}"/>
                    </a:ext>
                  </a:extLst>
                </p:cNvPr>
                <p:cNvSpPr/>
                <p:nvPr/>
              </p:nvSpPr>
              <p:spPr>
                <a:xfrm>
                  <a:off x="7346049" y="2424647"/>
                  <a:ext cx="412080" cy="412080"/>
                </a:xfrm>
                <a:prstGeom prst="arc">
                  <a:avLst>
                    <a:gd name="adj1" fmla="val 12049594"/>
                    <a:gd name="adj2" fmla="val 20507712"/>
                  </a:avLst>
                </a:prstGeom>
                <a:noFill/>
                <a:ln w="28575" cap="flat" cmpd="sng" algn="ctr">
                  <a:solidFill>
                    <a:sysClr val="window" lastClr="FFFFFF"/>
                  </a:solidFill>
                  <a:prstDash val="solid"/>
                  <a:miter lim="800000"/>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342768" indent="-342768" algn="ctr" defTabSz="932114">
                    <a:lnSpc>
                      <a:spcPct val="90000"/>
                    </a:lnSpc>
                    <a:buFont typeface="Wingdings 3" panose="05040102010807070707" pitchFamily="18" charset="2"/>
                    <a:buChar char="Æ"/>
                    <a:defRPr/>
                  </a:pPr>
                  <a:endParaRPr lang="en-US" sz="1600" kern="0" dirty="0">
                    <a:solidFill>
                      <a:prstClr val="black"/>
                    </a:solidFill>
                    <a:latin typeface="Segoe UI Light"/>
                    <a:ea typeface="Segoe UI" pitchFamily="34" charset="0"/>
                    <a:cs typeface="Segoe UI" pitchFamily="34" charset="0"/>
                  </a:endParaRPr>
                </a:p>
              </p:txBody>
            </p:sp>
          </p:grpSp>
          <p:grpSp>
            <p:nvGrpSpPr>
              <p:cNvPr id="22" name="Group 21">
                <a:extLst>
                  <a:ext uri="{FF2B5EF4-FFF2-40B4-BE49-F238E27FC236}">
                    <a16:creationId xmlns:a16="http://schemas.microsoft.com/office/drawing/2014/main" id="{98F58A77-28D4-41B9-9644-ADE5589528FB}"/>
                  </a:ext>
                </a:extLst>
              </p:cNvPr>
              <p:cNvGrpSpPr/>
              <p:nvPr/>
            </p:nvGrpSpPr>
            <p:grpSpPr>
              <a:xfrm>
                <a:off x="7346049" y="4510509"/>
                <a:ext cx="412080" cy="680792"/>
                <a:chOff x="7346049" y="2155935"/>
                <a:chExt cx="412080" cy="680792"/>
              </a:xfrm>
              <a:solidFill>
                <a:srgbClr val="471652"/>
              </a:solidFill>
            </p:grpSpPr>
            <p:sp>
              <p:nvSpPr>
                <p:cNvPr id="23" name="Oval 22">
                  <a:extLst>
                    <a:ext uri="{FF2B5EF4-FFF2-40B4-BE49-F238E27FC236}">
                      <a16:creationId xmlns:a16="http://schemas.microsoft.com/office/drawing/2014/main" id="{1A2A5387-1E28-4179-BE25-2FC4D9A986A8}"/>
                    </a:ext>
                  </a:extLst>
                </p:cNvPr>
                <p:cNvSpPr/>
                <p:nvPr/>
              </p:nvSpPr>
              <p:spPr bwMode="auto">
                <a:xfrm>
                  <a:off x="7423505" y="2155935"/>
                  <a:ext cx="257168" cy="257168"/>
                </a:xfrm>
                <a:prstGeom prst="ellipse">
                  <a:avLst/>
                </a:prstGeom>
                <a:noFill/>
                <a:ln w="28575" cap="flat" cmpd="sng" algn="ctr">
                  <a:solidFill>
                    <a:sysClr val="window" lastClr="FFFFFF"/>
                  </a:solidFill>
                  <a:prstDash val="solid"/>
                  <a:miter lim="800000"/>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342768" indent="-342768" algn="ctr" defTabSz="932114">
                    <a:lnSpc>
                      <a:spcPct val="90000"/>
                    </a:lnSpc>
                    <a:buFont typeface="Wingdings 3" panose="05040102010807070707" pitchFamily="18" charset="2"/>
                    <a:buChar char="Æ"/>
                    <a:defRPr/>
                  </a:pPr>
                  <a:endParaRPr lang="en-US" sz="1600" kern="0" dirty="0">
                    <a:solidFill>
                      <a:prstClr val="black"/>
                    </a:solidFill>
                    <a:latin typeface="Segoe UI Light"/>
                    <a:ea typeface="Segoe UI" pitchFamily="34" charset="0"/>
                    <a:cs typeface="Segoe UI" pitchFamily="34" charset="0"/>
                  </a:endParaRPr>
                </a:p>
              </p:txBody>
            </p:sp>
            <p:sp>
              <p:nvSpPr>
                <p:cNvPr id="24" name="Arc 23">
                  <a:extLst>
                    <a:ext uri="{FF2B5EF4-FFF2-40B4-BE49-F238E27FC236}">
                      <a16:creationId xmlns:a16="http://schemas.microsoft.com/office/drawing/2014/main" id="{E987FED8-7333-4486-9B24-11C6C45E39D8}"/>
                    </a:ext>
                  </a:extLst>
                </p:cNvPr>
                <p:cNvSpPr/>
                <p:nvPr/>
              </p:nvSpPr>
              <p:spPr>
                <a:xfrm>
                  <a:off x="7346049" y="2424647"/>
                  <a:ext cx="412080" cy="412080"/>
                </a:xfrm>
                <a:prstGeom prst="arc">
                  <a:avLst>
                    <a:gd name="adj1" fmla="val 12049594"/>
                    <a:gd name="adj2" fmla="val 20507712"/>
                  </a:avLst>
                </a:prstGeom>
                <a:noFill/>
                <a:ln w="28575" cap="flat" cmpd="sng" algn="ctr">
                  <a:solidFill>
                    <a:sysClr val="window" lastClr="FFFFFF"/>
                  </a:solidFill>
                  <a:prstDash val="solid"/>
                  <a:miter lim="800000"/>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342768" indent="-342768" algn="ctr" defTabSz="932114">
                    <a:lnSpc>
                      <a:spcPct val="90000"/>
                    </a:lnSpc>
                    <a:buFont typeface="Wingdings 3" panose="05040102010807070707" pitchFamily="18" charset="2"/>
                    <a:buChar char="Æ"/>
                    <a:defRPr/>
                  </a:pPr>
                  <a:endParaRPr lang="en-US" sz="1600" kern="0" dirty="0">
                    <a:solidFill>
                      <a:prstClr val="black"/>
                    </a:solidFill>
                    <a:latin typeface="Segoe UI Light"/>
                    <a:ea typeface="Segoe UI" pitchFamily="34" charset="0"/>
                    <a:cs typeface="Segoe UI" pitchFamily="34" charset="0"/>
                  </a:endParaRPr>
                </a:p>
              </p:txBody>
            </p:sp>
          </p:grpSp>
        </p:grpSp>
        <p:pic>
          <p:nvPicPr>
            <p:cNvPr id="13" name="Picture 12">
              <a:extLst>
                <a:ext uri="{FF2B5EF4-FFF2-40B4-BE49-F238E27FC236}">
                  <a16:creationId xmlns:a16="http://schemas.microsoft.com/office/drawing/2014/main" id="{82704FA2-597E-49D4-8299-32137301268C}"/>
                </a:ext>
              </a:extLst>
            </p:cNvPr>
            <p:cNvPicPr>
              <a:picLocks noChangeAspect="1"/>
            </p:cNvPicPr>
            <p:nvPr/>
          </p:nvPicPr>
          <p:blipFill>
            <a:blip r:embed="rId4">
              <a:duotone>
                <a:prstClr val="black"/>
                <a:srgbClr val="5B9BD5">
                  <a:tint val="45000"/>
                  <a:satMod val="400000"/>
                </a:srgbClr>
              </a:duotone>
            </a:blip>
            <a:stretch>
              <a:fillRect/>
            </a:stretch>
          </p:blipFill>
          <p:spPr>
            <a:xfrm>
              <a:off x="1119633" y="3396864"/>
              <a:ext cx="467506" cy="625820"/>
            </a:xfrm>
            <a:prstGeom prst="rect">
              <a:avLst/>
            </a:prstGeom>
          </p:spPr>
        </p:pic>
        <p:grpSp>
          <p:nvGrpSpPr>
            <p:cNvPr id="14" name="Group 13">
              <a:extLst>
                <a:ext uri="{FF2B5EF4-FFF2-40B4-BE49-F238E27FC236}">
                  <a16:creationId xmlns:a16="http://schemas.microsoft.com/office/drawing/2014/main" id="{7309019B-7E31-4F3E-B5FA-0FC4868FDAA6}"/>
                </a:ext>
              </a:extLst>
            </p:cNvPr>
            <p:cNvGrpSpPr/>
            <p:nvPr/>
          </p:nvGrpSpPr>
          <p:grpSpPr>
            <a:xfrm>
              <a:off x="1906343" y="2234863"/>
              <a:ext cx="6844378" cy="866273"/>
              <a:chOff x="3160776" y="1673515"/>
              <a:chExt cx="8707025" cy="1102024"/>
            </a:xfrm>
          </p:grpSpPr>
          <p:sp>
            <p:nvSpPr>
              <p:cNvPr id="15" name="Freeform 10">
                <a:extLst>
                  <a:ext uri="{FF2B5EF4-FFF2-40B4-BE49-F238E27FC236}">
                    <a16:creationId xmlns:a16="http://schemas.microsoft.com/office/drawing/2014/main" id="{3E2814EA-090E-4F21-A09F-35A3708E7E43}"/>
                  </a:ext>
                </a:extLst>
              </p:cNvPr>
              <p:cNvSpPr/>
              <p:nvPr/>
            </p:nvSpPr>
            <p:spPr bwMode="auto">
              <a:xfrm>
                <a:off x="3160776" y="2489200"/>
                <a:ext cx="3660616" cy="266338"/>
              </a:xfrm>
              <a:custGeom>
                <a:avLst/>
                <a:gdLst>
                  <a:gd name="connsiteX0" fmla="*/ 0 w 2362200"/>
                  <a:gd name="connsiteY0" fmla="*/ 165100 h 165100"/>
                  <a:gd name="connsiteX1" fmla="*/ 215900 w 2362200"/>
                  <a:gd name="connsiteY1" fmla="*/ 0 h 165100"/>
                  <a:gd name="connsiteX2" fmla="*/ 2362200 w 2362200"/>
                  <a:gd name="connsiteY2" fmla="*/ 0 h 165100"/>
                </a:gdLst>
                <a:ahLst/>
                <a:cxnLst>
                  <a:cxn ang="0">
                    <a:pos x="connsiteX0" y="connsiteY0"/>
                  </a:cxn>
                  <a:cxn ang="0">
                    <a:pos x="connsiteX1" y="connsiteY1"/>
                  </a:cxn>
                  <a:cxn ang="0">
                    <a:pos x="connsiteX2" y="connsiteY2"/>
                  </a:cxn>
                </a:cxnLst>
                <a:rect l="l" t="t" r="r" b="b"/>
                <a:pathLst>
                  <a:path w="2362200" h="165100">
                    <a:moveTo>
                      <a:pt x="0" y="165100"/>
                    </a:moveTo>
                    <a:lnTo>
                      <a:pt x="215900" y="0"/>
                    </a:lnTo>
                    <a:lnTo>
                      <a:pt x="2362200" y="0"/>
                    </a:lnTo>
                  </a:path>
                </a:pathLst>
              </a:custGeom>
              <a:noFill/>
              <a:ln w="28575" cap="flat" cmpd="sng" algn="ctr">
                <a:solidFill>
                  <a:sysClr val="windowText" lastClr="000000"/>
                </a:solidFill>
                <a:prstDash val="solid"/>
                <a:miter lim="800000"/>
                <a:headEnd type="none" w="med" len="med"/>
                <a:tailEnd type="none" w="med" len="med"/>
              </a:ln>
              <a:effectLst/>
            </p:spPr>
            <p:txBody>
              <a:bodyPr rtlCol="0" anchor="ctr"/>
              <a:lstStyle/>
              <a:p>
                <a:pPr algn="ctr" defTabSz="914049">
                  <a:defRPr/>
                </a:pPr>
                <a:endParaRPr lang="en-US" sz="1600" kern="0" dirty="0">
                  <a:solidFill>
                    <a:prstClr val="black"/>
                  </a:solidFill>
                  <a:latin typeface="Segoe UI Semilight"/>
                  <a:cs typeface="Arial" charset="0"/>
                </a:endParaRPr>
              </a:p>
            </p:txBody>
          </p:sp>
          <p:grpSp>
            <p:nvGrpSpPr>
              <p:cNvPr id="16" name="Group 15">
                <a:extLst>
                  <a:ext uri="{FF2B5EF4-FFF2-40B4-BE49-F238E27FC236}">
                    <a16:creationId xmlns:a16="http://schemas.microsoft.com/office/drawing/2014/main" id="{F154781E-8235-4C7A-9637-26F88181DD65}"/>
                  </a:ext>
                </a:extLst>
              </p:cNvPr>
              <p:cNvGrpSpPr/>
              <p:nvPr/>
            </p:nvGrpSpPr>
            <p:grpSpPr>
              <a:xfrm>
                <a:off x="6600149" y="1673515"/>
                <a:ext cx="5267652" cy="1102024"/>
                <a:chOff x="6600149" y="1673512"/>
                <a:chExt cx="5267653" cy="1102022"/>
              </a:xfrm>
            </p:grpSpPr>
            <p:grpSp>
              <p:nvGrpSpPr>
                <p:cNvPr id="17" name="Group 16">
                  <a:extLst>
                    <a:ext uri="{FF2B5EF4-FFF2-40B4-BE49-F238E27FC236}">
                      <a16:creationId xmlns:a16="http://schemas.microsoft.com/office/drawing/2014/main" id="{27A8389D-C09F-40BF-9BD4-2088E29C7563}"/>
                    </a:ext>
                  </a:extLst>
                </p:cNvPr>
                <p:cNvGrpSpPr/>
                <p:nvPr/>
              </p:nvGrpSpPr>
              <p:grpSpPr>
                <a:xfrm>
                  <a:off x="6600149" y="1673512"/>
                  <a:ext cx="5267653" cy="1102022"/>
                  <a:chOff x="830270" y="2095402"/>
                  <a:chExt cx="5269148" cy="1371600"/>
                </a:xfrm>
              </p:grpSpPr>
              <p:sp>
                <p:nvSpPr>
                  <p:cNvPr id="19" name="Rectangle 18">
                    <a:extLst>
                      <a:ext uri="{FF2B5EF4-FFF2-40B4-BE49-F238E27FC236}">
                        <a16:creationId xmlns:a16="http://schemas.microsoft.com/office/drawing/2014/main" id="{06763D3A-2A40-45AC-BE0B-60ACBDDF9DA8}"/>
                      </a:ext>
                    </a:extLst>
                  </p:cNvPr>
                  <p:cNvSpPr/>
                  <p:nvPr/>
                </p:nvSpPr>
                <p:spPr bwMode="auto">
                  <a:xfrm>
                    <a:off x="830270" y="2095402"/>
                    <a:ext cx="1828800" cy="1371600"/>
                  </a:xfrm>
                  <a:prstGeom prst="rect">
                    <a:avLst/>
                  </a:prstGeom>
                  <a:solidFill>
                    <a:srgbClr val="4472C4">
                      <a:lumMod val="75000"/>
                    </a:srgbClr>
                  </a:solidFill>
                  <a:ln w="6350" cap="flat" cmpd="sng" algn="ctr">
                    <a:solidFill>
                      <a:srgbClr val="4472C4">
                        <a:lumMod val="75000"/>
                      </a:srgbClr>
                    </a:solidFill>
                    <a:prstDash val="solid"/>
                    <a:miter lim="800000"/>
                    <a:headEnd type="none" w="med" len="med"/>
                    <a:tailEnd type="none" w="med" len="med"/>
                  </a:ln>
                  <a:effectLst/>
                </p:spPr>
                <p:txBody>
                  <a:bodyPr rot="0" spcFirstLastPara="0" vertOverflow="overflow" horzOverflow="overflow" vert="horz" wrap="square" lIns="182776" tIns="745768" rIns="91388" bIns="91388" numCol="1" spcCol="0" rtlCol="0" fromWordArt="0" anchor="ctr" anchorCtr="0" forceAA="0" compatLnSpc="1">
                    <a:prstTxWarp prst="textNoShape">
                      <a:avLst/>
                    </a:prstTxWarp>
                    <a:noAutofit/>
                  </a:bodyPr>
                  <a:lstStyle/>
                  <a:p>
                    <a:pPr algn="ctr" defTabSz="931756">
                      <a:lnSpc>
                        <a:spcPct val="90000"/>
                      </a:lnSpc>
                      <a:defRPr/>
                    </a:pPr>
                    <a:r>
                      <a:rPr lang="en-US" sz="1400" kern="0" dirty="0">
                        <a:solidFill>
                          <a:prstClr val="white"/>
                        </a:solidFill>
                        <a:latin typeface="Segoe UI"/>
                        <a:ea typeface="Segoe UI" pitchFamily="34" charset="0"/>
                        <a:cs typeface="Segoe UI" pitchFamily="34" charset="0"/>
                      </a:rPr>
                      <a:t>Identity</a:t>
                    </a:r>
                  </a:p>
                </p:txBody>
              </p:sp>
              <p:sp>
                <p:nvSpPr>
                  <p:cNvPr id="20" name="Rectangle 19">
                    <a:extLst>
                      <a:ext uri="{FF2B5EF4-FFF2-40B4-BE49-F238E27FC236}">
                        <a16:creationId xmlns:a16="http://schemas.microsoft.com/office/drawing/2014/main" id="{BA9F6499-C62E-4CF9-8928-7083831AB0AF}"/>
                      </a:ext>
                    </a:extLst>
                  </p:cNvPr>
                  <p:cNvSpPr/>
                  <p:nvPr/>
                </p:nvSpPr>
                <p:spPr bwMode="auto">
                  <a:xfrm>
                    <a:off x="2744944" y="2095402"/>
                    <a:ext cx="3354474" cy="1346705"/>
                  </a:xfrm>
                  <a:prstGeom prst="rect">
                    <a:avLst/>
                  </a:prstGeom>
                  <a:noFill/>
                  <a:ln w="38100" cap="flat" cmpd="sng" algn="ctr">
                    <a:solidFill>
                      <a:srgbClr val="4472C4"/>
                    </a:solidFill>
                    <a:prstDash val="solid"/>
                    <a:headEnd type="none" w="med" len="med"/>
                    <a:tailEnd type="none" w="med" len="med"/>
                  </a:ln>
                  <a:effectLst/>
                </p:spPr>
                <p:txBody>
                  <a:bodyPr rot="0" spcFirstLastPara="0" vertOverflow="overflow" horzOverflow="overflow" vert="horz" wrap="square" lIns="93221" tIns="91388" rIns="0" bIns="91388" numCol="1" spcCol="0" rtlCol="0" fromWordArt="0" anchor="ctr" anchorCtr="0" forceAA="0" compatLnSpc="1">
                    <a:prstTxWarp prst="textNoShape">
                      <a:avLst/>
                    </a:prstTxWarp>
                    <a:noAutofit/>
                  </a:bodyPr>
                  <a:lstStyle/>
                  <a:p>
                    <a:pPr marL="285750" indent="-285750" defTabSz="931147">
                      <a:spcBef>
                        <a:spcPts val="612"/>
                      </a:spcBef>
                      <a:buClr>
                        <a:srgbClr val="FFFFFF"/>
                      </a:buClr>
                      <a:buFont typeface="Arial" panose="020B0604020202020204" pitchFamily="34" charset="0"/>
                      <a:buChar char="•"/>
                      <a:defRPr/>
                    </a:pPr>
                    <a:r>
                      <a:rPr lang="en-US" sz="1600" kern="0" dirty="0">
                        <a:solidFill>
                          <a:prstClr val="black"/>
                        </a:solidFill>
                        <a:latin typeface="Segoe UI"/>
                        <a:cs typeface="Arial" charset="0"/>
                      </a:rPr>
                      <a:t>Native authentication</a:t>
                    </a:r>
                  </a:p>
                </p:txBody>
              </p:sp>
            </p:grpSp>
            <p:sp>
              <p:nvSpPr>
                <p:cNvPr id="18" name="Freeform 164">
                  <a:extLst>
                    <a:ext uri="{FF2B5EF4-FFF2-40B4-BE49-F238E27FC236}">
                      <a16:creationId xmlns:a16="http://schemas.microsoft.com/office/drawing/2014/main" id="{C678E478-00D9-43CC-8F60-B6EFECD8E002}"/>
                    </a:ext>
                  </a:extLst>
                </p:cNvPr>
                <p:cNvSpPr>
                  <a:spLocks noChangeAspect="1" noEditPoints="1"/>
                </p:cNvSpPr>
                <p:nvPr/>
              </p:nvSpPr>
              <p:spPr bwMode="black">
                <a:xfrm>
                  <a:off x="7384875" y="1912104"/>
                  <a:ext cx="336379" cy="466236"/>
                </a:xfrm>
                <a:custGeom>
                  <a:avLst/>
                  <a:gdLst>
                    <a:gd name="T0" fmla="*/ 221 w 288"/>
                    <a:gd name="T1" fmla="*/ 373 h 399"/>
                    <a:gd name="T2" fmla="*/ 194 w 288"/>
                    <a:gd name="T3" fmla="*/ 350 h 399"/>
                    <a:gd name="T4" fmla="*/ 137 w 288"/>
                    <a:gd name="T5" fmla="*/ 150 h 399"/>
                    <a:gd name="T6" fmla="*/ 165 w 288"/>
                    <a:gd name="T7" fmla="*/ 398 h 399"/>
                    <a:gd name="T8" fmla="*/ 94 w 288"/>
                    <a:gd name="T9" fmla="*/ 325 h 399"/>
                    <a:gd name="T10" fmla="*/ 192 w 288"/>
                    <a:gd name="T11" fmla="*/ 269 h 399"/>
                    <a:gd name="T12" fmla="*/ 223 w 288"/>
                    <a:gd name="T13" fmla="*/ 371 h 399"/>
                    <a:gd name="T14" fmla="*/ 135 w 288"/>
                    <a:gd name="T15" fmla="*/ 170 h 399"/>
                    <a:gd name="T16" fmla="*/ 179 w 288"/>
                    <a:gd name="T17" fmla="*/ 395 h 399"/>
                    <a:gd name="T18" fmla="*/ 135 w 288"/>
                    <a:gd name="T19" fmla="*/ 324 h 399"/>
                    <a:gd name="T20" fmla="*/ 154 w 288"/>
                    <a:gd name="T21" fmla="*/ 308 h 399"/>
                    <a:gd name="T22" fmla="*/ 208 w 288"/>
                    <a:gd name="T23" fmla="*/ 382 h 399"/>
                    <a:gd name="T24" fmla="*/ 85 w 288"/>
                    <a:gd name="T25" fmla="*/ 380 h 399"/>
                    <a:gd name="T26" fmla="*/ 143 w 288"/>
                    <a:gd name="T27" fmla="*/ 82 h 399"/>
                    <a:gd name="T28" fmla="*/ 228 w 288"/>
                    <a:gd name="T29" fmla="*/ 288 h 399"/>
                    <a:gd name="T30" fmla="*/ 253 w 288"/>
                    <a:gd name="T31" fmla="*/ 340 h 399"/>
                    <a:gd name="T32" fmla="*/ 247 w 288"/>
                    <a:gd name="T33" fmla="*/ 233 h 399"/>
                    <a:gd name="T34" fmla="*/ 20 w 288"/>
                    <a:gd name="T35" fmla="*/ 263 h 399"/>
                    <a:gd name="T36" fmla="*/ 85 w 288"/>
                    <a:gd name="T37" fmla="*/ 380 h 399"/>
                    <a:gd name="T38" fmla="*/ 219 w 288"/>
                    <a:gd name="T39" fmla="*/ 242 h 399"/>
                    <a:gd name="T40" fmla="*/ 56 w 288"/>
                    <a:gd name="T41" fmla="*/ 305 h 399"/>
                    <a:gd name="T42" fmla="*/ 129 w 288"/>
                    <a:gd name="T43" fmla="*/ 397 h 399"/>
                    <a:gd name="T44" fmla="*/ 137 w 288"/>
                    <a:gd name="T45" fmla="*/ 115 h 399"/>
                    <a:gd name="T46" fmla="*/ 210 w 288"/>
                    <a:gd name="T47" fmla="*/ 334 h 399"/>
                    <a:gd name="T48" fmla="*/ 239 w 288"/>
                    <a:gd name="T49" fmla="*/ 357 h 399"/>
                    <a:gd name="T50" fmla="*/ 0 w 288"/>
                    <a:gd name="T51" fmla="*/ 202 h 399"/>
                    <a:gd name="T52" fmla="*/ 144 w 288"/>
                    <a:gd name="T53" fmla="*/ 51 h 399"/>
                    <a:gd name="T54" fmla="*/ 252 w 288"/>
                    <a:gd name="T55" fmla="*/ 298 h 399"/>
                    <a:gd name="T56" fmla="*/ 266 w 288"/>
                    <a:gd name="T57" fmla="*/ 320 h 399"/>
                    <a:gd name="T58" fmla="*/ 277 w 288"/>
                    <a:gd name="T59" fmla="*/ 221 h 399"/>
                    <a:gd name="T60" fmla="*/ 3 w 288"/>
                    <a:gd name="T61" fmla="*/ 162 h 399"/>
                    <a:gd name="T62" fmla="*/ 0 w 288"/>
                    <a:gd name="T63" fmla="*/ 202 h 399"/>
                    <a:gd name="T64" fmla="*/ 145 w 288"/>
                    <a:gd name="T65" fmla="*/ 0 h 399"/>
                    <a:gd name="T66" fmla="*/ 144 w 288"/>
                    <a:gd name="T67" fmla="*/ 18 h 399"/>
                    <a:gd name="T68" fmla="*/ 142 w 288"/>
                    <a:gd name="T69" fmla="*/ 308 h 399"/>
                    <a:gd name="T70" fmla="*/ 137 w 288"/>
                    <a:gd name="T71" fmla="*/ 201 h 399"/>
                    <a:gd name="T72" fmla="*/ 130 w 288"/>
                    <a:gd name="T73" fmla="*/ 208 h 399"/>
                    <a:gd name="T74" fmla="*/ 142 w 288"/>
                    <a:gd name="T75" fmla="*/ 308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8" h="399">
                      <a:moveTo>
                        <a:pt x="223" y="371"/>
                      </a:moveTo>
                      <a:cubicBezTo>
                        <a:pt x="221" y="373"/>
                        <a:pt x="221" y="373"/>
                        <a:pt x="221" y="373"/>
                      </a:cubicBezTo>
                      <a:cubicBezTo>
                        <a:pt x="220" y="374"/>
                        <a:pt x="218" y="375"/>
                        <a:pt x="217" y="376"/>
                      </a:cubicBezTo>
                      <a:cubicBezTo>
                        <a:pt x="215" y="374"/>
                        <a:pt x="205" y="366"/>
                        <a:pt x="194" y="350"/>
                      </a:cubicBezTo>
                      <a:cubicBezTo>
                        <a:pt x="181" y="332"/>
                        <a:pt x="177" y="299"/>
                        <a:pt x="180" y="268"/>
                      </a:cubicBezTo>
                      <a:cubicBezTo>
                        <a:pt x="186" y="212"/>
                        <a:pt x="180" y="148"/>
                        <a:pt x="137" y="150"/>
                      </a:cubicBezTo>
                      <a:cubicBezTo>
                        <a:pt x="90" y="152"/>
                        <a:pt x="69" y="245"/>
                        <a:pt x="106" y="319"/>
                      </a:cubicBezTo>
                      <a:cubicBezTo>
                        <a:pt x="125" y="357"/>
                        <a:pt x="150" y="384"/>
                        <a:pt x="165" y="398"/>
                      </a:cubicBezTo>
                      <a:cubicBezTo>
                        <a:pt x="161" y="398"/>
                        <a:pt x="157" y="399"/>
                        <a:pt x="153" y="399"/>
                      </a:cubicBezTo>
                      <a:cubicBezTo>
                        <a:pt x="137" y="384"/>
                        <a:pt x="115" y="364"/>
                        <a:pt x="94" y="325"/>
                      </a:cubicBezTo>
                      <a:cubicBezTo>
                        <a:pt x="46" y="236"/>
                        <a:pt x="82" y="134"/>
                        <a:pt x="137" y="134"/>
                      </a:cubicBezTo>
                      <a:cubicBezTo>
                        <a:pt x="195" y="134"/>
                        <a:pt x="201" y="201"/>
                        <a:pt x="192" y="269"/>
                      </a:cubicBezTo>
                      <a:cubicBezTo>
                        <a:pt x="188" y="301"/>
                        <a:pt x="191" y="329"/>
                        <a:pt x="202" y="346"/>
                      </a:cubicBezTo>
                      <a:cubicBezTo>
                        <a:pt x="213" y="363"/>
                        <a:pt x="224" y="370"/>
                        <a:pt x="223" y="371"/>
                      </a:cubicBezTo>
                      <a:close/>
                      <a:moveTo>
                        <a:pt x="166" y="306"/>
                      </a:moveTo>
                      <a:cubicBezTo>
                        <a:pt x="163" y="275"/>
                        <a:pt x="185" y="172"/>
                        <a:pt x="135" y="170"/>
                      </a:cubicBezTo>
                      <a:cubicBezTo>
                        <a:pt x="104" y="169"/>
                        <a:pt x="77" y="248"/>
                        <a:pt x="125" y="329"/>
                      </a:cubicBezTo>
                      <a:cubicBezTo>
                        <a:pt x="143" y="361"/>
                        <a:pt x="166" y="383"/>
                        <a:pt x="179" y="395"/>
                      </a:cubicBezTo>
                      <a:cubicBezTo>
                        <a:pt x="182" y="394"/>
                        <a:pt x="185" y="393"/>
                        <a:pt x="188" y="392"/>
                      </a:cubicBezTo>
                      <a:cubicBezTo>
                        <a:pt x="177" y="381"/>
                        <a:pt x="153" y="358"/>
                        <a:pt x="135" y="324"/>
                      </a:cubicBezTo>
                      <a:cubicBezTo>
                        <a:pt x="101" y="266"/>
                        <a:pt x="110" y="186"/>
                        <a:pt x="135" y="186"/>
                      </a:cubicBezTo>
                      <a:cubicBezTo>
                        <a:pt x="168" y="186"/>
                        <a:pt x="149" y="268"/>
                        <a:pt x="154" y="308"/>
                      </a:cubicBezTo>
                      <a:cubicBezTo>
                        <a:pt x="160" y="352"/>
                        <a:pt x="187" y="377"/>
                        <a:pt x="200" y="386"/>
                      </a:cubicBezTo>
                      <a:cubicBezTo>
                        <a:pt x="203" y="385"/>
                        <a:pt x="205" y="384"/>
                        <a:pt x="208" y="382"/>
                      </a:cubicBezTo>
                      <a:cubicBezTo>
                        <a:pt x="199" y="375"/>
                        <a:pt x="170" y="350"/>
                        <a:pt x="166" y="306"/>
                      </a:cubicBezTo>
                      <a:close/>
                      <a:moveTo>
                        <a:pt x="85" y="380"/>
                      </a:moveTo>
                      <a:cubicBezTo>
                        <a:pt x="65" y="357"/>
                        <a:pt x="36" y="313"/>
                        <a:pt x="31" y="261"/>
                      </a:cubicBezTo>
                      <a:cubicBezTo>
                        <a:pt x="25" y="164"/>
                        <a:pt x="66" y="82"/>
                        <a:pt x="143" y="82"/>
                      </a:cubicBezTo>
                      <a:cubicBezTo>
                        <a:pt x="213" y="82"/>
                        <a:pt x="241" y="157"/>
                        <a:pt x="235" y="231"/>
                      </a:cubicBezTo>
                      <a:cubicBezTo>
                        <a:pt x="234" y="251"/>
                        <a:pt x="228" y="269"/>
                        <a:pt x="228" y="288"/>
                      </a:cubicBezTo>
                      <a:cubicBezTo>
                        <a:pt x="227" y="320"/>
                        <a:pt x="236" y="334"/>
                        <a:pt x="248" y="347"/>
                      </a:cubicBezTo>
                      <a:cubicBezTo>
                        <a:pt x="250" y="345"/>
                        <a:pt x="251" y="343"/>
                        <a:pt x="253" y="340"/>
                      </a:cubicBezTo>
                      <a:cubicBezTo>
                        <a:pt x="246" y="330"/>
                        <a:pt x="237" y="313"/>
                        <a:pt x="238" y="289"/>
                      </a:cubicBezTo>
                      <a:cubicBezTo>
                        <a:pt x="239" y="273"/>
                        <a:pt x="243" y="254"/>
                        <a:pt x="247" y="233"/>
                      </a:cubicBezTo>
                      <a:cubicBezTo>
                        <a:pt x="257" y="169"/>
                        <a:pt x="233" y="66"/>
                        <a:pt x="143" y="65"/>
                      </a:cubicBezTo>
                      <a:cubicBezTo>
                        <a:pt x="77" y="64"/>
                        <a:pt x="7" y="129"/>
                        <a:pt x="20" y="263"/>
                      </a:cubicBezTo>
                      <a:cubicBezTo>
                        <a:pt x="24" y="299"/>
                        <a:pt x="39" y="330"/>
                        <a:pt x="54" y="354"/>
                      </a:cubicBezTo>
                      <a:cubicBezTo>
                        <a:pt x="64" y="365"/>
                        <a:pt x="74" y="373"/>
                        <a:pt x="85" y="380"/>
                      </a:cubicBezTo>
                      <a:close/>
                      <a:moveTo>
                        <a:pt x="219" y="331"/>
                      </a:moveTo>
                      <a:cubicBezTo>
                        <a:pt x="211" y="309"/>
                        <a:pt x="212" y="277"/>
                        <a:pt x="219" y="242"/>
                      </a:cubicBezTo>
                      <a:cubicBezTo>
                        <a:pt x="228" y="183"/>
                        <a:pt x="216" y="99"/>
                        <a:pt x="137" y="99"/>
                      </a:cubicBezTo>
                      <a:cubicBezTo>
                        <a:pt x="73" y="99"/>
                        <a:pt x="16" y="198"/>
                        <a:pt x="56" y="305"/>
                      </a:cubicBezTo>
                      <a:cubicBezTo>
                        <a:pt x="72" y="346"/>
                        <a:pt x="96" y="376"/>
                        <a:pt x="113" y="393"/>
                      </a:cubicBezTo>
                      <a:cubicBezTo>
                        <a:pt x="118" y="395"/>
                        <a:pt x="123" y="396"/>
                        <a:pt x="129" y="397"/>
                      </a:cubicBezTo>
                      <a:cubicBezTo>
                        <a:pt x="113" y="382"/>
                        <a:pt x="84" y="348"/>
                        <a:pt x="67" y="300"/>
                      </a:cubicBezTo>
                      <a:cubicBezTo>
                        <a:pt x="37" y="213"/>
                        <a:pt x="79" y="116"/>
                        <a:pt x="137" y="115"/>
                      </a:cubicBezTo>
                      <a:cubicBezTo>
                        <a:pt x="189" y="114"/>
                        <a:pt x="216" y="168"/>
                        <a:pt x="208" y="239"/>
                      </a:cubicBezTo>
                      <a:cubicBezTo>
                        <a:pt x="201" y="274"/>
                        <a:pt x="200" y="310"/>
                        <a:pt x="210" y="334"/>
                      </a:cubicBezTo>
                      <a:cubicBezTo>
                        <a:pt x="217" y="351"/>
                        <a:pt x="228" y="359"/>
                        <a:pt x="233" y="363"/>
                      </a:cubicBezTo>
                      <a:cubicBezTo>
                        <a:pt x="235" y="361"/>
                        <a:pt x="237" y="359"/>
                        <a:pt x="239" y="357"/>
                      </a:cubicBezTo>
                      <a:cubicBezTo>
                        <a:pt x="235" y="354"/>
                        <a:pt x="225" y="347"/>
                        <a:pt x="219" y="331"/>
                      </a:cubicBezTo>
                      <a:close/>
                      <a:moveTo>
                        <a:pt x="0" y="202"/>
                      </a:moveTo>
                      <a:cubicBezTo>
                        <a:pt x="0" y="217"/>
                        <a:pt x="1" y="231"/>
                        <a:pt x="4" y="245"/>
                      </a:cubicBezTo>
                      <a:cubicBezTo>
                        <a:pt x="6" y="146"/>
                        <a:pt x="40" y="49"/>
                        <a:pt x="144" y="51"/>
                      </a:cubicBezTo>
                      <a:cubicBezTo>
                        <a:pt x="230" y="51"/>
                        <a:pt x="271" y="143"/>
                        <a:pt x="262" y="219"/>
                      </a:cubicBezTo>
                      <a:cubicBezTo>
                        <a:pt x="259" y="248"/>
                        <a:pt x="252" y="276"/>
                        <a:pt x="252" y="298"/>
                      </a:cubicBezTo>
                      <a:cubicBezTo>
                        <a:pt x="252" y="315"/>
                        <a:pt x="258" y="326"/>
                        <a:pt x="260" y="330"/>
                      </a:cubicBezTo>
                      <a:cubicBezTo>
                        <a:pt x="262" y="327"/>
                        <a:pt x="264" y="323"/>
                        <a:pt x="266" y="320"/>
                      </a:cubicBezTo>
                      <a:cubicBezTo>
                        <a:pt x="263" y="314"/>
                        <a:pt x="261" y="308"/>
                        <a:pt x="262" y="298"/>
                      </a:cubicBezTo>
                      <a:cubicBezTo>
                        <a:pt x="262" y="279"/>
                        <a:pt x="272" y="252"/>
                        <a:pt x="277" y="221"/>
                      </a:cubicBezTo>
                      <a:cubicBezTo>
                        <a:pt x="288" y="144"/>
                        <a:pt x="247" y="31"/>
                        <a:pt x="144" y="31"/>
                      </a:cubicBezTo>
                      <a:cubicBezTo>
                        <a:pt x="62" y="32"/>
                        <a:pt x="18" y="92"/>
                        <a:pt x="3" y="162"/>
                      </a:cubicBezTo>
                      <a:cubicBezTo>
                        <a:pt x="1" y="175"/>
                        <a:pt x="0" y="188"/>
                        <a:pt x="0" y="201"/>
                      </a:cubicBezTo>
                      <a:cubicBezTo>
                        <a:pt x="0" y="201"/>
                        <a:pt x="0" y="202"/>
                        <a:pt x="0" y="202"/>
                      </a:cubicBezTo>
                      <a:close/>
                      <a:moveTo>
                        <a:pt x="262" y="75"/>
                      </a:moveTo>
                      <a:cubicBezTo>
                        <a:pt x="244" y="44"/>
                        <a:pt x="206" y="0"/>
                        <a:pt x="145" y="0"/>
                      </a:cubicBezTo>
                      <a:cubicBezTo>
                        <a:pt x="108" y="0"/>
                        <a:pt x="80" y="18"/>
                        <a:pt x="58" y="40"/>
                      </a:cubicBezTo>
                      <a:cubicBezTo>
                        <a:pt x="60" y="39"/>
                        <a:pt x="91" y="18"/>
                        <a:pt x="144" y="18"/>
                      </a:cubicBezTo>
                      <a:cubicBezTo>
                        <a:pt x="220" y="18"/>
                        <a:pt x="262" y="75"/>
                        <a:pt x="262" y="75"/>
                      </a:cubicBezTo>
                      <a:close/>
                      <a:moveTo>
                        <a:pt x="142" y="308"/>
                      </a:moveTo>
                      <a:cubicBezTo>
                        <a:pt x="140" y="294"/>
                        <a:pt x="141" y="277"/>
                        <a:pt x="142" y="260"/>
                      </a:cubicBezTo>
                      <a:cubicBezTo>
                        <a:pt x="143" y="238"/>
                        <a:pt x="144" y="209"/>
                        <a:pt x="137" y="201"/>
                      </a:cubicBezTo>
                      <a:cubicBezTo>
                        <a:pt x="137" y="201"/>
                        <a:pt x="137" y="201"/>
                        <a:pt x="135" y="201"/>
                      </a:cubicBezTo>
                      <a:cubicBezTo>
                        <a:pt x="135" y="201"/>
                        <a:pt x="132" y="202"/>
                        <a:pt x="130" y="208"/>
                      </a:cubicBezTo>
                      <a:cubicBezTo>
                        <a:pt x="122" y="227"/>
                        <a:pt x="122" y="271"/>
                        <a:pt x="141" y="308"/>
                      </a:cubicBezTo>
                      <a:cubicBezTo>
                        <a:pt x="141" y="309"/>
                        <a:pt x="142" y="309"/>
                        <a:pt x="142" y="30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07" tIns="41954" rIns="83907" bIns="41954" numCol="1" anchor="t" anchorCtr="0" compatLnSpc="1">
                  <a:prstTxWarp prst="textNoShape">
                    <a:avLst/>
                  </a:prstTxWarp>
                </a:bodyPr>
                <a:lstStyle/>
                <a:p>
                  <a:pPr defTabSz="932060">
                    <a:defRPr/>
                  </a:pPr>
                  <a:endParaRPr lang="en-US" sz="1600" kern="0" dirty="0">
                    <a:solidFill>
                      <a:prstClr val="black"/>
                    </a:solidFill>
                    <a:latin typeface="Segoe UI"/>
                    <a:cs typeface="Arial" charset="0"/>
                  </a:endParaRPr>
                </a:p>
              </p:txBody>
            </p:sp>
          </p:grpSp>
        </p:grpSp>
      </p:grpSp>
    </p:spTree>
    <p:extLst>
      <p:ext uri="{BB962C8B-B14F-4D97-AF65-F5344CB8AC3E}">
        <p14:creationId xmlns:p14="http://schemas.microsoft.com/office/powerpoint/2010/main" val="737620741"/>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C9F0FD-852F-4EFC-8835-38B2B251D44F}"/>
              </a:ext>
            </a:extLst>
          </p:cNvPr>
          <p:cNvSpPr>
            <a:spLocks noGrp="1"/>
          </p:cNvSpPr>
          <p:nvPr>
            <p:ph type="title"/>
          </p:nvPr>
        </p:nvSpPr>
        <p:spPr/>
        <p:txBody>
          <a:bodyPr/>
          <a:lstStyle/>
          <a:p>
            <a:r>
              <a:rPr lang="en-US" dirty="0"/>
              <a:t>Azure Database for MySQL</a:t>
            </a:r>
          </a:p>
        </p:txBody>
      </p:sp>
      <p:sp>
        <p:nvSpPr>
          <p:cNvPr id="4" name="Content Placeholder 2">
            <a:extLst>
              <a:ext uri="{FF2B5EF4-FFF2-40B4-BE49-F238E27FC236}">
                <a16:creationId xmlns:a16="http://schemas.microsoft.com/office/drawing/2014/main" id="{AD3C34C0-0677-43CE-AB48-CF9C1B351D8B}"/>
              </a:ext>
            </a:extLst>
          </p:cNvPr>
          <p:cNvSpPr txBox="1">
            <a:spLocks/>
          </p:cNvSpPr>
          <p:nvPr/>
        </p:nvSpPr>
        <p:spPr>
          <a:xfrm>
            <a:off x="613834" y="1005173"/>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r>
              <a:rPr lang="en-US" kern="0" dirty="0">
                <a:solidFill>
                  <a:srgbClr val="000000"/>
                </a:solidFill>
              </a:rPr>
              <a:t>Based on MySQL Community Edition</a:t>
            </a:r>
          </a:p>
          <a:p>
            <a:r>
              <a:rPr lang="en-US" kern="0" dirty="0">
                <a:solidFill>
                  <a:srgbClr val="000000"/>
                </a:solidFill>
              </a:rPr>
              <a:t>Shares common features with other managed database services:</a:t>
            </a:r>
          </a:p>
          <a:p>
            <a:pPr lvl="1"/>
            <a:r>
              <a:rPr lang="en-US" kern="0" dirty="0">
                <a:solidFill>
                  <a:srgbClr val="000000"/>
                </a:solidFill>
              </a:rPr>
              <a:t>Provision in minutes with </a:t>
            </a:r>
            <a:r>
              <a:rPr lang="en-US" b="1" kern="0" dirty="0">
                <a:solidFill>
                  <a:srgbClr val="000000"/>
                </a:solidFill>
              </a:rPr>
              <a:t>built-in high availability</a:t>
            </a:r>
          </a:p>
          <a:p>
            <a:pPr lvl="1"/>
            <a:r>
              <a:rPr lang="en-US" kern="0" dirty="0">
                <a:solidFill>
                  <a:srgbClr val="000000"/>
                </a:solidFill>
              </a:rPr>
              <a:t>Predictable performance</a:t>
            </a:r>
            <a:endParaRPr lang="en-US" b="1" kern="0" dirty="0">
              <a:solidFill>
                <a:srgbClr val="000000"/>
              </a:solidFill>
            </a:endParaRPr>
          </a:p>
          <a:p>
            <a:pPr lvl="1"/>
            <a:r>
              <a:rPr lang="en-US" b="1" kern="0" dirty="0">
                <a:solidFill>
                  <a:srgbClr val="000000"/>
                </a:solidFill>
              </a:rPr>
              <a:t>Scale on the fly </a:t>
            </a:r>
            <a:r>
              <a:rPr lang="en-US" kern="0" dirty="0">
                <a:solidFill>
                  <a:srgbClr val="000000"/>
                </a:solidFill>
              </a:rPr>
              <a:t>without application downtime</a:t>
            </a:r>
          </a:p>
          <a:p>
            <a:pPr lvl="1"/>
            <a:r>
              <a:rPr lang="en-US" b="1" kern="0" dirty="0">
                <a:solidFill>
                  <a:srgbClr val="000000"/>
                </a:solidFill>
              </a:rPr>
              <a:t>Secured to protect sensitive data </a:t>
            </a:r>
            <a:r>
              <a:rPr lang="en-US" kern="0" dirty="0">
                <a:solidFill>
                  <a:srgbClr val="000000"/>
                </a:solidFill>
              </a:rPr>
              <a:t>at-rest and in-motion</a:t>
            </a:r>
          </a:p>
          <a:p>
            <a:pPr lvl="1"/>
            <a:r>
              <a:rPr lang="en-US" b="1" kern="0" dirty="0">
                <a:solidFill>
                  <a:srgbClr val="000000"/>
                </a:solidFill>
              </a:rPr>
              <a:t>Automatic backups </a:t>
            </a:r>
            <a:r>
              <a:rPr lang="en-US" kern="0" dirty="0">
                <a:solidFill>
                  <a:srgbClr val="000000"/>
                </a:solidFill>
              </a:rPr>
              <a:t>and Point-In-Time-Restore for up to 35 days</a:t>
            </a:r>
          </a:p>
          <a:p>
            <a:pPr lvl="1"/>
            <a:r>
              <a:rPr lang="en-US" kern="0" dirty="0">
                <a:solidFill>
                  <a:srgbClr val="000000"/>
                </a:solidFill>
              </a:rPr>
              <a:t>Deep integration with Azure Web Apps</a:t>
            </a:r>
          </a:p>
          <a:p>
            <a:endParaRPr lang="en-US" kern="0" dirty="0">
              <a:solidFill>
                <a:srgbClr val="000000"/>
              </a:solidFill>
            </a:endParaRPr>
          </a:p>
        </p:txBody>
      </p:sp>
    </p:spTree>
    <p:extLst>
      <p:ext uri="{BB962C8B-B14F-4D97-AF65-F5344CB8AC3E}">
        <p14:creationId xmlns:p14="http://schemas.microsoft.com/office/powerpoint/2010/main" val="1644526070"/>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C7287A-9291-4AAB-844F-25EB6F70B043}"/>
              </a:ext>
            </a:extLst>
          </p:cNvPr>
          <p:cNvSpPr>
            <a:spLocks noGrp="1"/>
          </p:cNvSpPr>
          <p:nvPr>
            <p:ph type="title"/>
          </p:nvPr>
        </p:nvSpPr>
        <p:spPr/>
        <p:txBody>
          <a:bodyPr/>
          <a:lstStyle/>
          <a:p>
            <a:r>
              <a:rPr lang="en-US" dirty="0"/>
              <a:t>Connecting to MySQL Instance</a:t>
            </a:r>
          </a:p>
        </p:txBody>
      </p:sp>
      <p:grpSp>
        <p:nvGrpSpPr>
          <p:cNvPr id="4" name="Group 3" descr="Diagram illustrates the concept an interrelationships in connecting an example MySQL instance to the Azure Database Services platform. At the top, Azure CLI, Azure Portal, and a custom management app are connected by separate arrows to Azure Resource Manager. In a box below, a MySQL server is connected by three separate arrows to boxes containing the Azure Database Services Platform (at top), a MySQL client and database tools (at left), and another MySQL client and applications at right.">
            <a:extLst>
              <a:ext uri="{FF2B5EF4-FFF2-40B4-BE49-F238E27FC236}">
                <a16:creationId xmlns:a16="http://schemas.microsoft.com/office/drawing/2014/main" id="{4ECA7085-3BC6-4493-AC6B-05061CFE8626}"/>
              </a:ext>
            </a:extLst>
          </p:cNvPr>
          <p:cNvGrpSpPr/>
          <p:nvPr/>
        </p:nvGrpSpPr>
        <p:grpSpPr>
          <a:xfrm>
            <a:off x="1857076" y="2365249"/>
            <a:ext cx="8515852" cy="3767328"/>
            <a:chOff x="222507" y="1485604"/>
            <a:chExt cx="12027795" cy="5320977"/>
          </a:xfrm>
        </p:grpSpPr>
        <p:sp>
          <p:nvSpPr>
            <p:cNvPr id="5" name="Cloud 4">
              <a:extLst>
                <a:ext uri="{FF2B5EF4-FFF2-40B4-BE49-F238E27FC236}">
                  <a16:creationId xmlns:a16="http://schemas.microsoft.com/office/drawing/2014/main" id="{D12EC255-3E53-44EE-A56F-368CCEC62F8A}"/>
                </a:ext>
              </a:extLst>
            </p:cNvPr>
            <p:cNvSpPr/>
            <p:nvPr/>
          </p:nvSpPr>
          <p:spPr bwMode="auto">
            <a:xfrm>
              <a:off x="2239732" y="4204023"/>
              <a:ext cx="8642353" cy="2602558"/>
            </a:xfrm>
            <a:prstGeom prst="cloud">
              <a:avLst/>
            </a:prstGeom>
            <a:solidFill>
              <a:srgbClr val="E7E6E6"/>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a:lnSpc>
                  <a:spcPct val="90000"/>
                </a:lnSpc>
                <a:defRPr/>
              </a:pPr>
              <a:endParaRPr lang="en-US" sz="1600" kern="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sp>
          <p:nvSpPr>
            <p:cNvPr id="6" name="Rectangle 5">
              <a:extLst>
                <a:ext uri="{FF2B5EF4-FFF2-40B4-BE49-F238E27FC236}">
                  <a16:creationId xmlns:a16="http://schemas.microsoft.com/office/drawing/2014/main" id="{019135AB-F957-4CDF-8787-80823B5A515C}"/>
                </a:ext>
              </a:extLst>
            </p:cNvPr>
            <p:cNvSpPr/>
            <p:nvPr/>
          </p:nvSpPr>
          <p:spPr bwMode="auto">
            <a:xfrm>
              <a:off x="3053186" y="3309217"/>
              <a:ext cx="6148672" cy="2904901"/>
            </a:xfrm>
            <a:prstGeom prst="rect">
              <a:avLst/>
            </a:prstGeom>
            <a:solidFill>
              <a:srgbClr val="44546A"/>
            </a:solidFill>
            <a:ln w="28575" cap="flat" cmpd="sng" algn="ctr">
              <a:noFill/>
              <a:prstDash val="sysDash"/>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a:lnSpc>
                  <a:spcPct val="90000"/>
                </a:lnSpc>
                <a:defRPr/>
              </a:pPr>
              <a:endParaRPr lang="en-US" sz="1600" kern="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sp>
          <p:nvSpPr>
            <p:cNvPr id="7" name="TextBox 6">
              <a:extLst>
                <a:ext uri="{FF2B5EF4-FFF2-40B4-BE49-F238E27FC236}">
                  <a16:creationId xmlns:a16="http://schemas.microsoft.com/office/drawing/2014/main" id="{FBB65DAB-408D-4DA6-AB4B-F5A0B223C2A3}"/>
                </a:ext>
              </a:extLst>
            </p:cNvPr>
            <p:cNvSpPr txBox="1"/>
            <p:nvPr/>
          </p:nvSpPr>
          <p:spPr>
            <a:xfrm>
              <a:off x="3137753" y="3402671"/>
              <a:ext cx="2310827" cy="565116"/>
            </a:xfrm>
            <a:prstGeom prst="rect">
              <a:avLst/>
            </a:prstGeom>
            <a:noFill/>
          </p:spPr>
          <p:txBody>
            <a:bodyPr wrap="square" rtlCol="0">
              <a:spAutoFit/>
            </a:bodyPr>
            <a:lstStyle/>
            <a:p>
              <a:pPr defTabSz="932742">
                <a:defRPr/>
              </a:pPr>
              <a:r>
                <a:rPr lang="en-US" sz="1000" kern="0" dirty="0">
                  <a:solidFill>
                    <a:srgbClr val="FFFFFF"/>
                  </a:solidFill>
                  <a:latin typeface="Segoe UI Semibold" panose="020B0702040204020203" pitchFamily="34" charset="0"/>
                  <a:cs typeface="Segoe UI Semibold" panose="020B0702040204020203" pitchFamily="34" charset="0"/>
                </a:rPr>
                <a:t>Server provisioning and management</a:t>
              </a:r>
            </a:p>
          </p:txBody>
        </p:sp>
        <p:sp>
          <p:nvSpPr>
            <p:cNvPr id="8" name="TextBox 7">
              <a:extLst>
                <a:ext uri="{FF2B5EF4-FFF2-40B4-BE49-F238E27FC236}">
                  <a16:creationId xmlns:a16="http://schemas.microsoft.com/office/drawing/2014/main" id="{877A418D-E65A-420D-9DE0-2D0DBAE60D05}"/>
                </a:ext>
              </a:extLst>
            </p:cNvPr>
            <p:cNvSpPr txBox="1"/>
            <p:nvPr/>
          </p:nvSpPr>
          <p:spPr>
            <a:xfrm>
              <a:off x="5709007" y="5475413"/>
              <a:ext cx="1863867" cy="886796"/>
            </a:xfrm>
            <a:prstGeom prst="rect">
              <a:avLst/>
            </a:prstGeom>
            <a:noFill/>
          </p:spPr>
          <p:txBody>
            <a:bodyPr wrap="square" lIns="182880" tIns="146304" rIns="182880" bIns="146304" rtlCol="0">
              <a:spAutoFit/>
            </a:bodyPr>
            <a:lstStyle/>
            <a:p>
              <a:pPr defTabSz="932742">
                <a:lnSpc>
                  <a:spcPct val="90000"/>
                </a:lnSpc>
                <a:spcAft>
                  <a:spcPts val="600"/>
                </a:spcAft>
                <a:defRPr/>
              </a:pPr>
              <a:r>
                <a:rPr lang="en-US" sz="1200" kern="0" dirty="0">
                  <a:solidFill>
                    <a:prstClr val="white"/>
                  </a:solidFill>
                  <a:latin typeface="Segoe UI Semibold" panose="020B0702040204020203" pitchFamily="34" charset="0"/>
                  <a:cs typeface="Segoe UI Semibold" panose="020B0702040204020203" pitchFamily="34" charset="0"/>
                </a:rPr>
                <a:t>MySQL Server</a:t>
              </a:r>
            </a:p>
          </p:txBody>
        </p:sp>
        <p:pic>
          <p:nvPicPr>
            <p:cNvPr id="9" name="Picture 8">
              <a:extLst>
                <a:ext uri="{FF2B5EF4-FFF2-40B4-BE49-F238E27FC236}">
                  <a16:creationId xmlns:a16="http://schemas.microsoft.com/office/drawing/2014/main" id="{D8F7D931-068C-4881-8AC5-123950EC8110}"/>
                </a:ext>
              </a:extLst>
            </p:cNvPr>
            <p:cNvPicPr>
              <a:picLocks noChangeAspect="1"/>
            </p:cNvPicPr>
            <p:nvPr/>
          </p:nvPicPr>
          <p:blipFill>
            <a:blip r:embed="rId3"/>
            <a:stretch>
              <a:fillRect/>
            </a:stretch>
          </p:blipFill>
          <p:spPr>
            <a:xfrm>
              <a:off x="5595156" y="4406712"/>
              <a:ext cx="1380684" cy="1380684"/>
            </a:xfrm>
            <a:prstGeom prst="rect">
              <a:avLst/>
            </a:prstGeom>
          </p:spPr>
        </p:pic>
        <p:grpSp>
          <p:nvGrpSpPr>
            <p:cNvPr id="10" name="Group 9">
              <a:extLst>
                <a:ext uri="{FF2B5EF4-FFF2-40B4-BE49-F238E27FC236}">
                  <a16:creationId xmlns:a16="http://schemas.microsoft.com/office/drawing/2014/main" id="{8AE28D65-B47F-4DF9-9053-833413D427C8}"/>
                </a:ext>
              </a:extLst>
            </p:cNvPr>
            <p:cNvGrpSpPr/>
            <p:nvPr/>
          </p:nvGrpSpPr>
          <p:grpSpPr>
            <a:xfrm>
              <a:off x="2588121" y="1485604"/>
              <a:ext cx="3155043" cy="1080612"/>
              <a:chOff x="2588121" y="1485604"/>
              <a:chExt cx="3155043" cy="1080612"/>
            </a:xfrm>
          </p:grpSpPr>
          <p:sp>
            <p:nvSpPr>
              <p:cNvPr id="43" name="Rectangle 42">
                <a:extLst>
                  <a:ext uri="{FF2B5EF4-FFF2-40B4-BE49-F238E27FC236}">
                    <a16:creationId xmlns:a16="http://schemas.microsoft.com/office/drawing/2014/main" id="{85ED2D29-B910-4BDC-ACF0-B34C35CF9263}"/>
                  </a:ext>
                </a:extLst>
              </p:cNvPr>
              <p:cNvSpPr/>
              <p:nvPr/>
            </p:nvSpPr>
            <p:spPr bwMode="auto">
              <a:xfrm>
                <a:off x="2588121" y="1485604"/>
                <a:ext cx="2372282" cy="540913"/>
              </a:xfrm>
              <a:prstGeom prst="rect">
                <a:avLst/>
              </a:prstGeom>
              <a:solidFill>
                <a:srgbClr val="22BDEF"/>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a:lnSpc>
                    <a:spcPct val="90000"/>
                  </a:lnSpc>
                  <a:defRPr/>
                </a:pPr>
                <a:r>
                  <a:rPr lang="en-US" sz="1200" kern="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 </a:t>
                </a:r>
                <a:endParaRPr lang="en-US" sz="1100" kern="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sp>
            <p:nvSpPr>
              <p:cNvPr id="44" name="Rectangle 43">
                <a:extLst>
                  <a:ext uri="{FF2B5EF4-FFF2-40B4-BE49-F238E27FC236}">
                    <a16:creationId xmlns:a16="http://schemas.microsoft.com/office/drawing/2014/main" id="{8D2AC524-4832-4CEC-B338-1D6B70116070}"/>
                  </a:ext>
                </a:extLst>
              </p:cNvPr>
              <p:cNvSpPr/>
              <p:nvPr/>
            </p:nvSpPr>
            <p:spPr>
              <a:xfrm>
                <a:off x="3166882" y="1573597"/>
                <a:ext cx="1118911" cy="369498"/>
              </a:xfrm>
              <a:prstGeom prst="rect">
                <a:avLst/>
              </a:prstGeom>
            </p:spPr>
            <p:txBody>
              <a:bodyPr wrap="none">
                <a:spAutoFit/>
              </a:bodyPr>
              <a:lstStyle/>
              <a:p>
                <a:pPr defTabSz="932742">
                  <a:defRPr/>
                </a:pPr>
                <a:r>
                  <a:rPr lang="en-US" sz="1100" kern="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Azure CLI</a:t>
                </a:r>
                <a:endParaRPr lang="en-US" sz="1100" kern="0" dirty="0">
                  <a:solidFill>
                    <a:srgbClr val="FFFFFF"/>
                  </a:solidFill>
                  <a:latin typeface="Segoe UI Semibold" panose="020B0702040204020203" pitchFamily="34" charset="0"/>
                  <a:cs typeface="Segoe UI Semibold" panose="020B0702040204020203" pitchFamily="34" charset="0"/>
                </a:endParaRPr>
              </a:p>
            </p:txBody>
          </p:sp>
          <p:pic>
            <p:nvPicPr>
              <p:cNvPr id="45" name="Picture 44">
                <a:extLst>
                  <a:ext uri="{FF2B5EF4-FFF2-40B4-BE49-F238E27FC236}">
                    <a16:creationId xmlns:a16="http://schemas.microsoft.com/office/drawing/2014/main" id="{440857C6-0DD6-4783-99F9-BE58863507D8}"/>
                  </a:ext>
                </a:extLst>
              </p:cNvPr>
              <p:cNvPicPr>
                <a:picLocks noChangeAspect="1"/>
              </p:cNvPicPr>
              <p:nvPr/>
            </p:nvPicPr>
            <p:blipFill>
              <a:blip r:embed="rId4"/>
              <a:stretch>
                <a:fillRect/>
              </a:stretch>
            </p:blipFill>
            <p:spPr>
              <a:xfrm>
                <a:off x="2792063" y="1551440"/>
                <a:ext cx="364546" cy="375938"/>
              </a:xfrm>
              <a:prstGeom prst="rect">
                <a:avLst/>
              </a:prstGeom>
            </p:spPr>
          </p:pic>
          <p:pic>
            <p:nvPicPr>
              <p:cNvPr id="46" name="Picture 45">
                <a:extLst>
                  <a:ext uri="{FF2B5EF4-FFF2-40B4-BE49-F238E27FC236}">
                    <a16:creationId xmlns:a16="http://schemas.microsoft.com/office/drawing/2014/main" id="{C25FBA48-FB01-4C77-A44A-A03AD787A4AF}"/>
                  </a:ext>
                </a:extLst>
              </p:cNvPr>
              <p:cNvPicPr>
                <a:picLocks noChangeAspect="1"/>
              </p:cNvPicPr>
              <p:nvPr/>
            </p:nvPicPr>
            <p:blipFill>
              <a:blip r:embed="rId5"/>
              <a:stretch>
                <a:fillRect/>
              </a:stretch>
            </p:blipFill>
            <p:spPr>
              <a:xfrm>
                <a:off x="3865706" y="2033904"/>
                <a:ext cx="1877458" cy="532312"/>
              </a:xfrm>
              <a:prstGeom prst="rect">
                <a:avLst/>
              </a:prstGeom>
            </p:spPr>
          </p:pic>
        </p:grpSp>
        <p:grpSp>
          <p:nvGrpSpPr>
            <p:cNvPr id="11" name="Group 10">
              <a:extLst>
                <a:ext uri="{FF2B5EF4-FFF2-40B4-BE49-F238E27FC236}">
                  <a16:creationId xmlns:a16="http://schemas.microsoft.com/office/drawing/2014/main" id="{5870B92C-77CB-46D4-82B9-67E2185BFF46}"/>
                </a:ext>
              </a:extLst>
            </p:cNvPr>
            <p:cNvGrpSpPr/>
            <p:nvPr/>
          </p:nvGrpSpPr>
          <p:grpSpPr>
            <a:xfrm>
              <a:off x="6966456" y="1503759"/>
              <a:ext cx="3041044" cy="1266558"/>
              <a:chOff x="6966456" y="1503759"/>
              <a:chExt cx="3041044" cy="1266558"/>
            </a:xfrm>
          </p:grpSpPr>
          <p:sp>
            <p:nvSpPr>
              <p:cNvPr id="38" name="TextBox 37">
                <a:extLst>
                  <a:ext uri="{FF2B5EF4-FFF2-40B4-BE49-F238E27FC236}">
                    <a16:creationId xmlns:a16="http://schemas.microsoft.com/office/drawing/2014/main" id="{CD54FC4B-F128-4F16-8814-6632E6535681}"/>
                  </a:ext>
                </a:extLst>
              </p:cNvPr>
              <p:cNvSpPr txBox="1"/>
              <p:nvPr/>
            </p:nvSpPr>
            <p:spPr>
              <a:xfrm>
                <a:off x="7234599" y="2205202"/>
                <a:ext cx="840383" cy="565115"/>
              </a:xfrm>
              <a:prstGeom prst="rect">
                <a:avLst/>
              </a:prstGeom>
              <a:noFill/>
            </p:spPr>
            <p:txBody>
              <a:bodyPr wrap="square" rtlCol="0">
                <a:spAutoFit/>
              </a:bodyPr>
              <a:lstStyle/>
              <a:p>
                <a:pPr defTabSz="932742">
                  <a:defRPr/>
                </a:pPr>
                <a:r>
                  <a:rPr lang="en-US" sz="1000" kern="0" dirty="0">
                    <a:solidFill>
                      <a:srgbClr val="FFFFFF"/>
                    </a:solidFill>
                    <a:latin typeface="Segoe UI Semibold" panose="020B0702040204020203" pitchFamily="34" charset="0"/>
                    <a:cs typeface="Segoe UI Semibold" panose="020B0702040204020203" pitchFamily="34" charset="0"/>
                  </a:rPr>
                  <a:t>REST API</a:t>
                </a:r>
              </a:p>
            </p:txBody>
          </p:sp>
          <p:sp>
            <p:nvSpPr>
              <p:cNvPr id="39" name="Rectangle 38">
                <a:extLst>
                  <a:ext uri="{FF2B5EF4-FFF2-40B4-BE49-F238E27FC236}">
                    <a16:creationId xmlns:a16="http://schemas.microsoft.com/office/drawing/2014/main" id="{C0E6283B-48CF-4F86-81CC-58942C5F5065}"/>
                  </a:ext>
                </a:extLst>
              </p:cNvPr>
              <p:cNvSpPr/>
              <p:nvPr/>
            </p:nvSpPr>
            <p:spPr bwMode="auto">
              <a:xfrm>
                <a:off x="7567209" y="1503759"/>
                <a:ext cx="2372282" cy="540913"/>
              </a:xfrm>
              <a:prstGeom prst="rect">
                <a:avLst/>
              </a:prstGeom>
              <a:solidFill>
                <a:srgbClr val="22BDEF"/>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a:lnSpc>
                    <a:spcPct val="90000"/>
                  </a:lnSpc>
                  <a:defRPr/>
                </a:pPr>
                <a:r>
                  <a:rPr lang="en-US" sz="1200" kern="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 </a:t>
                </a:r>
                <a:endParaRPr lang="en-US" sz="1100" kern="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sp>
            <p:nvSpPr>
              <p:cNvPr id="40" name="Rectangle 39">
                <a:extLst>
                  <a:ext uri="{FF2B5EF4-FFF2-40B4-BE49-F238E27FC236}">
                    <a16:creationId xmlns:a16="http://schemas.microsoft.com/office/drawing/2014/main" id="{1A1200B1-E07F-487B-B517-AA8B2A383D38}"/>
                  </a:ext>
                </a:extLst>
              </p:cNvPr>
              <p:cNvSpPr/>
              <p:nvPr/>
            </p:nvSpPr>
            <p:spPr>
              <a:xfrm>
                <a:off x="8145970" y="1591752"/>
                <a:ext cx="1861530" cy="369498"/>
              </a:xfrm>
              <a:prstGeom prst="rect">
                <a:avLst/>
              </a:prstGeom>
            </p:spPr>
            <p:txBody>
              <a:bodyPr wrap="none">
                <a:spAutoFit/>
              </a:bodyPr>
              <a:lstStyle/>
              <a:p>
                <a:pPr defTabSz="932742">
                  <a:defRPr/>
                </a:pPr>
                <a:r>
                  <a:rPr lang="en-US" sz="1100" kern="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Custom Mgt. App</a:t>
                </a:r>
                <a:endParaRPr lang="en-US" sz="1100" kern="0" dirty="0">
                  <a:solidFill>
                    <a:srgbClr val="FFFFFF"/>
                  </a:solidFill>
                  <a:latin typeface="Segoe UI Semibold" panose="020B0702040204020203" pitchFamily="34" charset="0"/>
                  <a:cs typeface="Segoe UI Semibold" panose="020B0702040204020203" pitchFamily="34" charset="0"/>
                </a:endParaRPr>
              </a:p>
            </p:txBody>
          </p:sp>
          <p:pic>
            <p:nvPicPr>
              <p:cNvPr id="41" name="Picture 40">
                <a:extLst>
                  <a:ext uri="{FF2B5EF4-FFF2-40B4-BE49-F238E27FC236}">
                    <a16:creationId xmlns:a16="http://schemas.microsoft.com/office/drawing/2014/main" id="{1797253D-A382-40B3-8747-77F7A9214EE1}"/>
                  </a:ext>
                </a:extLst>
              </p:cNvPr>
              <p:cNvPicPr>
                <a:picLocks noChangeAspect="1"/>
              </p:cNvPicPr>
              <p:nvPr/>
            </p:nvPicPr>
            <p:blipFill>
              <a:blip r:embed="rId6"/>
              <a:stretch>
                <a:fillRect/>
              </a:stretch>
            </p:blipFill>
            <p:spPr>
              <a:xfrm>
                <a:off x="7733223" y="1603581"/>
                <a:ext cx="425547" cy="354623"/>
              </a:xfrm>
              <a:prstGeom prst="rect">
                <a:avLst/>
              </a:prstGeom>
            </p:spPr>
          </p:pic>
          <p:pic>
            <p:nvPicPr>
              <p:cNvPr id="42" name="Picture 41">
                <a:extLst>
                  <a:ext uri="{FF2B5EF4-FFF2-40B4-BE49-F238E27FC236}">
                    <a16:creationId xmlns:a16="http://schemas.microsoft.com/office/drawing/2014/main" id="{D8D74516-5130-418C-ADE8-04258B1F05EA}"/>
                  </a:ext>
                </a:extLst>
              </p:cNvPr>
              <p:cNvPicPr>
                <a:picLocks noChangeAspect="1"/>
              </p:cNvPicPr>
              <p:nvPr/>
            </p:nvPicPr>
            <p:blipFill>
              <a:blip r:embed="rId5"/>
              <a:stretch>
                <a:fillRect/>
              </a:stretch>
            </p:blipFill>
            <p:spPr>
              <a:xfrm flipH="1">
                <a:off x="6966456" y="2051754"/>
                <a:ext cx="1446730" cy="532312"/>
              </a:xfrm>
              <a:prstGeom prst="rect">
                <a:avLst/>
              </a:prstGeom>
            </p:spPr>
          </p:pic>
        </p:grpSp>
        <p:grpSp>
          <p:nvGrpSpPr>
            <p:cNvPr id="12" name="Group 11">
              <a:extLst>
                <a:ext uri="{FF2B5EF4-FFF2-40B4-BE49-F238E27FC236}">
                  <a16:creationId xmlns:a16="http://schemas.microsoft.com/office/drawing/2014/main" id="{9AB54186-3B6D-421A-9280-4BCA527F7FFE}"/>
                </a:ext>
              </a:extLst>
            </p:cNvPr>
            <p:cNvGrpSpPr/>
            <p:nvPr/>
          </p:nvGrpSpPr>
          <p:grpSpPr>
            <a:xfrm>
              <a:off x="5080726" y="1495973"/>
              <a:ext cx="2372282" cy="935116"/>
              <a:chOff x="5080726" y="1495973"/>
              <a:chExt cx="2372282" cy="935116"/>
            </a:xfrm>
          </p:grpSpPr>
          <p:sp>
            <p:nvSpPr>
              <p:cNvPr id="34" name="Rectangle 33">
                <a:extLst>
                  <a:ext uri="{FF2B5EF4-FFF2-40B4-BE49-F238E27FC236}">
                    <a16:creationId xmlns:a16="http://schemas.microsoft.com/office/drawing/2014/main" id="{52D8D8D4-1386-4B67-AD68-4A84552A8026}"/>
                  </a:ext>
                </a:extLst>
              </p:cNvPr>
              <p:cNvSpPr/>
              <p:nvPr/>
            </p:nvSpPr>
            <p:spPr bwMode="auto">
              <a:xfrm>
                <a:off x="5080726" y="1495973"/>
                <a:ext cx="2372282" cy="540913"/>
              </a:xfrm>
              <a:prstGeom prst="rect">
                <a:avLst/>
              </a:prstGeom>
              <a:solidFill>
                <a:srgbClr val="22BDEF"/>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a:lnSpc>
                    <a:spcPct val="90000"/>
                  </a:lnSpc>
                  <a:defRPr/>
                </a:pPr>
                <a:r>
                  <a:rPr lang="en-US" sz="1200" kern="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 </a:t>
                </a:r>
                <a:endParaRPr lang="en-US" sz="1100" kern="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pic>
            <p:nvPicPr>
              <p:cNvPr id="35" name="Picture 34">
                <a:extLst>
                  <a:ext uri="{FF2B5EF4-FFF2-40B4-BE49-F238E27FC236}">
                    <a16:creationId xmlns:a16="http://schemas.microsoft.com/office/drawing/2014/main" id="{FD823ED1-0456-4638-9F7B-550356EEA879}"/>
                  </a:ext>
                </a:extLst>
              </p:cNvPr>
              <p:cNvPicPr>
                <a:picLocks noChangeAspect="1"/>
              </p:cNvPicPr>
              <p:nvPr/>
            </p:nvPicPr>
            <p:blipFill>
              <a:blip r:embed="rId7"/>
              <a:stretch>
                <a:fillRect/>
              </a:stretch>
            </p:blipFill>
            <p:spPr>
              <a:xfrm>
                <a:off x="5223085" y="1635411"/>
                <a:ext cx="393790" cy="279464"/>
              </a:xfrm>
              <a:prstGeom prst="rect">
                <a:avLst/>
              </a:prstGeom>
            </p:spPr>
          </p:pic>
          <p:sp>
            <p:nvSpPr>
              <p:cNvPr id="36" name="Rectangle 35">
                <a:extLst>
                  <a:ext uri="{FF2B5EF4-FFF2-40B4-BE49-F238E27FC236}">
                    <a16:creationId xmlns:a16="http://schemas.microsoft.com/office/drawing/2014/main" id="{B41E996A-254F-4D34-864E-A7B080389748}"/>
                  </a:ext>
                </a:extLst>
              </p:cNvPr>
              <p:cNvSpPr/>
              <p:nvPr/>
            </p:nvSpPr>
            <p:spPr>
              <a:xfrm>
                <a:off x="5659487" y="1583966"/>
                <a:ext cx="1377016" cy="369498"/>
              </a:xfrm>
              <a:prstGeom prst="rect">
                <a:avLst/>
              </a:prstGeom>
            </p:spPr>
            <p:txBody>
              <a:bodyPr wrap="none">
                <a:spAutoFit/>
              </a:bodyPr>
              <a:lstStyle/>
              <a:p>
                <a:pPr defTabSz="932742">
                  <a:defRPr/>
                </a:pPr>
                <a:r>
                  <a:rPr lang="en-US" sz="1100" kern="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Azure Portal</a:t>
                </a:r>
                <a:endParaRPr lang="en-US" sz="1100" kern="0" dirty="0">
                  <a:solidFill>
                    <a:srgbClr val="FFFFFF"/>
                  </a:solidFill>
                  <a:latin typeface="Segoe UI Semibold" panose="020B0702040204020203" pitchFamily="34" charset="0"/>
                  <a:cs typeface="Segoe UI Semibold" panose="020B0702040204020203" pitchFamily="34" charset="0"/>
                </a:endParaRPr>
              </a:p>
            </p:txBody>
          </p:sp>
          <p:pic>
            <p:nvPicPr>
              <p:cNvPr id="37" name="Picture 36">
                <a:extLst>
                  <a:ext uri="{FF2B5EF4-FFF2-40B4-BE49-F238E27FC236}">
                    <a16:creationId xmlns:a16="http://schemas.microsoft.com/office/drawing/2014/main" id="{C6BFD362-BBDA-4D4F-B49E-B74AE17549B0}"/>
                  </a:ext>
                </a:extLst>
              </p:cNvPr>
              <p:cNvPicPr>
                <a:picLocks noChangeAspect="1"/>
              </p:cNvPicPr>
              <p:nvPr/>
            </p:nvPicPr>
            <p:blipFill>
              <a:blip r:embed="rId8"/>
              <a:stretch>
                <a:fillRect/>
              </a:stretch>
            </p:blipFill>
            <p:spPr>
              <a:xfrm>
                <a:off x="6089826" y="1947169"/>
                <a:ext cx="229862" cy="483920"/>
              </a:xfrm>
              <a:prstGeom prst="rect">
                <a:avLst/>
              </a:prstGeom>
            </p:spPr>
          </p:pic>
        </p:grpSp>
        <p:grpSp>
          <p:nvGrpSpPr>
            <p:cNvPr id="13" name="Group 12">
              <a:extLst>
                <a:ext uri="{FF2B5EF4-FFF2-40B4-BE49-F238E27FC236}">
                  <a16:creationId xmlns:a16="http://schemas.microsoft.com/office/drawing/2014/main" id="{4265A115-C803-4A43-BE8D-0574B1544445}"/>
                </a:ext>
              </a:extLst>
            </p:cNvPr>
            <p:cNvGrpSpPr/>
            <p:nvPr/>
          </p:nvGrpSpPr>
          <p:grpSpPr>
            <a:xfrm>
              <a:off x="4899088" y="3263461"/>
              <a:ext cx="2772820" cy="1123827"/>
              <a:chOff x="4899088" y="3263461"/>
              <a:chExt cx="2772820" cy="1123827"/>
            </a:xfrm>
          </p:grpSpPr>
          <p:pic>
            <p:nvPicPr>
              <p:cNvPr id="31" name="Picture 30">
                <a:extLst>
                  <a:ext uri="{FF2B5EF4-FFF2-40B4-BE49-F238E27FC236}">
                    <a16:creationId xmlns:a16="http://schemas.microsoft.com/office/drawing/2014/main" id="{51CA94B2-F7FC-4230-BC5B-7B4BAAE46256}"/>
                  </a:ext>
                </a:extLst>
              </p:cNvPr>
              <p:cNvPicPr>
                <a:picLocks noChangeAspect="1"/>
              </p:cNvPicPr>
              <p:nvPr/>
            </p:nvPicPr>
            <p:blipFill>
              <a:blip r:embed="rId9"/>
              <a:stretch>
                <a:fillRect/>
              </a:stretch>
            </p:blipFill>
            <p:spPr>
              <a:xfrm>
                <a:off x="6145374" y="3263461"/>
                <a:ext cx="242056" cy="1123827"/>
              </a:xfrm>
              <a:prstGeom prst="rect">
                <a:avLst/>
              </a:prstGeom>
            </p:spPr>
          </p:pic>
          <p:sp>
            <p:nvSpPr>
              <p:cNvPr id="32" name="Rectangle: Rounded Corners 31">
                <a:extLst>
                  <a:ext uri="{FF2B5EF4-FFF2-40B4-BE49-F238E27FC236}">
                    <a16:creationId xmlns:a16="http://schemas.microsoft.com/office/drawing/2014/main" id="{CE07E6A3-8B60-4216-8F5D-5D42474AB4AC}"/>
                  </a:ext>
                </a:extLst>
              </p:cNvPr>
              <p:cNvSpPr/>
              <p:nvPr/>
            </p:nvSpPr>
            <p:spPr bwMode="auto">
              <a:xfrm>
                <a:off x="4899088" y="3398196"/>
                <a:ext cx="2772820" cy="665215"/>
              </a:xfrm>
              <a:prstGeom prst="roundRect">
                <a:avLst/>
              </a:prstGeom>
              <a:solidFill>
                <a:srgbClr val="505050"/>
              </a:solidFill>
              <a:ln w="28575" cap="flat" cmpd="sng" algn="ctr">
                <a:solidFill>
                  <a:srgbClr val="2576BB"/>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742">
                  <a:defRPr/>
                </a:pPr>
                <a:endParaRPr lang="en-US" sz="1100" kern="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sp>
            <p:nvSpPr>
              <p:cNvPr id="33" name="Rectangle 32">
                <a:extLst>
                  <a:ext uri="{FF2B5EF4-FFF2-40B4-BE49-F238E27FC236}">
                    <a16:creationId xmlns:a16="http://schemas.microsoft.com/office/drawing/2014/main" id="{513CDFB3-FB40-4981-AA3C-DE5A8C1775D0}"/>
                  </a:ext>
                </a:extLst>
              </p:cNvPr>
              <p:cNvSpPr/>
              <p:nvPr/>
            </p:nvSpPr>
            <p:spPr>
              <a:xfrm>
                <a:off x="5109635" y="3400729"/>
                <a:ext cx="2351728" cy="608585"/>
              </a:xfrm>
              <a:prstGeom prst="rect">
                <a:avLst/>
              </a:prstGeom>
            </p:spPr>
            <p:txBody>
              <a:bodyPr wrap="square">
                <a:spAutoFit/>
              </a:bodyPr>
              <a:lstStyle/>
              <a:p>
                <a:pPr algn="ctr" defTabSz="932742">
                  <a:defRPr/>
                </a:pPr>
                <a:r>
                  <a:rPr lang="en-US" sz="1100" kern="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Azure Database Services Platform</a:t>
                </a:r>
              </a:p>
            </p:txBody>
          </p:sp>
        </p:grpSp>
        <p:sp>
          <p:nvSpPr>
            <p:cNvPr id="14" name="TextBox 13">
              <a:extLst>
                <a:ext uri="{FF2B5EF4-FFF2-40B4-BE49-F238E27FC236}">
                  <a16:creationId xmlns:a16="http://schemas.microsoft.com/office/drawing/2014/main" id="{7B5EC832-6DDD-4009-AA60-06610E804E0F}"/>
                </a:ext>
              </a:extLst>
            </p:cNvPr>
            <p:cNvSpPr txBox="1"/>
            <p:nvPr/>
          </p:nvSpPr>
          <p:spPr>
            <a:xfrm>
              <a:off x="7776322" y="3473928"/>
              <a:ext cx="2310827" cy="347763"/>
            </a:xfrm>
            <a:prstGeom prst="rect">
              <a:avLst/>
            </a:prstGeom>
            <a:noFill/>
          </p:spPr>
          <p:txBody>
            <a:bodyPr wrap="square" rtlCol="0">
              <a:spAutoFit/>
            </a:bodyPr>
            <a:lstStyle/>
            <a:p>
              <a:pPr defTabSz="932742">
                <a:defRPr/>
              </a:pPr>
              <a:r>
                <a:rPr lang="en-US" sz="1000" kern="0" dirty="0">
                  <a:solidFill>
                    <a:srgbClr val="FFFFFF"/>
                  </a:solidFill>
                  <a:latin typeface="Segoe UI Semibold" panose="020B0702040204020203" pitchFamily="34" charset="0"/>
                  <a:cs typeface="Segoe UI Semibold" panose="020B0702040204020203" pitchFamily="34" charset="0"/>
                </a:rPr>
                <a:t>US </a:t>
              </a:r>
              <a:r>
                <a:rPr lang="en-US" altLang="zh-CN" sz="1000" kern="0" dirty="0">
                  <a:solidFill>
                    <a:srgbClr val="FFFFFF"/>
                  </a:solidFill>
                  <a:latin typeface="Segoe UI Semibold" panose="020B0702040204020203" pitchFamily="34" charset="0"/>
                  <a:ea typeface="等线" panose="02010600030101010101" pitchFamily="2" charset="-122"/>
                  <a:cs typeface="Segoe UI Semibold" panose="020B0702040204020203" pitchFamily="34" charset="0"/>
                </a:rPr>
                <a:t>West</a:t>
              </a:r>
              <a:endParaRPr lang="en-US" sz="1000" kern="0" dirty="0">
                <a:solidFill>
                  <a:srgbClr val="FFFFFF"/>
                </a:solidFill>
                <a:latin typeface="Segoe UI Semibold" panose="020B0702040204020203" pitchFamily="34" charset="0"/>
                <a:cs typeface="Segoe UI Semibold" panose="020B0702040204020203" pitchFamily="34" charset="0"/>
              </a:endParaRPr>
            </a:p>
          </p:txBody>
        </p:sp>
        <p:grpSp>
          <p:nvGrpSpPr>
            <p:cNvPr id="15" name="Group 14">
              <a:extLst>
                <a:ext uri="{FF2B5EF4-FFF2-40B4-BE49-F238E27FC236}">
                  <a16:creationId xmlns:a16="http://schemas.microsoft.com/office/drawing/2014/main" id="{83A13EA2-2278-42EC-A479-28849B5A705D}"/>
                </a:ext>
              </a:extLst>
            </p:cNvPr>
            <p:cNvGrpSpPr/>
            <p:nvPr/>
          </p:nvGrpSpPr>
          <p:grpSpPr>
            <a:xfrm>
              <a:off x="6886236" y="4406712"/>
              <a:ext cx="5364066" cy="1470902"/>
              <a:chOff x="6886236" y="4406712"/>
              <a:chExt cx="5364066" cy="1470902"/>
            </a:xfrm>
          </p:grpSpPr>
          <p:pic>
            <p:nvPicPr>
              <p:cNvPr id="26" name="Picture 25">
                <a:extLst>
                  <a:ext uri="{FF2B5EF4-FFF2-40B4-BE49-F238E27FC236}">
                    <a16:creationId xmlns:a16="http://schemas.microsoft.com/office/drawing/2014/main" id="{AB450BBF-ECAB-4D01-B9B2-59083DB1CE66}"/>
                  </a:ext>
                </a:extLst>
              </p:cNvPr>
              <p:cNvPicPr>
                <a:picLocks noChangeAspect="1"/>
              </p:cNvPicPr>
              <p:nvPr/>
            </p:nvPicPr>
            <p:blipFill>
              <a:blip r:embed="rId10"/>
              <a:stretch>
                <a:fillRect/>
              </a:stretch>
            </p:blipFill>
            <p:spPr>
              <a:xfrm>
                <a:off x="6886236" y="5014485"/>
                <a:ext cx="3683839" cy="165138"/>
              </a:xfrm>
              <a:prstGeom prst="rect">
                <a:avLst/>
              </a:prstGeom>
            </p:spPr>
          </p:pic>
          <p:sp>
            <p:nvSpPr>
              <p:cNvPr id="27" name="Rectangle: Rounded Corners 26">
                <a:extLst>
                  <a:ext uri="{FF2B5EF4-FFF2-40B4-BE49-F238E27FC236}">
                    <a16:creationId xmlns:a16="http://schemas.microsoft.com/office/drawing/2014/main" id="{F185E996-EB76-471D-862F-7FB5DC004922}"/>
                  </a:ext>
                </a:extLst>
              </p:cNvPr>
              <p:cNvSpPr/>
              <p:nvPr/>
            </p:nvSpPr>
            <p:spPr bwMode="auto">
              <a:xfrm>
                <a:off x="10570075" y="4406712"/>
                <a:ext cx="1592110" cy="1470902"/>
              </a:xfrm>
              <a:prstGeom prst="roundRect">
                <a:avLst/>
              </a:prstGeom>
              <a:solidFill>
                <a:srgbClr val="5D89C7"/>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a:lnSpc>
                    <a:spcPct val="90000"/>
                  </a:lnSpc>
                  <a:defRPr/>
                </a:pPr>
                <a:endParaRPr lang="en-US" sz="1600" kern="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sp>
            <p:nvSpPr>
              <p:cNvPr id="28" name="Rectangle 27">
                <a:extLst>
                  <a:ext uri="{FF2B5EF4-FFF2-40B4-BE49-F238E27FC236}">
                    <a16:creationId xmlns:a16="http://schemas.microsoft.com/office/drawing/2014/main" id="{F16C9DD1-98AC-4E19-B9BE-B6BB4B79980B}"/>
                  </a:ext>
                </a:extLst>
              </p:cNvPr>
              <p:cNvSpPr/>
              <p:nvPr/>
            </p:nvSpPr>
            <p:spPr>
              <a:xfrm>
                <a:off x="10776865" y="4658008"/>
                <a:ext cx="1295509" cy="369498"/>
              </a:xfrm>
              <a:prstGeom prst="rect">
                <a:avLst/>
              </a:prstGeom>
            </p:spPr>
            <p:txBody>
              <a:bodyPr wrap="none">
                <a:spAutoFit/>
              </a:bodyPr>
              <a:lstStyle/>
              <a:p>
                <a:pPr defTabSz="932742">
                  <a:defRPr/>
                </a:pPr>
                <a:r>
                  <a:rPr lang="en-US" altLang="zh-CN" sz="1100" kern="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Application</a:t>
                </a:r>
                <a:endParaRPr lang="en-US" sz="1100" kern="0" dirty="0">
                  <a:solidFill>
                    <a:srgbClr val="FFFFFF"/>
                  </a:solidFill>
                  <a:latin typeface="Segoe UI Semibold" panose="020B0702040204020203" pitchFamily="34" charset="0"/>
                  <a:cs typeface="Segoe UI Semibold" panose="020B0702040204020203" pitchFamily="34" charset="0"/>
                </a:endParaRPr>
              </a:p>
            </p:txBody>
          </p:sp>
          <p:sp>
            <p:nvSpPr>
              <p:cNvPr id="29" name="Rectangle 28">
                <a:extLst>
                  <a:ext uri="{FF2B5EF4-FFF2-40B4-BE49-F238E27FC236}">
                    <a16:creationId xmlns:a16="http://schemas.microsoft.com/office/drawing/2014/main" id="{20F5C15C-B4F3-41C6-8413-3FC4608FD34F}"/>
                  </a:ext>
                </a:extLst>
              </p:cNvPr>
              <p:cNvSpPr/>
              <p:nvPr/>
            </p:nvSpPr>
            <p:spPr bwMode="auto">
              <a:xfrm>
                <a:off x="10776866" y="5278801"/>
                <a:ext cx="1343786" cy="361651"/>
              </a:xfrm>
              <a:prstGeom prst="rect">
                <a:avLst/>
              </a:prstGeom>
              <a:solidFill>
                <a:srgbClr val="4472C4"/>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a:lnSpc>
                    <a:spcPct val="90000"/>
                  </a:lnSpc>
                  <a:defRPr/>
                </a:pPr>
                <a:endParaRPr lang="en-US" sz="1600" kern="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sp>
            <p:nvSpPr>
              <p:cNvPr id="30" name="Rectangle 29">
                <a:extLst>
                  <a:ext uri="{FF2B5EF4-FFF2-40B4-BE49-F238E27FC236}">
                    <a16:creationId xmlns:a16="http://schemas.microsoft.com/office/drawing/2014/main" id="{F02B3B49-DB70-4D42-85A8-5D7EBF2AF88C}"/>
                  </a:ext>
                </a:extLst>
              </p:cNvPr>
              <p:cNvSpPr/>
              <p:nvPr/>
            </p:nvSpPr>
            <p:spPr>
              <a:xfrm>
                <a:off x="10752821" y="5306640"/>
                <a:ext cx="1497481" cy="358631"/>
              </a:xfrm>
              <a:prstGeom prst="rect">
                <a:avLst/>
              </a:prstGeom>
            </p:spPr>
            <p:txBody>
              <a:bodyPr wrap="square">
                <a:spAutoFit/>
              </a:bodyPr>
              <a:lstStyle/>
              <a:p>
                <a:pPr defTabSz="932742">
                  <a:defRPr/>
                </a:pPr>
                <a:r>
                  <a:rPr lang="en-US" altLang="zh-CN" sz="1050" kern="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MySQL Client</a:t>
                </a:r>
                <a:endParaRPr lang="en-US" sz="1050" kern="0" dirty="0">
                  <a:solidFill>
                    <a:srgbClr val="FFFFFF"/>
                  </a:solidFill>
                  <a:latin typeface="Segoe UI Semibold" panose="020B0702040204020203" pitchFamily="34" charset="0"/>
                  <a:cs typeface="Segoe UI Semibold" panose="020B0702040204020203" pitchFamily="34" charset="0"/>
                </a:endParaRPr>
              </a:p>
            </p:txBody>
          </p:sp>
        </p:grpSp>
        <p:grpSp>
          <p:nvGrpSpPr>
            <p:cNvPr id="16" name="Group 15">
              <a:extLst>
                <a:ext uri="{FF2B5EF4-FFF2-40B4-BE49-F238E27FC236}">
                  <a16:creationId xmlns:a16="http://schemas.microsoft.com/office/drawing/2014/main" id="{0D6F02B4-C51F-4A28-A4BE-8F4C4A6CB35E}"/>
                </a:ext>
              </a:extLst>
            </p:cNvPr>
            <p:cNvGrpSpPr/>
            <p:nvPr/>
          </p:nvGrpSpPr>
          <p:grpSpPr>
            <a:xfrm>
              <a:off x="222507" y="4207236"/>
              <a:ext cx="5478613" cy="1470902"/>
              <a:chOff x="319534" y="4173582"/>
              <a:chExt cx="5478613" cy="1470902"/>
            </a:xfrm>
          </p:grpSpPr>
          <p:pic>
            <p:nvPicPr>
              <p:cNvPr id="21" name="Picture 20">
                <a:extLst>
                  <a:ext uri="{FF2B5EF4-FFF2-40B4-BE49-F238E27FC236}">
                    <a16:creationId xmlns:a16="http://schemas.microsoft.com/office/drawing/2014/main" id="{25D7BB9C-2C5F-445E-846A-6DCB60DAB3CB}"/>
                  </a:ext>
                </a:extLst>
              </p:cNvPr>
              <p:cNvPicPr>
                <a:picLocks noChangeAspect="1"/>
              </p:cNvPicPr>
              <p:nvPr/>
            </p:nvPicPr>
            <p:blipFill>
              <a:blip r:embed="rId10"/>
              <a:stretch>
                <a:fillRect/>
              </a:stretch>
            </p:blipFill>
            <p:spPr>
              <a:xfrm flipH="1">
                <a:off x="1604012" y="4954470"/>
                <a:ext cx="4194135" cy="188013"/>
              </a:xfrm>
              <a:prstGeom prst="rect">
                <a:avLst/>
              </a:prstGeom>
            </p:spPr>
          </p:pic>
          <p:sp>
            <p:nvSpPr>
              <p:cNvPr id="22" name="Rectangle: Rounded Corners 21">
                <a:extLst>
                  <a:ext uri="{FF2B5EF4-FFF2-40B4-BE49-F238E27FC236}">
                    <a16:creationId xmlns:a16="http://schemas.microsoft.com/office/drawing/2014/main" id="{E18BB948-E631-42AB-B614-FCCB7CC57423}"/>
                  </a:ext>
                </a:extLst>
              </p:cNvPr>
              <p:cNvSpPr/>
              <p:nvPr/>
            </p:nvSpPr>
            <p:spPr bwMode="auto">
              <a:xfrm>
                <a:off x="319534" y="4173582"/>
                <a:ext cx="1592110" cy="1470902"/>
              </a:xfrm>
              <a:prstGeom prst="roundRect">
                <a:avLst/>
              </a:prstGeom>
              <a:solidFill>
                <a:srgbClr val="5D89C7"/>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a:lnSpc>
                    <a:spcPct val="90000"/>
                  </a:lnSpc>
                  <a:defRPr/>
                </a:pPr>
                <a:endParaRPr lang="en-US" sz="1600" kern="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sp>
            <p:nvSpPr>
              <p:cNvPr id="23" name="Rectangle 22">
                <a:extLst>
                  <a:ext uri="{FF2B5EF4-FFF2-40B4-BE49-F238E27FC236}">
                    <a16:creationId xmlns:a16="http://schemas.microsoft.com/office/drawing/2014/main" id="{37409BC6-BF4C-4639-8BA0-971627102FDD}"/>
                  </a:ext>
                </a:extLst>
              </p:cNvPr>
              <p:cNvSpPr/>
              <p:nvPr/>
            </p:nvSpPr>
            <p:spPr>
              <a:xfrm>
                <a:off x="319534" y="4525452"/>
                <a:ext cx="1698515" cy="369498"/>
              </a:xfrm>
              <a:prstGeom prst="rect">
                <a:avLst/>
              </a:prstGeom>
            </p:spPr>
            <p:txBody>
              <a:bodyPr wrap="none">
                <a:spAutoFit/>
              </a:bodyPr>
              <a:lstStyle/>
              <a:p>
                <a:pPr defTabSz="932742">
                  <a:spcAft>
                    <a:spcPts val="600"/>
                  </a:spcAft>
                  <a:defRPr/>
                </a:pPr>
                <a:r>
                  <a:rPr lang="en-US" altLang="zh-CN" sz="1100" kern="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Database Tools </a:t>
                </a:r>
              </a:p>
            </p:txBody>
          </p:sp>
          <p:sp>
            <p:nvSpPr>
              <p:cNvPr id="24" name="Rectangle 23">
                <a:extLst>
                  <a:ext uri="{FF2B5EF4-FFF2-40B4-BE49-F238E27FC236}">
                    <a16:creationId xmlns:a16="http://schemas.microsoft.com/office/drawing/2014/main" id="{F887F23C-A71C-4938-894C-169D08AB3754}"/>
                  </a:ext>
                </a:extLst>
              </p:cNvPr>
              <p:cNvSpPr/>
              <p:nvPr/>
            </p:nvSpPr>
            <p:spPr bwMode="auto">
              <a:xfrm>
                <a:off x="508680" y="5053426"/>
                <a:ext cx="1366814" cy="388334"/>
              </a:xfrm>
              <a:prstGeom prst="rect">
                <a:avLst/>
              </a:prstGeom>
              <a:solidFill>
                <a:srgbClr val="4472C4"/>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a:lnSpc>
                    <a:spcPct val="90000"/>
                  </a:lnSpc>
                  <a:defRPr/>
                </a:pPr>
                <a:endParaRPr lang="en-US" sz="1600" kern="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sp>
            <p:nvSpPr>
              <p:cNvPr id="25" name="Rectangle 24">
                <a:extLst>
                  <a:ext uri="{FF2B5EF4-FFF2-40B4-BE49-F238E27FC236}">
                    <a16:creationId xmlns:a16="http://schemas.microsoft.com/office/drawing/2014/main" id="{7EE5BCD0-71C9-4E79-B5DB-57375265F4EA}"/>
                  </a:ext>
                </a:extLst>
              </p:cNvPr>
              <p:cNvSpPr/>
              <p:nvPr/>
            </p:nvSpPr>
            <p:spPr>
              <a:xfrm>
                <a:off x="502280" y="5073510"/>
                <a:ext cx="1481163" cy="369498"/>
              </a:xfrm>
              <a:prstGeom prst="rect">
                <a:avLst/>
              </a:prstGeom>
            </p:spPr>
            <p:txBody>
              <a:bodyPr wrap="none">
                <a:spAutoFit/>
              </a:bodyPr>
              <a:lstStyle/>
              <a:p>
                <a:pPr defTabSz="932742">
                  <a:defRPr/>
                </a:pPr>
                <a:r>
                  <a:rPr lang="en-US" altLang="zh-CN" sz="1050" kern="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MySQL Client</a:t>
                </a:r>
                <a:endParaRPr lang="en-US" sz="1050" kern="0" dirty="0">
                  <a:solidFill>
                    <a:srgbClr val="FFFFFF"/>
                  </a:solidFill>
                  <a:latin typeface="Segoe UI Semibold" panose="020B0702040204020203" pitchFamily="34" charset="0"/>
                  <a:cs typeface="Segoe UI Semibold" panose="020B0702040204020203" pitchFamily="34" charset="0"/>
                </a:endParaRPr>
              </a:p>
            </p:txBody>
          </p:sp>
        </p:grpSp>
        <p:grpSp>
          <p:nvGrpSpPr>
            <p:cNvPr id="17" name="Group 16">
              <a:extLst>
                <a:ext uri="{FF2B5EF4-FFF2-40B4-BE49-F238E27FC236}">
                  <a16:creationId xmlns:a16="http://schemas.microsoft.com/office/drawing/2014/main" id="{BC2A3540-D8B2-4174-969E-2327611A6961}"/>
                </a:ext>
              </a:extLst>
            </p:cNvPr>
            <p:cNvGrpSpPr/>
            <p:nvPr/>
          </p:nvGrpSpPr>
          <p:grpSpPr>
            <a:xfrm>
              <a:off x="2436403" y="2444004"/>
              <a:ext cx="4633135" cy="959551"/>
              <a:chOff x="2436403" y="2444004"/>
              <a:chExt cx="4633135" cy="959551"/>
            </a:xfrm>
          </p:grpSpPr>
          <p:sp>
            <p:nvSpPr>
              <p:cNvPr id="18" name="TextBox 17">
                <a:extLst>
                  <a:ext uri="{FF2B5EF4-FFF2-40B4-BE49-F238E27FC236}">
                    <a16:creationId xmlns:a16="http://schemas.microsoft.com/office/drawing/2014/main" id="{23EA8A88-18E8-4819-8EAA-850CD98AC8D8}"/>
                  </a:ext>
                </a:extLst>
              </p:cNvPr>
              <p:cNvSpPr txBox="1"/>
              <p:nvPr/>
            </p:nvSpPr>
            <p:spPr>
              <a:xfrm>
                <a:off x="2436403" y="2605926"/>
                <a:ext cx="3797566" cy="782467"/>
              </a:xfrm>
              <a:prstGeom prst="rect">
                <a:avLst/>
              </a:prstGeom>
              <a:noFill/>
            </p:spPr>
            <p:txBody>
              <a:bodyPr wrap="square" rtlCol="0">
                <a:spAutoFit/>
              </a:bodyPr>
              <a:lstStyle/>
              <a:p>
                <a:pPr defTabSz="932742">
                  <a:defRPr/>
                </a:pPr>
                <a:r>
                  <a:rPr lang="en-US" sz="1000" kern="0" dirty="0">
                    <a:solidFill>
                      <a:srgbClr val="FFFFFF"/>
                    </a:solidFill>
                    <a:latin typeface="Segoe UI Semibold" panose="020B0702040204020203" pitchFamily="34" charset="0"/>
                    <a:cs typeface="Segoe UI Semibold" panose="020B0702040204020203" pitchFamily="34" charset="0"/>
                  </a:rPr>
                  <a:t>Common solution for access control, identity, deployment notifications, metrics, billing… </a:t>
                </a:r>
              </a:p>
            </p:txBody>
          </p:sp>
          <p:pic>
            <p:nvPicPr>
              <p:cNvPr id="19" name="Picture 18">
                <a:extLst>
                  <a:ext uri="{FF2B5EF4-FFF2-40B4-BE49-F238E27FC236}">
                    <a16:creationId xmlns:a16="http://schemas.microsoft.com/office/drawing/2014/main" id="{DDE773C9-F49C-43C1-AD2A-5B31397B6FA9}"/>
                  </a:ext>
                </a:extLst>
              </p:cNvPr>
              <p:cNvPicPr>
                <a:picLocks noChangeAspect="1"/>
              </p:cNvPicPr>
              <p:nvPr/>
            </p:nvPicPr>
            <p:blipFill>
              <a:blip r:embed="rId11">
                <a:duotone>
                  <a:prstClr val="black"/>
                  <a:srgbClr val="A5A5A5">
                    <a:tint val="45000"/>
                    <a:satMod val="400000"/>
                  </a:srgbClr>
                </a:duotone>
              </a:blip>
              <a:stretch>
                <a:fillRect/>
              </a:stretch>
            </p:blipFill>
            <p:spPr>
              <a:xfrm>
                <a:off x="5440152" y="2444004"/>
                <a:ext cx="1629386" cy="913675"/>
              </a:xfrm>
              <a:prstGeom prst="rect">
                <a:avLst/>
              </a:prstGeom>
            </p:spPr>
          </p:pic>
          <p:sp>
            <p:nvSpPr>
              <p:cNvPr id="20" name="TextBox 19">
                <a:extLst>
                  <a:ext uri="{FF2B5EF4-FFF2-40B4-BE49-F238E27FC236}">
                    <a16:creationId xmlns:a16="http://schemas.microsoft.com/office/drawing/2014/main" id="{178982E6-4C30-4827-806F-45CC8FD1EE3E}"/>
                  </a:ext>
                </a:extLst>
              </p:cNvPr>
              <p:cNvSpPr txBox="1"/>
              <p:nvPr/>
            </p:nvSpPr>
            <p:spPr>
              <a:xfrm>
                <a:off x="5595156" y="2621088"/>
                <a:ext cx="1019031" cy="782467"/>
              </a:xfrm>
              <a:prstGeom prst="rect">
                <a:avLst/>
              </a:prstGeom>
              <a:noFill/>
            </p:spPr>
            <p:txBody>
              <a:bodyPr wrap="square" rtlCol="0">
                <a:spAutoFit/>
              </a:bodyPr>
              <a:lstStyle/>
              <a:p>
                <a:pPr algn="ctr" defTabSz="932742">
                  <a:defRPr/>
                </a:pPr>
                <a:r>
                  <a:rPr lang="en-US" sz="1000" kern="0" dirty="0">
                    <a:solidFill>
                      <a:prstClr val="black"/>
                    </a:solidFill>
                    <a:latin typeface="Segoe UI Semibold" panose="020B0702040204020203" pitchFamily="34" charset="0"/>
                    <a:cs typeface="Segoe UI Semibold" panose="020B0702040204020203" pitchFamily="34" charset="0"/>
                  </a:rPr>
                  <a:t>Azure </a:t>
                </a:r>
                <a:r>
                  <a:rPr lang="en-US" altLang="zh-CN" sz="1000" kern="0" dirty="0">
                    <a:solidFill>
                      <a:prstClr val="black"/>
                    </a:solidFill>
                    <a:latin typeface="Segoe UI Semibold" panose="020B0702040204020203" pitchFamily="34" charset="0"/>
                    <a:ea typeface="等线" panose="02010600030101010101" pitchFamily="2" charset="-122"/>
                    <a:cs typeface="Segoe UI Semibold" panose="020B0702040204020203" pitchFamily="34" charset="0"/>
                  </a:rPr>
                  <a:t>Resource Manager</a:t>
                </a:r>
                <a:endParaRPr lang="en-US" sz="1000" kern="0" dirty="0">
                  <a:solidFill>
                    <a:prstClr val="black"/>
                  </a:solidFill>
                  <a:latin typeface="Segoe UI Semibold" panose="020B0702040204020203" pitchFamily="34" charset="0"/>
                  <a:cs typeface="Segoe UI Semibold" panose="020B0702040204020203" pitchFamily="34" charset="0"/>
                </a:endParaRPr>
              </a:p>
            </p:txBody>
          </p:sp>
        </p:grpSp>
      </p:grpSp>
    </p:spTree>
    <p:extLst>
      <p:ext uri="{BB962C8B-B14F-4D97-AF65-F5344CB8AC3E}">
        <p14:creationId xmlns:p14="http://schemas.microsoft.com/office/powerpoint/2010/main" val="3432454868"/>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2499A0-D8DF-43C1-B182-4B2DC805F1C3}"/>
              </a:ext>
            </a:extLst>
          </p:cNvPr>
          <p:cNvSpPr>
            <a:spLocks noGrp="1"/>
          </p:cNvSpPr>
          <p:nvPr>
            <p:ph type="title"/>
          </p:nvPr>
        </p:nvSpPr>
        <p:spPr/>
        <p:txBody>
          <a:bodyPr/>
          <a:lstStyle/>
          <a:p>
            <a:r>
              <a:rPr lang="en-US" dirty="0"/>
              <a:t>Integration with Azure Web Apps</a:t>
            </a:r>
          </a:p>
        </p:txBody>
      </p:sp>
      <p:sp>
        <p:nvSpPr>
          <p:cNvPr id="4" name="Content Placeholder 2">
            <a:extLst>
              <a:ext uri="{FF2B5EF4-FFF2-40B4-BE49-F238E27FC236}">
                <a16:creationId xmlns:a16="http://schemas.microsoft.com/office/drawing/2014/main" id="{4A7C07C0-0BCC-4C37-BF56-5AC0EEB9136F}"/>
              </a:ext>
            </a:extLst>
          </p:cNvPr>
          <p:cNvSpPr txBox="1">
            <a:spLocks/>
          </p:cNvSpPr>
          <p:nvPr/>
        </p:nvSpPr>
        <p:spPr>
          <a:xfrm>
            <a:off x="1982788" y="1021215"/>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r>
              <a:rPr lang="en-US" kern="0" dirty="0">
                <a:solidFill>
                  <a:srgbClr val="000000"/>
                </a:solidFill>
              </a:rPr>
              <a:t>Tightly integrated with Azure Web Apps as a DB Provider</a:t>
            </a:r>
          </a:p>
          <a:p>
            <a:r>
              <a:rPr lang="en-US" kern="0" dirty="0">
                <a:solidFill>
                  <a:srgbClr val="000000"/>
                </a:solidFill>
              </a:rPr>
              <a:t>Deploy a new Web App + MySQL and add your own app</a:t>
            </a:r>
          </a:p>
          <a:p>
            <a:r>
              <a:rPr lang="en-US" kern="0" dirty="0">
                <a:solidFill>
                  <a:srgbClr val="000000"/>
                </a:solidFill>
              </a:rPr>
              <a:t>Preconfigured Web Apps:</a:t>
            </a:r>
          </a:p>
          <a:p>
            <a:pPr lvl="1"/>
            <a:r>
              <a:rPr lang="en-US" kern="0" dirty="0">
                <a:solidFill>
                  <a:srgbClr val="000000"/>
                </a:solidFill>
              </a:rPr>
              <a:t>PHP</a:t>
            </a:r>
          </a:p>
          <a:p>
            <a:pPr lvl="1"/>
            <a:r>
              <a:rPr lang="en-US" kern="0" dirty="0">
                <a:solidFill>
                  <a:srgbClr val="000000"/>
                </a:solidFill>
              </a:rPr>
              <a:t>Wordpress</a:t>
            </a:r>
          </a:p>
          <a:p>
            <a:pPr lvl="1"/>
            <a:r>
              <a:rPr lang="en-US" kern="0" dirty="0">
                <a:solidFill>
                  <a:srgbClr val="000000"/>
                </a:solidFill>
              </a:rPr>
              <a:t>Drupal</a:t>
            </a:r>
          </a:p>
          <a:p>
            <a:pPr lvl="1"/>
            <a:r>
              <a:rPr lang="en-US" kern="0" dirty="0">
                <a:solidFill>
                  <a:srgbClr val="000000"/>
                </a:solidFill>
              </a:rPr>
              <a:t>Ghost</a:t>
            </a:r>
          </a:p>
          <a:p>
            <a:r>
              <a:rPr lang="en-US" kern="0" dirty="0">
                <a:solidFill>
                  <a:srgbClr val="000000"/>
                </a:solidFill>
              </a:rPr>
              <a:t>Deploy through CLI using your own customized ARM deployment template</a:t>
            </a:r>
          </a:p>
          <a:p>
            <a:endParaRPr lang="en-US" kern="0" dirty="0">
              <a:solidFill>
                <a:srgbClr val="000000"/>
              </a:solidFill>
            </a:endParaRPr>
          </a:p>
        </p:txBody>
      </p:sp>
    </p:spTree>
    <p:extLst>
      <p:ext uri="{BB962C8B-B14F-4D97-AF65-F5344CB8AC3E}">
        <p14:creationId xmlns:p14="http://schemas.microsoft.com/office/powerpoint/2010/main" val="795850086"/>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73AE7A-CF32-4578-8776-0E0A86AED8CE}"/>
              </a:ext>
            </a:extLst>
          </p:cNvPr>
          <p:cNvSpPr>
            <a:spLocks noGrp="1"/>
          </p:cNvSpPr>
          <p:nvPr>
            <p:ph type="title"/>
          </p:nvPr>
        </p:nvSpPr>
        <p:spPr/>
        <p:txBody>
          <a:bodyPr/>
          <a:lstStyle/>
          <a:p>
            <a:r>
              <a:rPr lang="en-US" dirty="0"/>
              <a:t>Azure Database for PostgreSQL</a:t>
            </a:r>
          </a:p>
        </p:txBody>
      </p:sp>
      <p:sp>
        <p:nvSpPr>
          <p:cNvPr id="4" name="Content Placeholder 2">
            <a:extLst>
              <a:ext uri="{FF2B5EF4-FFF2-40B4-BE49-F238E27FC236}">
                <a16:creationId xmlns:a16="http://schemas.microsoft.com/office/drawing/2014/main" id="{5A567909-B2E9-42E2-9F13-9DA9C750BF10}"/>
              </a:ext>
            </a:extLst>
          </p:cNvPr>
          <p:cNvSpPr txBox="1">
            <a:spLocks/>
          </p:cNvSpPr>
          <p:nvPr/>
        </p:nvSpPr>
        <p:spPr>
          <a:xfrm>
            <a:off x="613834" y="1005172"/>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r>
              <a:rPr lang="en-US" kern="0" dirty="0">
                <a:solidFill>
                  <a:srgbClr val="000000"/>
                </a:solidFill>
              </a:rPr>
              <a:t>Based on PostgreSQL Community Edition</a:t>
            </a:r>
          </a:p>
          <a:p>
            <a:r>
              <a:rPr lang="en-US" kern="0" dirty="0">
                <a:solidFill>
                  <a:srgbClr val="000000"/>
                </a:solidFill>
              </a:rPr>
              <a:t>Shares common features with other managed database services:</a:t>
            </a:r>
          </a:p>
          <a:p>
            <a:pPr lvl="1"/>
            <a:r>
              <a:rPr lang="en-US" kern="0" dirty="0">
                <a:solidFill>
                  <a:srgbClr val="000000"/>
                </a:solidFill>
              </a:rPr>
              <a:t>Provision in minutes with built-in high availability</a:t>
            </a:r>
          </a:p>
          <a:p>
            <a:pPr lvl="1"/>
            <a:r>
              <a:rPr lang="en-US" kern="0" dirty="0">
                <a:solidFill>
                  <a:srgbClr val="000000"/>
                </a:solidFill>
              </a:rPr>
              <a:t>Predictable performance</a:t>
            </a:r>
          </a:p>
          <a:p>
            <a:pPr lvl="1"/>
            <a:r>
              <a:rPr lang="en-US" kern="0" dirty="0">
                <a:solidFill>
                  <a:srgbClr val="000000"/>
                </a:solidFill>
              </a:rPr>
              <a:t>Scale on the fly without application downtime</a:t>
            </a:r>
          </a:p>
          <a:p>
            <a:pPr lvl="1"/>
            <a:r>
              <a:rPr lang="en-US" kern="0" dirty="0">
                <a:solidFill>
                  <a:srgbClr val="000000"/>
                </a:solidFill>
              </a:rPr>
              <a:t>Secured to protect sensitive data at-rest and in-motion out-of-the-box</a:t>
            </a:r>
          </a:p>
          <a:p>
            <a:pPr lvl="1"/>
            <a:r>
              <a:rPr lang="en-US" kern="0" dirty="0">
                <a:solidFill>
                  <a:srgbClr val="000000"/>
                </a:solidFill>
              </a:rPr>
              <a:t>Automatic backups and storage for recovery to any point up to 35 days</a:t>
            </a:r>
          </a:p>
          <a:p>
            <a:pPr lvl="1"/>
            <a:r>
              <a:rPr lang="en-US" kern="0" dirty="0">
                <a:solidFill>
                  <a:srgbClr val="000000"/>
                </a:solidFill>
              </a:rPr>
              <a:t>Use native tools, drivers and libraries</a:t>
            </a:r>
          </a:p>
          <a:p>
            <a:endParaRPr lang="en-US" kern="0" dirty="0">
              <a:solidFill>
                <a:srgbClr val="000000"/>
              </a:solidFill>
            </a:endParaRPr>
          </a:p>
        </p:txBody>
      </p:sp>
    </p:spTree>
    <p:extLst>
      <p:ext uri="{BB962C8B-B14F-4D97-AF65-F5344CB8AC3E}">
        <p14:creationId xmlns:p14="http://schemas.microsoft.com/office/powerpoint/2010/main" val="1428944465"/>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AF5E59-8A5D-45E9-8FF3-4CE2F88937A5}"/>
              </a:ext>
            </a:extLst>
          </p:cNvPr>
          <p:cNvSpPr>
            <a:spLocks noGrp="1"/>
          </p:cNvSpPr>
          <p:nvPr>
            <p:ph type="title"/>
          </p:nvPr>
        </p:nvSpPr>
        <p:spPr/>
        <p:txBody>
          <a:bodyPr/>
          <a:lstStyle/>
          <a:p>
            <a:r>
              <a:rPr lang="en-US" dirty="0"/>
              <a:t>Connecting to PostgreSQL Instance</a:t>
            </a:r>
          </a:p>
        </p:txBody>
      </p:sp>
      <p:grpSp>
        <p:nvGrpSpPr>
          <p:cNvPr id="4" name="Group 3" descr="Diagram illustrates the concept and interrelationships in connecting an example PostgresSQL instance to the Azure Database Services platform. At the top, Azure CLI, Azure Portal, and custom management applications are connected by separate arrows to Azure Resource Manager. In a box below, an mypg server connects via an arrow to the Azure Database management Service above, and by two separate arrows to boxes containing a Postgres client and database tools (at left) and a second box containing a Postgres client and application at right.">
            <a:extLst>
              <a:ext uri="{FF2B5EF4-FFF2-40B4-BE49-F238E27FC236}">
                <a16:creationId xmlns:a16="http://schemas.microsoft.com/office/drawing/2014/main" id="{9A055B74-E2B8-4BFC-AEF9-8CEE6189798A}"/>
              </a:ext>
            </a:extLst>
          </p:cNvPr>
          <p:cNvGrpSpPr/>
          <p:nvPr/>
        </p:nvGrpSpPr>
        <p:grpSpPr>
          <a:xfrm>
            <a:off x="1888562" y="1706880"/>
            <a:ext cx="8512412" cy="3975502"/>
            <a:chOff x="634483" y="1235579"/>
            <a:chExt cx="11348970" cy="5300243"/>
          </a:xfrm>
        </p:grpSpPr>
        <p:sp>
          <p:nvSpPr>
            <p:cNvPr id="5" name="Cloud 4">
              <a:extLst>
                <a:ext uri="{FF2B5EF4-FFF2-40B4-BE49-F238E27FC236}">
                  <a16:creationId xmlns:a16="http://schemas.microsoft.com/office/drawing/2014/main" id="{E22409B2-1341-4AC0-9C69-4F6B35788232}"/>
                </a:ext>
              </a:extLst>
            </p:cNvPr>
            <p:cNvSpPr/>
            <p:nvPr/>
          </p:nvSpPr>
          <p:spPr bwMode="auto">
            <a:xfrm>
              <a:off x="2616200" y="3758532"/>
              <a:ext cx="9367253" cy="2777290"/>
            </a:xfrm>
            <a:prstGeom prst="cloud">
              <a:avLst/>
            </a:prstGeom>
            <a:solidFill>
              <a:srgbClr val="0081E2"/>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a:lnSpc>
                  <a:spcPct val="90000"/>
                </a:lnSpc>
                <a:defRPr/>
              </a:pPr>
              <a:endParaRPr lang="en-US"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6" name="Group 5">
              <a:extLst>
                <a:ext uri="{FF2B5EF4-FFF2-40B4-BE49-F238E27FC236}">
                  <a16:creationId xmlns:a16="http://schemas.microsoft.com/office/drawing/2014/main" id="{A4F423B5-80F3-46FA-9ADC-9E4EF5936F8D}"/>
                </a:ext>
              </a:extLst>
            </p:cNvPr>
            <p:cNvGrpSpPr/>
            <p:nvPr/>
          </p:nvGrpSpPr>
          <p:grpSpPr>
            <a:xfrm>
              <a:off x="2903364" y="3266366"/>
              <a:ext cx="6297785" cy="2918534"/>
              <a:chOff x="3267074" y="2758366"/>
              <a:chExt cx="5934075" cy="2299409"/>
            </a:xfrm>
          </p:grpSpPr>
          <p:sp>
            <p:nvSpPr>
              <p:cNvPr id="44" name="Rectangle 43">
                <a:extLst>
                  <a:ext uri="{FF2B5EF4-FFF2-40B4-BE49-F238E27FC236}">
                    <a16:creationId xmlns:a16="http://schemas.microsoft.com/office/drawing/2014/main" id="{620E8418-3F19-46F5-BDF0-4F52F7D2F2E3}"/>
                  </a:ext>
                </a:extLst>
              </p:cNvPr>
              <p:cNvSpPr/>
              <p:nvPr/>
            </p:nvSpPr>
            <p:spPr bwMode="auto">
              <a:xfrm>
                <a:off x="3267074" y="2758366"/>
                <a:ext cx="5934075" cy="2299409"/>
              </a:xfrm>
              <a:prstGeom prst="rect">
                <a:avLst/>
              </a:prstGeom>
              <a:solidFill>
                <a:srgbClr val="4472C4">
                  <a:lumMod val="60000"/>
                  <a:lumOff val="40000"/>
                </a:srgbClr>
              </a:solidFill>
              <a:ln w="6350" cap="flat" cmpd="sng" algn="ctr">
                <a:solidFill>
                  <a:srgbClr val="E7E6E6">
                    <a:lumMod val="40000"/>
                    <a:lumOff val="60000"/>
                  </a:srgbClr>
                </a:solidFill>
                <a:prstDash val="solid"/>
                <a:miter lim="800000"/>
                <a:headEnd type="none" w="med" len="med"/>
                <a:tailEnd type="none" w="med" len="med"/>
              </a:ln>
              <a:effectLst>
                <a:outerShdw blurRad="50800" dist="38100" dir="2700000" algn="tl" rotWithShape="0">
                  <a:prstClr val="black">
                    <a:alpha val="4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a:lnSpc>
                    <a:spcPct val="90000"/>
                  </a:lnSpc>
                  <a:defRPr/>
                </a:pPr>
                <a:endParaRPr lang="en-US"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5" name="TextBox 44">
                <a:extLst>
                  <a:ext uri="{FF2B5EF4-FFF2-40B4-BE49-F238E27FC236}">
                    <a16:creationId xmlns:a16="http://schemas.microsoft.com/office/drawing/2014/main" id="{19CB4958-7E0A-496D-98FC-FA6615FC65A8}"/>
                  </a:ext>
                </a:extLst>
              </p:cNvPr>
              <p:cNvSpPr txBox="1"/>
              <p:nvPr/>
            </p:nvSpPr>
            <p:spPr>
              <a:xfrm>
                <a:off x="7729445" y="2795865"/>
                <a:ext cx="1471704" cy="290960"/>
              </a:xfrm>
              <a:prstGeom prst="rect">
                <a:avLst/>
              </a:prstGeom>
              <a:noFill/>
            </p:spPr>
            <p:txBody>
              <a:bodyPr wrap="square" rtlCol="0">
                <a:spAutoFit/>
              </a:bodyPr>
              <a:lstStyle/>
              <a:p>
                <a:pPr defTabSz="932742">
                  <a:defRPr/>
                </a:pPr>
                <a:r>
                  <a:rPr lang="en-US" sz="1200" kern="0" dirty="0">
                    <a:solidFill>
                      <a:srgbClr val="FFFFFF"/>
                    </a:solidFill>
                    <a:latin typeface="Segoe UI Semilight"/>
                    <a:cs typeface="Arial" charset="0"/>
                  </a:rPr>
                  <a:t>US West</a:t>
                </a:r>
              </a:p>
            </p:txBody>
          </p:sp>
        </p:grpSp>
        <p:grpSp>
          <p:nvGrpSpPr>
            <p:cNvPr id="7" name="Group 6">
              <a:extLst>
                <a:ext uri="{FF2B5EF4-FFF2-40B4-BE49-F238E27FC236}">
                  <a16:creationId xmlns:a16="http://schemas.microsoft.com/office/drawing/2014/main" id="{68D8421F-7377-4C63-A61A-15CCD11E8798}"/>
                </a:ext>
              </a:extLst>
            </p:cNvPr>
            <p:cNvGrpSpPr/>
            <p:nvPr/>
          </p:nvGrpSpPr>
          <p:grpSpPr>
            <a:xfrm>
              <a:off x="2044283" y="2148077"/>
              <a:ext cx="5174460" cy="1357684"/>
              <a:chOff x="2044283" y="1640077"/>
              <a:chExt cx="5174460" cy="1357684"/>
            </a:xfrm>
          </p:grpSpPr>
          <p:sp>
            <p:nvSpPr>
              <p:cNvPr id="36" name="TextBox 35">
                <a:extLst>
                  <a:ext uri="{FF2B5EF4-FFF2-40B4-BE49-F238E27FC236}">
                    <a16:creationId xmlns:a16="http://schemas.microsoft.com/office/drawing/2014/main" id="{DDD122D7-3700-4DA0-B381-4DDB008A4F83}"/>
                  </a:ext>
                </a:extLst>
              </p:cNvPr>
              <p:cNvSpPr txBox="1"/>
              <p:nvPr/>
            </p:nvSpPr>
            <p:spPr>
              <a:xfrm>
                <a:off x="6378361" y="1640077"/>
                <a:ext cx="840382" cy="553953"/>
              </a:xfrm>
              <a:prstGeom prst="rect">
                <a:avLst/>
              </a:prstGeom>
              <a:noFill/>
            </p:spPr>
            <p:txBody>
              <a:bodyPr wrap="square" rtlCol="0">
                <a:spAutoFit/>
              </a:bodyPr>
              <a:lstStyle/>
              <a:p>
                <a:pPr defTabSz="932742">
                  <a:defRPr/>
                </a:pPr>
                <a:r>
                  <a:rPr lang="en-US" sz="1050" kern="0" dirty="0">
                    <a:solidFill>
                      <a:srgbClr val="FFFFFF"/>
                    </a:solidFill>
                    <a:latin typeface="Segoe UI Semilight"/>
                    <a:cs typeface="Arial" charset="0"/>
                  </a:rPr>
                  <a:t>REST API</a:t>
                </a:r>
              </a:p>
            </p:txBody>
          </p:sp>
          <p:grpSp>
            <p:nvGrpSpPr>
              <p:cNvPr id="37" name="Group 36">
                <a:extLst>
                  <a:ext uri="{FF2B5EF4-FFF2-40B4-BE49-F238E27FC236}">
                    <a16:creationId xmlns:a16="http://schemas.microsoft.com/office/drawing/2014/main" id="{F2FB5324-C12C-4CED-BB2F-1AA194BCF331}"/>
                  </a:ext>
                </a:extLst>
              </p:cNvPr>
              <p:cNvGrpSpPr/>
              <p:nvPr/>
            </p:nvGrpSpPr>
            <p:grpSpPr>
              <a:xfrm>
                <a:off x="2044283" y="1755708"/>
                <a:ext cx="4798047" cy="1242053"/>
                <a:chOff x="2044283" y="1755708"/>
                <a:chExt cx="4798047" cy="1242053"/>
              </a:xfrm>
            </p:grpSpPr>
            <p:sp>
              <p:nvSpPr>
                <p:cNvPr id="38" name="TextBox 37">
                  <a:extLst>
                    <a:ext uri="{FF2B5EF4-FFF2-40B4-BE49-F238E27FC236}">
                      <a16:creationId xmlns:a16="http://schemas.microsoft.com/office/drawing/2014/main" id="{2903B86A-C0D4-4D7A-936B-708113286175}"/>
                    </a:ext>
                  </a:extLst>
                </p:cNvPr>
                <p:cNvSpPr txBox="1"/>
                <p:nvPr/>
              </p:nvSpPr>
              <p:spPr>
                <a:xfrm>
                  <a:off x="2044283" y="1917076"/>
                  <a:ext cx="3797568" cy="553953"/>
                </a:xfrm>
                <a:prstGeom prst="rect">
                  <a:avLst/>
                </a:prstGeom>
                <a:noFill/>
              </p:spPr>
              <p:txBody>
                <a:bodyPr wrap="square" rtlCol="0">
                  <a:spAutoFit/>
                </a:bodyPr>
                <a:lstStyle/>
                <a:p>
                  <a:pPr defTabSz="932742">
                    <a:defRPr/>
                  </a:pPr>
                  <a:r>
                    <a:rPr lang="en-US" sz="1050" kern="0" dirty="0">
                      <a:solidFill>
                        <a:srgbClr val="FFFFFF"/>
                      </a:solidFill>
                      <a:latin typeface="Segoe UI Semilight"/>
                      <a:cs typeface="Arial" charset="0"/>
                    </a:rPr>
                    <a:t>Common solution for access control, identity, deployment notifications, metrics, billing… </a:t>
                  </a:r>
                </a:p>
              </p:txBody>
            </p:sp>
            <p:grpSp>
              <p:nvGrpSpPr>
                <p:cNvPr id="39" name="Group 38">
                  <a:extLst>
                    <a:ext uri="{FF2B5EF4-FFF2-40B4-BE49-F238E27FC236}">
                      <a16:creationId xmlns:a16="http://schemas.microsoft.com/office/drawing/2014/main" id="{65D23D07-0852-4361-BA87-EB7032F04E89}"/>
                    </a:ext>
                  </a:extLst>
                </p:cNvPr>
                <p:cNvGrpSpPr/>
                <p:nvPr/>
              </p:nvGrpSpPr>
              <p:grpSpPr>
                <a:xfrm>
                  <a:off x="5333950" y="1755708"/>
                  <a:ext cx="1508380" cy="1242053"/>
                  <a:chOff x="5333950" y="1755708"/>
                  <a:chExt cx="1508380" cy="1242053"/>
                </a:xfrm>
              </p:grpSpPr>
              <p:sp>
                <p:nvSpPr>
                  <p:cNvPr id="40" name="Rectangle 39">
                    <a:extLst>
                      <a:ext uri="{FF2B5EF4-FFF2-40B4-BE49-F238E27FC236}">
                        <a16:creationId xmlns:a16="http://schemas.microsoft.com/office/drawing/2014/main" id="{7529CC92-6403-4EC8-8F66-63C90D5B8074}"/>
                      </a:ext>
                    </a:extLst>
                  </p:cNvPr>
                  <p:cNvSpPr/>
                  <p:nvPr/>
                </p:nvSpPr>
                <p:spPr>
                  <a:xfrm>
                    <a:off x="5333950" y="1894767"/>
                    <a:ext cx="1508380" cy="498405"/>
                  </a:xfrm>
                  <a:prstGeom prst="rect">
                    <a:avLst/>
                  </a:prstGeom>
                  <a:solidFill>
                    <a:srgbClr val="5B9BD5">
                      <a:lumMod val="50000"/>
                      <a:lumOff val="50000"/>
                    </a:srgbClr>
                  </a:solidFill>
                  <a:ln w="12700" cap="flat" cmpd="sng" algn="ctr">
                    <a:noFill/>
                    <a:prstDash val="solid"/>
                    <a:miter lim="800000"/>
                  </a:ln>
                  <a:effectLst/>
                </p:spPr>
                <p:txBody>
                  <a:bodyPr rtlCol="0" anchor="ctr"/>
                  <a:lstStyle/>
                  <a:p>
                    <a:pPr algn="ctr" defTabSz="932742">
                      <a:defRPr/>
                    </a:pPr>
                    <a:r>
                      <a:rPr lang="en-US" sz="1100" kern="0" dirty="0">
                        <a:solidFill>
                          <a:srgbClr val="505050">
                            <a:lumMod val="50000"/>
                          </a:srgbClr>
                        </a:solidFill>
                        <a:latin typeface="Segoe UI Semilight"/>
                        <a:cs typeface="Arial" charset="0"/>
                      </a:rPr>
                      <a:t>Azure Resource Manager</a:t>
                    </a:r>
                  </a:p>
                </p:txBody>
              </p:sp>
              <p:sp>
                <p:nvSpPr>
                  <p:cNvPr id="41" name="Oval 40">
                    <a:extLst>
                      <a:ext uri="{FF2B5EF4-FFF2-40B4-BE49-F238E27FC236}">
                        <a16:creationId xmlns:a16="http://schemas.microsoft.com/office/drawing/2014/main" id="{A6F9F69F-697B-4FCB-9492-4ABC7C4E37DB}"/>
                      </a:ext>
                    </a:extLst>
                  </p:cNvPr>
                  <p:cNvSpPr/>
                  <p:nvPr/>
                </p:nvSpPr>
                <p:spPr bwMode="auto">
                  <a:xfrm>
                    <a:off x="6046219" y="1755708"/>
                    <a:ext cx="83843" cy="83843"/>
                  </a:xfrm>
                  <a:prstGeom prst="ellipse">
                    <a:avLst/>
                  </a:prstGeom>
                  <a:solidFill>
                    <a:srgbClr val="4472C4"/>
                  </a:solidFill>
                  <a:ln w="12700" cap="flat" cmpd="sng" algn="ctr">
                    <a:solidFill>
                      <a:sysClr val="windowText" lastClr="000000"/>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a:lnSpc>
                        <a:spcPct val="90000"/>
                      </a:lnSpc>
                      <a:defRPr/>
                    </a:pPr>
                    <a:endParaRPr lang="en-US"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42" name="Straight Connector 41">
                    <a:extLst>
                      <a:ext uri="{FF2B5EF4-FFF2-40B4-BE49-F238E27FC236}">
                        <a16:creationId xmlns:a16="http://schemas.microsoft.com/office/drawing/2014/main" id="{10358A76-6A1E-4611-ADFB-6727E695E2A7}"/>
                      </a:ext>
                    </a:extLst>
                  </p:cNvPr>
                  <p:cNvCxnSpPr>
                    <a:stCxn id="41" idx="4"/>
                    <a:endCxn id="40" idx="0"/>
                  </p:cNvCxnSpPr>
                  <p:nvPr/>
                </p:nvCxnSpPr>
                <p:spPr>
                  <a:xfrm flipH="1">
                    <a:off x="6088140" y="1839551"/>
                    <a:ext cx="1" cy="55216"/>
                  </a:xfrm>
                  <a:prstGeom prst="line">
                    <a:avLst/>
                  </a:prstGeom>
                  <a:noFill/>
                  <a:ln w="12700" cap="flat" cmpd="sng" algn="ctr">
                    <a:solidFill>
                      <a:sysClr val="windowText" lastClr="000000"/>
                    </a:solidFill>
                    <a:prstDash val="solid"/>
                    <a:miter lim="800000"/>
                    <a:headEnd type="none"/>
                    <a:tailEnd type="none"/>
                  </a:ln>
                  <a:effectLst/>
                </p:spPr>
              </p:cxnSp>
              <p:cxnSp>
                <p:nvCxnSpPr>
                  <p:cNvPr id="43" name="Straight Arrow Connector 42">
                    <a:extLst>
                      <a:ext uri="{FF2B5EF4-FFF2-40B4-BE49-F238E27FC236}">
                        <a16:creationId xmlns:a16="http://schemas.microsoft.com/office/drawing/2014/main" id="{A11CA740-D5B1-45A4-9AA0-24BF7802FCD6}"/>
                      </a:ext>
                    </a:extLst>
                  </p:cNvPr>
                  <p:cNvCxnSpPr>
                    <a:cxnSpLocks/>
                    <a:stCxn id="40" idx="2"/>
                  </p:cNvCxnSpPr>
                  <p:nvPr/>
                </p:nvCxnSpPr>
                <p:spPr>
                  <a:xfrm>
                    <a:off x="6088140" y="2393172"/>
                    <a:ext cx="0" cy="604589"/>
                  </a:xfrm>
                  <a:prstGeom prst="straightConnector1">
                    <a:avLst/>
                  </a:prstGeom>
                  <a:noFill/>
                  <a:ln w="12700" cap="flat" cmpd="sng" algn="ctr">
                    <a:solidFill>
                      <a:sysClr val="windowText" lastClr="000000"/>
                    </a:solidFill>
                    <a:prstDash val="solid"/>
                    <a:miter lim="800000"/>
                    <a:tailEnd type="triangle"/>
                  </a:ln>
                  <a:effectLst/>
                </p:spPr>
              </p:cxnSp>
            </p:grpSp>
          </p:grpSp>
        </p:grpSp>
        <p:grpSp>
          <p:nvGrpSpPr>
            <p:cNvPr id="8" name="Group 7">
              <a:extLst>
                <a:ext uri="{FF2B5EF4-FFF2-40B4-BE49-F238E27FC236}">
                  <a16:creationId xmlns:a16="http://schemas.microsoft.com/office/drawing/2014/main" id="{96C305C6-F1F8-4783-8CC8-821F762F585B}"/>
                </a:ext>
              </a:extLst>
            </p:cNvPr>
            <p:cNvGrpSpPr/>
            <p:nvPr/>
          </p:nvGrpSpPr>
          <p:grpSpPr>
            <a:xfrm>
              <a:off x="3599344" y="1235579"/>
              <a:ext cx="4905578" cy="1003531"/>
              <a:chOff x="3621756" y="1538339"/>
              <a:chExt cx="4905578" cy="1003531"/>
            </a:xfrm>
          </p:grpSpPr>
          <p:sp>
            <p:nvSpPr>
              <p:cNvPr id="30" name="Rectangle 29">
                <a:extLst>
                  <a:ext uri="{FF2B5EF4-FFF2-40B4-BE49-F238E27FC236}">
                    <a16:creationId xmlns:a16="http://schemas.microsoft.com/office/drawing/2014/main" id="{F495AE15-530D-446C-8FE1-D3AE3D9D6ED3}"/>
                  </a:ext>
                </a:extLst>
              </p:cNvPr>
              <p:cNvSpPr/>
              <p:nvPr/>
            </p:nvSpPr>
            <p:spPr>
              <a:xfrm>
                <a:off x="5338284" y="1538339"/>
                <a:ext cx="1508380" cy="417988"/>
              </a:xfrm>
              <a:prstGeom prst="rect">
                <a:avLst/>
              </a:prstGeom>
              <a:solidFill>
                <a:srgbClr val="5B9BD5">
                  <a:lumMod val="50000"/>
                  <a:lumOff val="50000"/>
                </a:srgbClr>
              </a:solidFill>
              <a:ln w="12700" cap="flat" cmpd="sng" algn="ctr">
                <a:noFill/>
                <a:prstDash val="solid"/>
                <a:miter lim="800000"/>
              </a:ln>
              <a:effectLst/>
            </p:spPr>
            <p:txBody>
              <a:bodyPr rtlCol="0" anchor="ctr"/>
              <a:lstStyle/>
              <a:p>
                <a:pPr algn="ctr" defTabSz="932742">
                  <a:lnSpc>
                    <a:spcPct val="90000"/>
                  </a:lnSpc>
                  <a:defRPr/>
                </a:pPr>
                <a:r>
                  <a:rPr lang="en-US" sz="1100" kern="0" dirty="0">
                    <a:solidFill>
                      <a:srgbClr val="505050">
                        <a:lumMod val="50000"/>
                      </a:srgbClr>
                    </a:solidFill>
                    <a:latin typeface="Segoe UI Semilight"/>
                    <a:cs typeface="Arial" charset="0"/>
                  </a:rPr>
                  <a:t>Azure</a:t>
                </a:r>
                <a:br>
                  <a:rPr lang="en-US" sz="1100" kern="0" dirty="0">
                    <a:solidFill>
                      <a:srgbClr val="505050">
                        <a:lumMod val="50000"/>
                      </a:srgbClr>
                    </a:solidFill>
                    <a:latin typeface="Segoe UI Semilight"/>
                    <a:cs typeface="Arial" charset="0"/>
                  </a:rPr>
                </a:br>
                <a:r>
                  <a:rPr lang="en-US" sz="1100" kern="0" dirty="0">
                    <a:solidFill>
                      <a:srgbClr val="505050">
                        <a:lumMod val="50000"/>
                      </a:srgbClr>
                    </a:solidFill>
                    <a:latin typeface="Segoe UI Semilight"/>
                    <a:cs typeface="Arial" charset="0"/>
                  </a:rPr>
                  <a:t>Portal</a:t>
                </a:r>
              </a:p>
            </p:txBody>
          </p:sp>
          <p:sp>
            <p:nvSpPr>
              <p:cNvPr id="31" name="Rectangle 30">
                <a:extLst>
                  <a:ext uri="{FF2B5EF4-FFF2-40B4-BE49-F238E27FC236}">
                    <a16:creationId xmlns:a16="http://schemas.microsoft.com/office/drawing/2014/main" id="{EAD468FC-2E11-4780-8045-E407D0FD3223}"/>
                  </a:ext>
                </a:extLst>
              </p:cNvPr>
              <p:cNvSpPr/>
              <p:nvPr/>
            </p:nvSpPr>
            <p:spPr>
              <a:xfrm>
                <a:off x="3621756" y="1538339"/>
                <a:ext cx="1508380" cy="417988"/>
              </a:xfrm>
              <a:prstGeom prst="rect">
                <a:avLst/>
              </a:prstGeom>
              <a:solidFill>
                <a:srgbClr val="5B9BD5">
                  <a:lumMod val="50000"/>
                  <a:lumOff val="50000"/>
                </a:srgbClr>
              </a:solidFill>
              <a:ln w="12700" cap="flat" cmpd="sng" algn="ctr">
                <a:noFill/>
                <a:prstDash val="solid"/>
                <a:miter lim="800000"/>
              </a:ln>
              <a:effectLst/>
            </p:spPr>
            <p:txBody>
              <a:bodyPr rtlCol="0" anchor="ctr"/>
              <a:lstStyle/>
              <a:p>
                <a:pPr algn="ctr" defTabSz="932742">
                  <a:defRPr/>
                </a:pPr>
                <a:r>
                  <a:rPr lang="en-US" sz="1100" kern="0" dirty="0">
                    <a:solidFill>
                      <a:srgbClr val="505050">
                        <a:lumMod val="50000"/>
                      </a:srgbClr>
                    </a:solidFill>
                    <a:latin typeface="Segoe UI Semilight"/>
                    <a:cs typeface="Arial" charset="0"/>
                  </a:rPr>
                  <a:t>Azure CLI</a:t>
                </a:r>
              </a:p>
            </p:txBody>
          </p:sp>
          <p:sp>
            <p:nvSpPr>
              <p:cNvPr id="32" name="Rectangle 31">
                <a:extLst>
                  <a:ext uri="{FF2B5EF4-FFF2-40B4-BE49-F238E27FC236}">
                    <a16:creationId xmlns:a16="http://schemas.microsoft.com/office/drawing/2014/main" id="{5D1E1BBE-9A9E-478A-9F15-DD702E20711F}"/>
                  </a:ext>
                </a:extLst>
              </p:cNvPr>
              <p:cNvSpPr/>
              <p:nvPr/>
            </p:nvSpPr>
            <p:spPr>
              <a:xfrm>
                <a:off x="7018954" y="1538339"/>
                <a:ext cx="1508380" cy="417988"/>
              </a:xfrm>
              <a:prstGeom prst="rect">
                <a:avLst/>
              </a:prstGeom>
              <a:solidFill>
                <a:srgbClr val="5B9BD5">
                  <a:lumMod val="50000"/>
                  <a:lumOff val="50000"/>
                </a:srgbClr>
              </a:solidFill>
              <a:ln w="12700" cap="flat" cmpd="sng" algn="ctr">
                <a:noFill/>
                <a:prstDash val="solid"/>
                <a:miter lim="800000"/>
              </a:ln>
              <a:effectLst/>
            </p:spPr>
            <p:txBody>
              <a:bodyPr rtlCol="0" anchor="ctr"/>
              <a:lstStyle/>
              <a:p>
                <a:pPr algn="ctr" defTabSz="932742">
                  <a:lnSpc>
                    <a:spcPct val="90000"/>
                  </a:lnSpc>
                  <a:defRPr/>
                </a:pPr>
                <a:r>
                  <a:rPr lang="en-US" sz="1100" kern="0" dirty="0">
                    <a:solidFill>
                      <a:srgbClr val="505050">
                        <a:lumMod val="50000"/>
                      </a:srgbClr>
                    </a:solidFill>
                    <a:latin typeface="Segoe UI Semilight"/>
                    <a:cs typeface="Arial" charset="0"/>
                  </a:rPr>
                  <a:t>Custom Mgt. Applications</a:t>
                </a:r>
              </a:p>
            </p:txBody>
          </p:sp>
          <p:cxnSp>
            <p:nvCxnSpPr>
              <p:cNvPr id="33" name="Straight Arrow Connector 32">
                <a:extLst>
                  <a:ext uri="{FF2B5EF4-FFF2-40B4-BE49-F238E27FC236}">
                    <a16:creationId xmlns:a16="http://schemas.microsoft.com/office/drawing/2014/main" id="{90845D22-A715-4A94-B4F2-3F2BDFFBEC9D}"/>
                  </a:ext>
                </a:extLst>
              </p:cNvPr>
              <p:cNvCxnSpPr>
                <a:cxnSpLocks/>
                <a:stCxn id="31" idx="2"/>
                <a:endCxn id="40" idx="0"/>
              </p:cNvCxnSpPr>
              <p:nvPr/>
            </p:nvCxnSpPr>
            <p:spPr>
              <a:xfrm>
                <a:off x="4375946" y="1956327"/>
                <a:ext cx="1703802" cy="585543"/>
              </a:xfrm>
              <a:prstGeom prst="straightConnector1">
                <a:avLst/>
              </a:prstGeom>
              <a:noFill/>
              <a:ln w="12700" cap="flat" cmpd="sng" algn="ctr">
                <a:solidFill>
                  <a:sysClr val="windowText" lastClr="000000"/>
                </a:solidFill>
                <a:prstDash val="solid"/>
                <a:miter lim="800000"/>
                <a:tailEnd type="triangle"/>
              </a:ln>
              <a:effectLst/>
            </p:spPr>
          </p:cxnSp>
          <p:cxnSp>
            <p:nvCxnSpPr>
              <p:cNvPr id="34" name="Straight Arrow Connector 33">
                <a:extLst>
                  <a:ext uri="{FF2B5EF4-FFF2-40B4-BE49-F238E27FC236}">
                    <a16:creationId xmlns:a16="http://schemas.microsoft.com/office/drawing/2014/main" id="{2F7B988B-CDE7-4BFC-BC5C-891DDFE27693}"/>
                  </a:ext>
                </a:extLst>
              </p:cNvPr>
              <p:cNvCxnSpPr>
                <a:cxnSpLocks/>
                <a:stCxn id="30" idx="2"/>
              </p:cNvCxnSpPr>
              <p:nvPr/>
            </p:nvCxnSpPr>
            <p:spPr>
              <a:xfrm>
                <a:off x="6092474" y="1956327"/>
                <a:ext cx="11728" cy="585543"/>
              </a:xfrm>
              <a:prstGeom prst="straightConnector1">
                <a:avLst/>
              </a:prstGeom>
              <a:noFill/>
              <a:ln w="12700" cap="flat" cmpd="sng" algn="ctr">
                <a:solidFill>
                  <a:sysClr val="windowText" lastClr="000000"/>
                </a:solidFill>
                <a:prstDash val="solid"/>
                <a:miter lim="800000"/>
                <a:tailEnd type="triangle"/>
              </a:ln>
              <a:effectLst/>
            </p:spPr>
          </p:cxnSp>
          <p:cxnSp>
            <p:nvCxnSpPr>
              <p:cNvPr id="35" name="Straight Arrow Connector 34">
                <a:extLst>
                  <a:ext uri="{FF2B5EF4-FFF2-40B4-BE49-F238E27FC236}">
                    <a16:creationId xmlns:a16="http://schemas.microsoft.com/office/drawing/2014/main" id="{AC3A3CA0-52F4-4155-BA26-0A03D8CFA0E1}"/>
                  </a:ext>
                </a:extLst>
              </p:cNvPr>
              <p:cNvCxnSpPr>
                <a:cxnSpLocks/>
                <a:stCxn id="32" idx="2"/>
              </p:cNvCxnSpPr>
              <p:nvPr/>
            </p:nvCxnSpPr>
            <p:spPr>
              <a:xfrm flipH="1">
                <a:off x="6146124" y="1956327"/>
                <a:ext cx="1627020" cy="585543"/>
              </a:xfrm>
              <a:prstGeom prst="straightConnector1">
                <a:avLst/>
              </a:prstGeom>
              <a:noFill/>
              <a:ln w="12700" cap="flat" cmpd="sng" algn="ctr">
                <a:solidFill>
                  <a:sysClr val="windowText" lastClr="000000"/>
                </a:solidFill>
                <a:prstDash val="solid"/>
                <a:miter lim="800000"/>
                <a:tailEnd type="triangle"/>
              </a:ln>
              <a:effectLst/>
            </p:spPr>
          </p:cxnSp>
        </p:grpSp>
        <p:grpSp>
          <p:nvGrpSpPr>
            <p:cNvPr id="9" name="Group 8">
              <a:extLst>
                <a:ext uri="{FF2B5EF4-FFF2-40B4-BE49-F238E27FC236}">
                  <a16:creationId xmlns:a16="http://schemas.microsoft.com/office/drawing/2014/main" id="{740C0AEA-40BD-4AD5-8DA0-79F733C5E16D}"/>
                </a:ext>
              </a:extLst>
            </p:cNvPr>
            <p:cNvGrpSpPr/>
            <p:nvPr/>
          </p:nvGrpSpPr>
          <p:grpSpPr>
            <a:xfrm>
              <a:off x="2985525" y="3518456"/>
              <a:ext cx="3856805" cy="903008"/>
              <a:chOff x="2985525" y="3010456"/>
              <a:chExt cx="3856805" cy="945594"/>
            </a:xfrm>
          </p:grpSpPr>
          <p:sp>
            <p:nvSpPr>
              <p:cNvPr id="26" name="TextBox 25">
                <a:extLst>
                  <a:ext uri="{FF2B5EF4-FFF2-40B4-BE49-F238E27FC236}">
                    <a16:creationId xmlns:a16="http://schemas.microsoft.com/office/drawing/2014/main" id="{B1D5BCBE-0BC7-496E-B018-AECBAC759E1E}"/>
                  </a:ext>
                </a:extLst>
              </p:cNvPr>
              <p:cNvSpPr txBox="1"/>
              <p:nvPr/>
            </p:nvSpPr>
            <p:spPr>
              <a:xfrm>
                <a:off x="2985525" y="3010456"/>
                <a:ext cx="2310826" cy="580078"/>
              </a:xfrm>
              <a:prstGeom prst="rect">
                <a:avLst/>
              </a:prstGeom>
              <a:noFill/>
            </p:spPr>
            <p:txBody>
              <a:bodyPr wrap="square" rtlCol="0">
                <a:spAutoFit/>
              </a:bodyPr>
              <a:lstStyle/>
              <a:p>
                <a:pPr defTabSz="932742">
                  <a:defRPr/>
                </a:pPr>
                <a:r>
                  <a:rPr lang="en-US" sz="1050" kern="0" dirty="0">
                    <a:solidFill>
                      <a:srgbClr val="FFFFFF"/>
                    </a:solidFill>
                    <a:latin typeface="Segoe UI Semilight"/>
                    <a:cs typeface="Arial" charset="0"/>
                  </a:rPr>
                  <a:t>Server provisioning and management</a:t>
                </a:r>
              </a:p>
            </p:txBody>
          </p:sp>
          <p:grpSp>
            <p:nvGrpSpPr>
              <p:cNvPr id="27" name="Group 26">
                <a:extLst>
                  <a:ext uri="{FF2B5EF4-FFF2-40B4-BE49-F238E27FC236}">
                    <a16:creationId xmlns:a16="http://schemas.microsoft.com/office/drawing/2014/main" id="{88C8322D-EF1A-41BD-9220-3B6FDB030051}"/>
                  </a:ext>
                </a:extLst>
              </p:cNvPr>
              <p:cNvGrpSpPr/>
              <p:nvPr/>
            </p:nvGrpSpPr>
            <p:grpSpPr>
              <a:xfrm>
                <a:off x="5333950" y="3011137"/>
                <a:ext cx="1508380" cy="944913"/>
                <a:chOff x="5333950" y="3011137"/>
                <a:chExt cx="1508380" cy="944913"/>
              </a:xfrm>
            </p:grpSpPr>
            <p:cxnSp>
              <p:nvCxnSpPr>
                <p:cNvPr id="28" name="Straight Arrow Connector 27">
                  <a:extLst>
                    <a:ext uri="{FF2B5EF4-FFF2-40B4-BE49-F238E27FC236}">
                      <a16:creationId xmlns:a16="http://schemas.microsoft.com/office/drawing/2014/main" id="{01CF2432-386C-4C74-8E92-2BE53A1E38AE}"/>
                    </a:ext>
                  </a:extLst>
                </p:cNvPr>
                <p:cNvCxnSpPr>
                  <a:cxnSpLocks/>
                </p:cNvCxnSpPr>
                <p:nvPr/>
              </p:nvCxnSpPr>
              <p:spPr>
                <a:xfrm>
                  <a:off x="6088613" y="3502613"/>
                  <a:ext cx="0" cy="453437"/>
                </a:xfrm>
                <a:prstGeom prst="straightConnector1">
                  <a:avLst/>
                </a:prstGeom>
                <a:noFill/>
                <a:ln w="12700" cap="flat" cmpd="sng" algn="ctr">
                  <a:solidFill>
                    <a:sysClr val="windowText" lastClr="000000"/>
                  </a:solidFill>
                  <a:prstDash val="solid"/>
                  <a:miter lim="800000"/>
                  <a:tailEnd type="triangle"/>
                </a:ln>
                <a:effectLst/>
              </p:spPr>
            </p:cxnSp>
            <p:sp>
              <p:nvSpPr>
                <p:cNvPr id="29" name="Rectangle 28">
                  <a:extLst>
                    <a:ext uri="{FF2B5EF4-FFF2-40B4-BE49-F238E27FC236}">
                      <a16:creationId xmlns:a16="http://schemas.microsoft.com/office/drawing/2014/main" id="{D9D9C3C6-99B9-46AC-8F9A-06C870FA2EB9}"/>
                    </a:ext>
                  </a:extLst>
                </p:cNvPr>
                <p:cNvSpPr/>
                <p:nvPr/>
              </p:nvSpPr>
              <p:spPr>
                <a:xfrm>
                  <a:off x="5333950" y="3011137"/>
                  <a:ext cx="1508380" cy="498405"/>
                </a:xfrm>
                <a:prstGeom prst="rect">
                  <a:avLst/>
                </a:prstGeom>
                <a:solidFill>
                  <a:srgbClr val="287EFF"/>
                </a:solidFill>
                <a:ln w="12700" cap="flat" cmpd="sng" algn="ctr">
                  <a:noFill/>
                  <a:prstDash val="solid"/>
                  <a:miter lim="800000"/>
                </a:ln>
                <a:effectLst/>
              </p:spPr>
              <p:txBody>
                <a:bodyPr rtlCol="0" anchor="ctr"/>
                <a:lstStyle/>
                <a:p>
                  <a:pPr algn="ctr" defTabSz="932742">
                    <a:defRPr/>
                  </a:pPr>
                  <a:r>
                    <a:rPr lang="en-US" sz="1000" kern="0" dirty="0">
                      <a:solidFill>
                        <a:srgbClr val="FFFFFF"/>
                      </a:solidFill>
                      <a:latin typeface="Segoe UI Semilight"/>
                      <a:cs typeface="Arial" charset="0"/>
                    </a:rPr>
                    <a:t>Azure Database</a:t>
                  </a:r>
                  <a:br>
                    <a:rPr lang="en-US" sz="1000" kern="0" dirty="0">
                      <a:solidFill>
                        <a:srgbClr val="FFFFFF"/>
                      </a:solidFill>
                      <a:latin typeface="Segoe UI Semilight"/>
                      <a:cs typeface="Arial" charset="0"/>
                    </a:rPr>
                  </a:br>
                  <a:r>
                    <a:rPr lang="en-US" sz="1000" kern="0" dirty="0">
                      <a:solidFill>
                        <a:srgbClr val="FFFFFF"/>
                      </a:solidFill>
                      <a:latin typeface="Segoe UI Semilight"/>
                      <a:cs typeface="Arial" charset="0"/>
                    </a:rPr>
                    <a:t>Mgmt Service</a:t>
                  </a:r>
                </a:p>
              </p:txBody>
            </p:sp>
          </p:grpSp>
        </p:grpSp>
        <p:grpSp>
          <p:nvGrpSpPr>
            <p:cNvPr id="10" name="Group 9">
              <a:extLst>
                <a:ext uri="{FF2B5EF4-FFF2-40B4-BE49-F238E27FC236}">
                  <a16:creationId xmlns:a16="http://schemas.microsoft.com/office/drawing/2014/main" id="{A6E38D37-63EC-4D07-8D6E-DFD2B1AEEAA1}"/>
                </a:ext>
              </a:extLst>
            </p:cNvPr>
            <p:cNvGrpSpPr/>
            <p:nvPr/>
          </p:nvGrpSpPr>
          <p:grpSpPr>
            <a:xfrm>
              <a:off x="6423742" y="3954462"/>
              <a:ext cx="4747495" cy="1353158"/>
              <a:chOff x="6570150" y="3254487"/>
              <a:chExt cx="4690689" cy="1177813"/>
            </a:xfrm>
          </p:grpSpPr>
          <p:grpSp>
            <p:nvGrpSpPr>
              <p:cNvPr id="20" name="Group 19">
                <a:extLst>
                  <a:ext uri="{FF2B5EF4-FFF2-40B4-BE49-F238E27FC236}">
                    <a16:creationId xmlns:a16="http://schemas.microsoft.com/office/drawing/2014/main" id="{6486C320-ECEA-42BC-859A-3D4A982B0E92}"/>
                  </a:ext>
                </a:extLst>
              </p:cNvPr>
              <p:cNvGrpSpPr/>
              <p:nvPr/>
            </p:nvGrpSpPr>
            <p:grpSpPr>
              <a:xfrm>
                <a:off x="6570150" y="3254487"/>
                <a:ext cx="4690689" cy="1177813"/>
                <a:chOff x="6570150" y="3254487"/>
                <a:chExt cx="4690689" cy="1177813"/>
              </a:xfrm>
            </p:grpSpPr>
            <p:grpSp>
              <p:nvGrpSpPr>
                <p:cNvPr id="22" name="Group 21">
                  <a:extLst>
                    <a:ext uri="{FF2B5EF4-FFF2-40B4-BE49-F238E27FC236}">
                      <a16:creationId xmlns:a16="http://schemas.microsoft.com/office/drawing/2014/main" id="{9496F211-1E27-40D7-ACD0-174831131825}"/>
                    </a:ext>
                  </a:extLst>
                </p:cNvPr>
                <p:cNvGrpSpPr/>
                <p:nvPr/>
              </p:nvGrpSpPr>
              <p:grpSpPr>
                <a:xfrm>
                  <a:off x="9858375" y="3254487"/>
                  <a:ext cx="1402464" cy="1177813"/>
                  <a:chOff x="8993984" y="1157492"/>
                  <a:chExt cx="1402464" cy="1177813"/>
                </a:xfrm>
              </p:grpSpPr>
              <p:sp>
                <p:nvSpPr>
                  <p:cNvPr id="24" name="Rectangle 23">
                    <a:extLst>
                      <a:ext uri="{FF2B5EF4-FFF2-40B4-BE49-F238E27FC236}">
                        <a16:creationId xmlns:a16="http://schemas.microsoft.com/office/drawing/2014/main" id="{929A492D-912B-4ECB-9605-2F0EDA264BA2}"/>
                      </a:ext>
                    </a:extLst>
                  </p:cNvPr>
                  <p:cNvSpPr/>
                  <p:nvPr/>
                </p:nvSpPr>
                <p:spPr>
                  <a:xfrm>
                    <a:off x="8993984" y="1157492"/>
                    <a:ext cx="1402464" cy="1177813"/>
                  </a:xfrm>
                  <a:prstGeom prst="rect">
                    <a:avLst/>
                  </a:prstGeom>
                  <a:solidFill>
                    <a:srgbClr val="3CC899"/>
                  </a:solidFill>
                  <a:ln w="12700" cap="flat" cmpd="sng" algn="ctr">
                    <a:noFill/>
                    <a:prstDash val="solid"/>
                    <a:miter lim="800000"/>
                  </a:ln>
                  <a:effectLst/>
                </p:spPr>
                <p:txBody>
                  <a:bodyPr rtlCol="0" anchor="t"/>
                  <a:lstStyle/>
                  <a:p>
                    <a:pPr algn="ctr" defTabSz="932742">
                      <a:defRPr/>
                    </a:pPr>
                    <a:r>
                      <a:rPr lang="en-US" sz="1100" kern="0" dirty="0">
                        <a:solidFill>
                          <a:srgbClr val="FFFFFF"/>
                        </a:solidFill>
                        <a:latin typeface="Segoe UI Semilight"/>
                        <a:cs typeface="Arial" charset="0"/>
                      </a:rPr>
                      <a:t>Application</a:t>
                    </a:r>
                  </a:p>
                </p:txBody>
              </p:sp>
              <p:sp>
                <p:nvSpPr>
                  <p:cNvPr id="25" name="Rectangle 24">
                    <a:extLst>
                      <a:ext uri="{FF2B5EF4-FFF2-40B4-BE49-F238E27FC236}">
                        <a16:creationId xmlns:a16="http://schemas.microsoft.com/office/drawing/2014/main" id="{484EEE68-9324-45BC-861B-2AB6C8A7A259}"/>
                      </a:ext>
                    </a:extLst>
                  </p:cNvPr>
                  <p:cNvSpPr/>
                  <p:nvPr/>
                </p:nvSpPr>
                <p:spPr>
                  <a:xfrm>
                    <a:off x="9078785" y="1883784"/>
                    <a:ext cx="1232862" cy="361314"/>
                  </a:xfrm>
                  <a:prstGeom prst="rect">
                    <a:avLst/>
                  </a:prstGeom>
                  <a:solidFill>
                    <a:srgbClr val="00B050"/>
                  </a:solidFill>
                  <a:ln w="12700" cap="flat" cmpd="sng" algn="ctr">
                    <a:noFill/>
                    <a:prstDash val="solid"/>
                    <a:miter lim="800000"/>
                  </a:ln>
                  <a:effectLst/>
                </p:spPr>
                <p:txBody>
                  <a:bodyPr rtlCol="0" anchor="ctr"/>
                  <a:lstStyle/>
                  <a:p>
                    <a:pPr algn="ctr" defTabSz="932742">
                      <a:defRPr/>
                    </a:pPr>
                    <a:r>
                      <a:rPr lang="en-US" sz="1100" kern="0" dirty="0">
                        <a:solidFill>
                          <a:srgbClr val="FFFFFF"/>
                        </a:solidFill>
                        <a:latin typeface="Segoe UI Semilight"/>
                        <a:cs typeface="Arial" charset="0"/>
                      </a:rPr>
                      <a:t>Postgres Client</a:t>
                    </a:r>
                  </a:p>
                </p:txBody>
              </p:sp>
            </p:grpSp>
            <p:cxnSp>
              <p:nvCxnSpPr>
                <p:cNvPr id="23" name="Straight Arrow Connector 22">
                  <a:extLst>
                    <a:ext uri="{FF2B5EF4-FFF2-40B4-BE49-F238E27FC236}">
                      <a16:creationId xmlns:a16="http://schemas.microsoft.com/office/drawing/2014/main" id="{D1085268-78ED-4314-87BD-E22D25CFC442}"/>
                    </a:ext>
                  </a:extLst>
                </p:cNvPr>
                <p:cNvCxnSpPr>
                  <a:cxnSpLocks/>
                  <a:stCxn id="25" idx="1"/>
                </p:cNvCxnSpPr>
                <p:nvPr/>
              </p:nvCxnSpPr>
              <p:spPr>
                <a:xfrm flipH="1">
                  <a:off x="6570150" y="4161436"/>
                  <a:ext cx="3373026" cy="0"/>
                </a:xfrm>
                <a:prstGeom prst="straightConnector1">
                  <a:avLst/>
                </a:prstGeom>
                <a:solidFill>
                  <a:srgbClr val="5B9BD5">
                    <a:lumMod val="50000"/>
                    <a:lumOff val="50000"/>
                  </a:srgbClr>
                </a:solidFill>
                <a:ln w="12700" cap="flat" cmpd="sng" algn="ctr">
                  <a:solidFill>
                    <a:sysClr val="windowText" lastClr="000000"/>
                  </a:solidFill>
                  <a:prstDash val="solid"/>
                  <a:miter lim="800000"/>
                  <a:tailEnd type="triangle"/>
                </a:ln>
                <a:effectLst/>
              </p:spPr>
            </p:cxnSp>
          </p:grpSp>
          <p:sp>
            <p:nvSpPr>
              <p:cNvPr id="21" name="TextBox 20">
                <a:extLst>
                  <a:ext uri="{FF2B5EF4-FFF2-40B4-BE49-F238E27FC236}">
                    <a16:creationId xmlns:a16="http://schemas.microsoft.com/office/drawing/2014/main" id="{C53C8C91-6E42-404F-8507-DB96364D5435}"/>
                  </a:ext>
                </a:extLst>
              </p:cNvPr>
              <p:cNvSpPr txBox="1"/>
              <p:nvPr/>
            </p:nvSpPr>
            <p:spPr>
              <a:xfrm>
                <a:off x="8865326" y="3882257"/>
                <a:ext cx="1066326" cy="482170"/>
              </a:xfrm>
              <a:prstGeom prst="rect">
                <a:avLst/>
              </a:prstGeom>
              <a:noFill/>
            </p:spPr>
            <p:txBody>
              <a:bodyPr wrap="square" rtlCol="0" anchor="t">
                <a:spAutoFit/>
              </a:bodyPr>
              <a:lstStyle/>
              <a:p>
                <a:pPr defTabSz="932742">
                  <a:defRPr/>
                </a:pPr>
                <a:r>
                  <a:rPr lang="en-US" sz="1050" kern="0" dirty="0">
                    <a:solidFill>
                      <a:srgbClr val="FFFFFF"/>
                    </a:solidFill>
                    <a:latin typeface="Segoe UI Semilight"/>
                    <a:cs typeface="Arial" charset="0"/>
                  </a:rPr>
                  <a:t>Postgres v3</a:t>
                </a:r>
              </a:p>
            </p:txBody>
          </p:sp>
        </p:grpSp>
        <p:grpSp>
          <p:nvGrpSpPr>
            <p:cNvPr id="11" name="Group 10">
              <a:extLst>
                <a:ext uri="{FF2B5EF4-FFF2-40B4-BE49-F238E27FC236}">
                  <a16:creationId xmlns:a16="http://schemas.microsoft.com/office/drawing/2014/main" id="{3F2109BA-9EBC-48FE-A637-7FE1F690B172}"/>
                </a:ext>
              </a:extLst>
            </p:cNvPr>
            <p:cNvGrpSpPr/>
            <p:nvPr/>
          </p:nvGrpSpPr>
          <p:grpSpPr>
            <a:xfrm>
              <a:off x="634483" y="4067286"/>
              <a:ext cx="4956933" cy="1274153"/>
              <a:chOff x="634483" y="3254486"/>
              <a:chExt cx="4966217" cy="1274153"/>
            </a:xfrm>
          </p:grpSpPr>
          <p:grpSp>
            <p:nvGrpSpPr>
              <p:cNvPr id="14" name="Group 13">
                <a:extLst>
                  <a:ext uri="{FF2B5EF4-FFF2-40B4-BE49-F238E27FC236}">
                    <a16:creationId xmlns:a16="http://schemas.microsoft.com/office/drawing/2014/main" id="{31869EC5-60F5-488D-AB40-B4C5669BF90C}"/>
                  </a:ext>
                </a:extLst>
              </p:cNvPr>
              <p:cNvGrpSpPr/>
              <p:nvPr/>
            </p:nvGrpSpPr>
            <p:grpSpPr>
              <a:xfrm>
                <a:off x="634483" y="3254486"/>
                <a:ext cx="4966217" cy="1274153"/>
                <a:chOff x="634483" y="3254486"/>
                <a:chExt cx="4966217" cy="1274153"/>
              </a:xfrm>
            </p:grpSpPr>
            <p:grpSp>
              <p:nvGrpSpPr>
                <p:cNvPr id="16" name="Group 15">
                  <a:extLst>
                    <a:ext uri="{FF2B5EF4-FFF2-40B4-BE49-F238E27FC236}">
                      <a16:creationId xmlns:a16="http://schemas.microsoft.com/office/drawing/2014/main" id="{16011ADF-C431-4AF9-9015-0EFA5F96870D}"/>
                    </a:ext>
                  </a:extLst>
                </p:cNvPr>
                <p:cNvGrpSpPr/>
                <p:nvPr/>
              </p:nvGrpSpPr>
              <p:grpSpPr>
                <a:xfrm>
                  <a:off x="634483" y="3254486"/>
                  <a:ext cx="1402464" cy="1274153"/>
                  <a:chOff x="8993984" y="1157491"/>
                  <a:chExt cx="1402464" cy="1274153"/>
                </a:xfrm>
              </p:grpSpPr>
              <p:sp>
                <p:nvSpPr>
                  <p:cNvPr id="18" name="Rectangle 17">
                    <a:extLst>
                      <a:ext uri="{FF2B5EF4-FFF2-40B4-BE49-F238E27FC236}">
                        <a16:creationId xmlns:a16="http://schemas.microsoft.com/office/drawing/2014/main" id="{2AB6FDEF-51E5-4444-9E34-899F6F8190E0}"/>
                      </a:ext>
                    </a:extLst>
                  </p:cNvPr>
                  <p:cNvSpPr/>
                  <p:nvPr/>
                </p:nvSpPr>
                <p:spPr>
                  <a:xfrm>
                    <a:off x="8993984" y="1157491"/>
                    <a:ext cx="1402464" cy="1274153"/>
                  </a:xfrm>
                  <a:prstGeom prst="rect">
                    <a:avLst/>
                  </a:prstGeom>
                  <a:solidFill>
                    <a:srgbClr val="3CC899"/>
                  </a:solidFill>
                  <a:ln w="12700" cap="flat" cmpd="sng" algn="ctr">
                    <a:noFill/>
                    <a:prstDash val="solid"/>
                    <a:miter lim="800000"/>
                  </a:ln>
                  <a:effectLst/>
                </p:spPr>
                <p:txBody>
                  <a:bodyPr lIns="0" rIns="0" rtlCol="0" anchor="t"/>
                  <a:lstStyle/>
                  <a:p>
                    <a:pPr algn="ctr" defTabSz="932742">
                      <a:defRPr/>
                    </a:pPr>
                    <a:r>
                      <a:rPr lang="en-US" sz="1100" kern="0" dirty="0">
                        <a:solidFill>
                          <a:srgbClr val="FFFFFF"/>
                        </a:solidFill>
                        <a:latin typeface="Segoe UI Semilight"/>
                        <a:cs typeface="Arial" charset="0"/>
                      </a:rPr>
                      <a:t>Database Tools</a:t>
                    </a:r>
                    <a:br>
                      <a:rPr lang="en-US" sz="1100" kern="0" dirty="0">
                        <a:solidFill>
                          <a:srgbClr val="FFFFFF"/>
                        </a:solidFill>
                        <a:latin typeface="Segoe UI Semilight"/>
                        <a:cs typeface="Arial" charset="0"/>
                      </a:rPr>
                    </a:br>
                    <a:r>
                      <a:rPr lang="en-US" sz="1000" kern="0" dirty="0">
                        <a:solidFill>
                          <a:srgbClr val="FFFFFF"/>
                        </a:solidFill>
                        <a:latin typeface="Segoe UI Semilight"/>
                        <a:cs typeface="Arial" charset="0"/>
                      </a:rPr>
                      <a:t>(Pgadmin, psql)</a:t>
                    </a:r>
                    <a:endParaRPr lang="en-US" sz="1100" kern="0" dirty="0">
                      <a:solidFill>
                        <a:srgbClr val="FFFFFF"/>
                      </a:solidFill>
                      <a:latin typeface="Segoe UI Semilight"/>
                      <a:cs typeface="Arial" charset="0"/>
                    </a:endParaRPr>
                  </a:p>
                </p:txBody>
              </p:sp>
              <p:sp>
                <p:nvSpPr>
                  <p:cNvPr id="19" name="Rectangle 18">
                    <a:extLst>
                      <a:ext uri="{FF2B5EF4-FFF2-40B4-BE49-F238E27FC236}">
                        <a16:creationId xmlns:a16="http://schemas.microsoft.com/office/drawing/2014/main" id="{A414957F-8D6B-4AD7-A5D2-BD33B8D1AD74}"/>
                      </a:ext>
                    </a:extLst>
                  </p:cNvPr>
                  <p:cNvSpPr/>
                  <p:nvPr/>
                </p:nvSpPr>
                <p:spPr>
                  <a:xfrm>
                    <a:off x="9115961" y="1883784"/>
                    <a:ext cx="1158510" cy="455430"/>
                  </a:xfrm>
                  <a:prstGeom prst="rect">
                    <a:avLst/>
                  </a:prstGeom>
                  <a:solidFill>
                    <a:srgbClr val="00B050"/>
                  </a:solidFill>
                  <a:ln w="12700" cap="flat" cmpd="sng" algn="ctr">
                    <a:noFill/>
                    <a:prstDash val="solid"/>
                    <a:miter lim="800000"/>
                  </a:ln>
                  <a:effectLst/>
                </p:spPr>
                <p:txBody>
                  <a:bodyPr rtlCol="0" anchor="ctr"/>
                  <a:lstStyle/>
                  <a:p>
                    <a:pPr algn="ctr" defTabSz="932742">
                      <a:defRPr/>
                    </a:pPr>
                    <a:r>
                      <a:rPr lang="en-US" sz="1100" kern="0" dirty="0">
                        <a:solidFill>
                          <a:srgbClr val="FFFFFF"/>
                        </a:solidFill>
                        <a:latin typeface="Segoe UI Semilight"/>
                        <a:cs typeface="Arial" charset="0"/>
                      </a:rPr>
                      <a:t>Postgres Client</a:t>
                    </a:r>
                  </a:p>
                </p:txBody>
              </p:sp>
            </p:grpSp>
            <p:cxnSp>
              <p:nvCxnSpPr>
                <p:cNvPr id="17" name="Straight Arrow Connector 16">
                  <a:extLst>
                    <a:ext uri="{FF2B5EF4-FFF2-40B4-BE49-F238E27FC236}">
                      <a16:creationId xmlns:a16="http://schemas.microsoft.com/office/drawing/2014/main" id="{D53AC666-DF2E-447C-919D-0EA86E034BED}"/>
                    </a:ext>
                  </a:extLst>
                </p:cNvPr>
                <p:cNvCxnSpPr>
                  <a:cxnSpLocks/>
                  <a:stCxn id="19" idx="3"/>
                </p:cNvCxnSpPr>
                <p:nvPr/>
              </p:nvCxnSpPr>
              <p:spPr>
                <a:xfrm flipV="1">
                  <a:off x="1914970" y="4161437"/>
                  <a:ext cx="3685730" cy="47058"/>
                </a:xfrm>
                <a:prstGeom prst="straightConnector1">
                  <a:avLst/>
                </a:prstGeom>
                <a:solidFill>
                  <a:srgbClr val="5B9BD5">
                    <a:lumMod val="50000"/>
                    <a:lumOff val="50000"/>
                  </a:srgbClr>
                </a:solidFill>
                <a:ln w="12700" cap="flat" cmpd="sng" algn="ctr">
                  <a:solidFill>
                    <a:sysClr val="windowText" lastClr="000000"/>
                  </a:solidFill>
                  <a:prstDash val="solid"/>
                  <a:miter lim="800000"/>
                  <a:tailEnd type="triangle"/>
                </a:ln>
                <a:effectLst/>
              </p:spPr>
            </p:cxnSp>
          </p:grpSp>
          <p:sp>
            <p:nvSpPr>
              <p:cNvPr id="15" name="TextBox 14">
                <a:extLst>
                  <a:ext uri="{FF2B5EF4-FFF2-40B4-BE49-F238E27FC236}">
                    <a16:creationId xmlns:a16="http://schemas.microsoft.com/office/drawing/2014/main" id="{D97D6433-6A9A-46B9-AE21-AA5AE2562914}"/>
                  </a:ext>
                </a:extLst>
              </p:cNvPr>
              <p:cNvSpPr txBox="1"/>
              <p:nvPr/>
            </p:nvSpPr>
            <p:spPr>
              <a:xfrm>
                <a:off x="2955868" y="3882257"/>
                <a:ext cx="982546" cy="553953"/>
              </a:xfrm>
              <a:prstGeom prst="rect">
                <a:avLst/>
              </a:prstGeom>
              <a:noFill/>
            </p:spPr>
            <p:txBody>
              <a:bodyPr wrap="square" rtlCol="0">
                <a:spAutoFit/>
              </a:bodyPr>
              <a:lstStyle/>
              <a:p>
                <a:pPr defTabSz="932742">
                  <a:defRPr/>
                </a:pPr>
                <a:r>
                  <a:rPr lang="en-US" sz="1050" kern="0" dirty="0">
                    <a:solidFill>
                      <a:srgbClr val="FFFFFF"/>
                    </a:solidFill>
                    <a:latin typeface="Segoe UI Semilight"/>
                    <a:cs typeface="Arial" charset="0"/>
                  </a:rPr>
                  <a:t>Postgres v3</a:t>
                </a:r>
              </a:p>
            </p:txBody>
          </p:sp>
        </p:grpSp>
        <p:pic>
          <p:nvPicPr>
            <p:cNvPr id="12" name="Picture 11">
              <a:extLst>
                <a:ext uri="{FF2B5EF4-FFF2-40B4-BE49-F238E27FC236}">
                  <a16:creationId xmlns:a16="http://schemas.microsoft.com/office/drawing/2014/main" id="{2F4F2889-397B-4833-A384-66168960C0AD}"/>
                </a:ext>
              </a:extLst>
            </p:cNvPr>
            <p:cNvPicPr>
              <a:picLocks noChangeAspect="1"/>
            </p:cNvPicPr>
            <p:nvPr/>
          </p:nvPicPr>
          <p:blipFill>
            <a:blip r:embed="rId3"/>
            <a:stretch>
              <a:fillRect/>
            </a:stretch>
          </p:blipFill>
          <p:spPr>
            <a:xfrm>
              <a:off x="5591418" y="4406494"/>
              <a:ext cx="832324" cy="1007593"/>
            </a:xfrm>
            <a:prstGeom prst="rect">
              <a:avLst/>
            </a:prstGeom>
          </p:spPr>
        </p:pic>
        <p:sp>
          <p:nvSpPr>
            <p:cNvPr id="13" name="TextBox 12">
              <a:extLst>
                <a:ext uri="{FF2B5EF4-FFF2-40B4-BE49-F238E27FC236}">
                  <a16:creationId xmlns:a16="http://schemas.microsoft.com/office/drawing/2014/main" id="{9E735D1E-78FD-4E1E-8142-D44B1891465B}"/>
                </a:ext>
              </a:extLst>
            </p:cNvPr>
            <p:cNvSpPr txBox="1"/>
            <p:nvPr/>
          </p:nvSpPr>
          <p:spPr>
            <a:xfrm>
              <a:off x="6273857" y="4267156"/>
              <a:ext cx="1809064" cy="652434"/>
            </a:xfrm>
            <a:prstGeom prst="rect">
              <a:avLst/>
            </a:prstGeom>
            <a:noFill/>
          </p:spPr>
          <p:txBody>
            <a:bodyPr wrap="square" lIns="182880" tIns="146304" rIns="182880" bIns="146304" rtlCol="0">
              <a:spAutoFit/>
            </a:bodyPr>
            <a:lstStyle/>
            <a:p>
              <a:pPr defTabSz="932742">
                <a:lnSpc>
                  <a:spcPct val="90000"/>
                </a:lnSpc>
                <a:spcAft>
                  <a:spcPts val="600"/>
                </a:spcAft>
                <a:defRPr/>
              </a:pPr>
              <a:r>
                <a:rPr lang="en-US" sz="1400" kern="0" dirty="0">
                  <a:gradFill>
                    <a:gsLst>
                      <a:gs pos="2917">
                        <a:srgbClr val="FFFFFF"/>
                      </a:gs>
                      <a:gs pos="30000">
                        <a:srgbClr val="FFFFFF"/>
                      </a:gs>
                    </a:gsLst>
                    <a:lin ang="5400000" scaled="0"/>
                  </a:gradFill>
                  <a:latin typeface="Segoe UI Semilight"/>
                  <a:cs typeface="Arial" charset="0"/>
                </a:rPr>
                <a:t>mypgserver</a:t>
              </a:r>
            </a:p>
          </p:txBody>
        </p:sp>
      </p:grpSp>
    </p:spTree>
    <p:extLst>
      <p:ext uri="{BB962C8B-B14F-4D97-AF65-F5344CB8AC3E}">
        <p14:creationId xmlns:p14="http://schemas.microsoft.com/office/powerpoint/2010/main" val="2259826923"/>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DC919A-D669-4D01-8A30-39184B860E22}"/>
              </a:ext>
            </a:extLst>
          </p:cNvPr>
          <p:cNvSpPr>
            <a:spLocks noGrp="1"/>
          </p:cNvSpPr>
          <p:nvPr>
            <p:ph type="title"/>
          </p:nvPr>
        </p:nvSpPr>
        <p:spPr/>
        <p:txBody>
          <a:bodyPr/>
          <a:lstStyle/>
          <a:p>
            <a:r>
              <a:rPr lang="en-US" dirty="0"/>
              <a:t>Migrating to Managed PostgreSQL</a:t>
            </a:r>
          </a:p>
        </p:txBody>
      </p:sp>
      <p:cxnSp>
        <p:nvCxnSpPr>
          <p:cNvPr id="11" name="Straight Arrow Connector 10">
            <a:extLst>
              <a:ext uri="{FF2B5EF4-FFF2-40B4-BE49-F238E27FC236}">
                <a16:creationId xmlns:a16="http://schemas.microsoft.com/office/drawing/2014/main" id="{6012BC43-7C4D-4D37-AECF-4C47D98C00E2}"/>
              </a:ext>
            </a:extLst>
          </p:cNvPr>
          <p:cNvCxnSpPr>
            <a:cxnSpLocks/>
          </p:cNvCxnSpPr>
          <p:nvPr/>
        </p:nvCxnSpPr>
        <p:spPr>
          <a:xfrm>
            <a:off x="8677163" y="2511021"/>
            <a:ext cx="329096" cy="767244"/>
          </a:xfrm>
          <a:prstGeom prst="straightConnector1">
            <a:avLst/>
          </a:prstGeom>
          <a:noFill/>
          <a:ln w="6350" cap="flat" cmpd="sng" algn="ctr">
            <a:solidFill>
              <a:sysClr val="windowText" lastClr="000000"/>
            </a:solidFill>
            <a:prstDash val="solid"/>
            <a:miter lim="800000"/>
            <a:headEnd type="none"/>
            <a:tailEnd type="triangle"/>
          </a:ln>
          <a:effectLst/>
        </p:spPr>
      </p:cxnSp>
      <p:cxnSp>
        <p:nvCxnSpPr>
          <p:cNvPr id="12" name="Straight Arrow Connector 11">
            <a:extLst>
              <a:ext uri="{FF2B5EF4-FFF2-40B4-BE49-F238E27FC236}">
                <a16:creationId xmlns:a16="http://schemas.microsoft.com/office/drawing/2014/main" id="{285B1315-ECF5-4124-B5E4-196276F9FBA9}"/>
              </a:ext>
            </a:extLst>
          </p:cNvPr>
          <p:cNvCxnSpPr>
            <a:cxnSpLocks/>
          </p:cNvCxnSpPr>
          <p:nvPr/>
        </p:nvCxnSpPr>
        <p:spPr>
          <a:xfrm flipH="1">
            <a:off x="8677163" y="3933608"/>
            <a:ext cx="329096" cy="1342062"/>
          </a:xfrm>
          <a:prstGeom prst="straightConnector1">
            <a:avLst/>
          </a:prstGeom>
          <a:noFill/>
          <a:ln w="6350" cap="flat" cmpd="sng" algn="ctr">
            <a:solidFill>
              <a:sysClr val="windowText" lastClr="000000"/>
            </a:solidFill>
            <a:prstDash val="solid"/>
            <a:miter lim="800000"/>
            <a:headEnd type="none"/>
            <a:tailEnd type="triangle"/>
          </a:ln>
          <a:effectLst/>
        </p:spPr>
      </p:cxnSp>
      <p:sp>
        <p:nvSpPr>
          <p:cNvPr id="6" name="Text Placeholder 4">
            <a:extLst>
              <a:ext uri="{FF2B5EF4-FFF2-40B4-BE49-F238E27FC236}">
                <a16:creationId xmlns:a16="http://schemas.microsoft.com/office/drawing/2014/main" id="{72D894B2-A5B9-4B22-BEBA-9CCDC6269319}"/>
              </a:ext>
            </a:extLst>
          </p:cNvPr>
          <p:cNvSpPr txBox="1">
            <a:spLocks/>
          </p:cNvSpPr>
          <p:nvPr/>
        </p:nvSpPr>
        <p:spPr>
          <a:xfrm>
            <a:off x="1981201" y="1435101"/>
            <a:ext cx="3008313" cy="4691063"/>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marL="233363" indent="-233363"/>
            <a:r>
              <a:rPr lang="en-US" sz="2400" kern="0" dirty="0">
                <a:solidFill>
                  <a:srgbClr val="000000"/>
                </a:solidFill>
              </a:rPr>
              <a:t>Create service using portal</a:t>
            </a:r>
          </a:p>
          <a:p>
            <a:pPr marL="233363" indent="-233363"/>
            <a:r>
              <a:rPr lang="en-US" sz="2400" kern="0" dirty="0">
                <a:solidFill>
                  <a:srgbClr val="000000"/>
                </a:solidFill>
              </a:rPr>
              <a:t>Export an existing database using pg_dump</a:t>
            </a:r>
          </a:p>
          <a:p>
            <a:pPr marL="233363" indent="-233363"/>
            <a:r>
              <a:rPr lang="en-US" sz="2400" kern="0" dirty="0">
                <a:solidFill>
                  <a:srgbClr val="000000"/>
                </a:solidFill>
              </a:rPr>
              <a:t>Create database and users on PostgreSQL service</a:t>
            </a:r>
          </a:p>
          <a:p>
            <a:pPr marL="233363" indent="-233363"/>
            <a:r>
              <a:rPr lang="en-US" sz="2400" kern="0" dirty="0">
                <a:solidFill>
                  <a:srgbClr val="000000"/>
                </a:solidFill>
              </a:rPr>
              <a:t>Import using psql</a:t>
            </a:r>
          </a:p>
          <a:p>
            <a:pPr marL="457200" indent="-457200"/>
            <a:endParaRPr lang="en-US" sz="2400" kern="0" dirty="0">
              <a:solidFill>
                <a:srgbClr val="000000"/>
              </a:solidFill>
            </a:endParaRPr>
          </a:p>
        </p:txBody>
      </p:sp>
      <p:grpSp>
        <p:nvGrpSpPr>
          <p:cNvPr id="16" name="Group 15" descr="Diagram illustrating a migration to a PostgreSQL managed service. A Postgres Linux container at the top is labeled “profiles data warehouse,” and is connected by a down arrow to the file system in the center. That in turn connects via an arrow to a container also labeled “profiles data warehouse” representing a Postgres managed service below.">
            <a:extLst>
              <a:ext uri="{FF2B5EF4-FFF2-40B4-BE49-F238E27FC236}">
                <a16:creationId xmlns:a16="http://schemas.microsoft.com/office/drawing/2014/main" id="{E114FD0F-70F2-4B68-833C-67168E62A008}"/>
              </a:ext>
            </a:extLst>
          </p:cNvPr>
          <p:cNvGrpSpPr/>
          <p:nvPr/>
        </p:nvGrpSpPr>
        <p:grpSpPr>
          <a:xfrm>
            <a:off x="5781473" y="1295307"/>
            <a:ext cx="4178394" cy="5196079"/>
            <a:chOff x="4257473" y="1295306"/>
            <a:chExt cx="4178394" cy="5196079"/>
          </a:xfrm>
        </p:grpSpPr>
        <p:grpSp>
          <p:nvGrpSpPr>
            <p:cNvPr id="4" name="Group 3">
              <a:extLst>
                <a:ext uri="{FF2B5EF4-FFF2-40B4-BE49-F238E27FC236}">
                  <a16:creationId xmlns:a16="http://schemas.microsoft.com/office/drawing/2014/main" id="{C73AFD23-CFB4-4D31-9FE7-9B4608C713BB}"/>
                </a:ext>
              </a:extLst>
            </p:cNvPr>
            <p:cNvGrpSpPr/>
            <p:nvPr/>
          </p:nvGrpSpPr>
          <p:grpSpPr>
            <a:xfrm>
              <a:off x="4257473" y="5275670"/>
              <a:ext cx="3520201" cy="1215715"/>
              <a:chOff x="4257473" y="5275670"/>
              <a:chExt cx="3520201" cy="1215715"/>
            </a:xfrm>
          </p:grpSpPr>
          <p:sp>
            <p:nvSpPr>
              <p:cNvPr id="9" name="Can 18">
                <a:extLst>
                  <a:ext uri="{FF2B5EF4-FFF2-40B4-BE49-F238E27FC236}">
                    <a16:creationId xmlns:a16="http://schemas.microsoft.com/office/drawing/2014/main" id="{AB3156A8-B213-4A1D-9821-4BB398BEE693}"/>
                  </a:ext>
                </a:extLst>
              </p:cNvPr>
              <p:cNvSpPr/>
              <p:nvPr/>
            </p:nvSpPr>
            <p:spPr>
              <a:xfrm>
                <a:off x="6528651" y="5275670"/>
                <a:ext cx="1249023" cy="1215715"/>
              </a:xfrm>
              <a:prstGeom prst="can">
                <a:avLst/>
              </a:prstGeom>
              <a:solidFill>
                <a:srgbClr val="44546A"/>
              </a:solidFill>
              <a:ln w="10795" cap="flat" cmpd="sng" algn="ctr">
                <a:solidFill>
                  <a:srgbClr val="737373"/>
                </a:solidFill>
                <a:prstDash val="solid"/>
              </a:ln>
              <a:effectLst/>
            </p:spPr>
            <p:txBody>
              <a:bodyPr rtlCol="0" anchor="ctr"/>
              <a:lstStyle/>
              <a:p>
                <a:pPr algn="ctr" defTabSz="932742">
                  <a:defRPr/>
                </a:pPr>
                <a:r>
                  <a:rPr lang="en-US" sz="1200" kern="0" dirty="0">
                    <a:solidFill>
                      <a:prstClr val="white"/>
                    </a:solidFill>
                    <a:latin typeface="Segoe UI Semilight"/>
                    <a:cs typeface="Arial" charset="0"/>
                  </a:rPr>
                  <a:t>Profiles Data Warehouse</a:t>
                </a:r>
              </a:p>
            </p:txBody>
          </p:sp>
          <p:sp>
            <p:nvSpPr>
              <p:cNvPr id="10" name="TextBox 9">
                <a:extLst>
                  <a:ext uri="{FF2B5EF4-FFF2-40B4-BE49-F238E27FC236}">
                    <a16:creationId xmlns:a16="http://schemas.microsoft.com/office/drawing/2014/main" id="{BFA5B2FB-2D39-4344-BB16-DF6CEACFBBED}"/>
                  </a:ext>
                </a:extLst>
              </p:cNvPr>
              <p:cNvSpPr txBox="1"/>
              <p:nvPr/>
            </p:nvSpPr>
            <p:spPr>
              <a:xfrm>
                <a:off x="4257473" y="5483554"/>
                <a:ext cx="2115748" cy="799946"/>
              </a:xfrm>
              <a:prstGeom prst="rect">
                <a:avLst/>
              </a:prstGeom>
              <a:noFill/>
            </p:spPr>
            <p:txBody>
              <a:bodyPr wrap="square" lIns="186521" tIns="149217" rIns="186521" bIns="149217" rtlCol="0" anchor="ctr">
                <a:spAutoFit/>
              </a:bodyPr>
              <a:lstStyle/>
              <a:p>
                <a:pPr defTabSz="932742">
                  <a:lnSpc>
                    <a:spcPct val="90000"/>
                  </a:lnSpc>
                  <a:spcAft>
                    <a:spcPts val="612"/>
                  </a:spcAft>
                  <a:defRPr/>
                </a:pPr>
                <a:r>
                  <a:rPr lang="en-US" dirty="0">
                    <a:solidFill>
                      <a:prstClr val="black"/>
                    </a:solidFill>
                    <a:latin typeface="Segoe UI Semilight"/>
                    <a:cs typeface="Arial" charset="0"/>
                  </a:rPr>
                  <a:t>Postgres Managed Service</a:t>
                </a:r>
              </a:p>
            </p:txBody>
          </p:sp>
        </p:grpSp>
        <p:grpSp>
          <p:nvGrpSpPr>
            <p:cNvPr id="15" name="Group 14">
              <a:extLst>
                <a:ext uri="{FF2B5EF4-FFF2-40B4-BE49-F238E27FC236}">
                  <a16:creationId xmlns:a16="http://schemas.microsoft.com/office/drawing/2014/main" id="{E8E23ECE-7102-4FED-9A42-CBDD237A3B55}"/>
                </a:ext>
              </a:extLst>
            </p:cNvPr>
            <p:cNvGrpSpPr/>
            <p:nvPr/>
          </p:nvGrpSpPr>
          <p:grpSpPr>
            <a:xfrm>
              <a:off x="4257473" y="1295306"/>
              <a:ext cx="4178394" cy="2638302"/>
              <a:chOff x="4257473" y="1295306"/>
              <a:chExt cx="4178394" cy="2638302"/>
            </a:xfrm>
          </p:grpSpPr>
          <p:grpSp>
            <p:nvGrpSpPr>
              <p:cNvPr id="5" name="Group 4">
                <a:extLst>
                  <a:ext uri="{FF2B5EF4-FFF2-40B4-BE49-F238E27FC236}">
                    <a16:creationId xmlns:a16="http://schemas.microsoft.com/office/drawing/2014/main" id="{965C718E-0DCB-4F5B-A809-DE729330154C}"/>
                  </a:ext>
                </a:extLst>
              </p:cNvPr>
              <p:cNvGrpSpPr/>
              <p:nvPr/>
            </p:nvGrpSpPr>
            <p:grpSpPr>
              <a:xfrm>
                <a:off x="4257473" y="1295306"/>
                <a:ext cx="3520201" cy="1215715"/>
                <a:chOff x="4257473" y="1295306"/>
                <a:chExt cx="3520201" cy="1215715"/>
              </a:xfrm>
            </p:grpSpPr>
            <p:sp>
              <p:nvSpPr>
                <p:cNvPr id="7" name="Can 18">
                  <a:extLst>
                    <a:ext uri="{FF2B5EF4-FFF2-40B4-BE49-F238E27FC236}">
                      <a16:creationId xmlns:a16="http://schemas.microsoft.com/office/drawing/2014/main" id="{5CEB6201-799E-4E48-99EE-9B64C16748E5}"/>
                    </a:ext>
                  </a:extLst>
                </p:cNvPr>
                <p:cNvSpPr/>
                <p:nvPr/>
              </p:nvSpPr>
              <p:spPr>
                <a:xfrm>
                  <a:off x="6528651" y="1295306"/>
                  <a:ext cx="1249023" cy="1215715"/>
                </a:xfrm>
                <a:prstGeom prst="can">
                  <a:avLst/>
                </a:prstGeom>
                <a:solidFill>
                  <a:srgbClr val="44546A"/>
                </a:solidFill>
                <a:ln w="10795" cap="flat" cmpd="sng" algn="ctr">
                  <a:solidFill>
                    <a:srgbClr val="737373"/>
                  </a:solidFill>
                  <a:prstDash val="solid"/>
                </a:ln>
                <a:effectLst/>
              </p:spPr>
              <p:txBody>
                <a:bodyPr rtlCol="0" anchor="ctr"/>
                <a:lstStyle/>
                <a:p>
                  <a:pPr algn="ctr" defTabSz="932742">
                    <a:defRPr/>
                  </a:pPr>
                  <a:r>
                    <a:rPr lang="en-US" sz="1200" kern="0" dirty="0">
                      <a:solidFill>
                        <a:prstClr val="white"/>
                      </a:solidFill>
                      <a:latin typeface="Segoe UI Semilight"/>
                      <a:cs typeface="Arial" charset="0"/>
                    </a:rPr>
                    <a:t>Profiles Data Warehouse</a:t>
                  </a:r>
                </a:p>
              </p:txBody>
            </p:sp>
            <p:sp>
              <p:nvSpPr>
                <p:cNvPr id="8" name="TextBox 7">
                  <a:extLst>
                    <a:ext uri="{FF2B5EF4-FFF2-40B4-BE49-F238E27FC236}">
                      <a16:creationId xmlns:a16="http://schemas.microsoft.com/office/drawing/2014/main" id="{A8180E61-05BD-47D4-907E-AD2E22891B2A}"/>
                    </a:ext>
                  </a:extLst>
                </p:cNvPr>
                <p:cNvSpPr txBox="1"/>
                <p:nvPr/>
              </p:nvSpPr>
              <p:spPr>
                <a:xfrm>
                  <a:off x="4257473" y="1627839"/>
                  <a:ext cx="2113764" cy="550647"/>
                </a:xfrm>
                <a:prstGeom prst="rect">
                  <a:avLst/>
                </a:prstGeom>
                <a:noFill/>
              </p:spPr>
              <p:txBody>
                <a:bodyPr wrap="none" lIns="186521" tIns="149217" rIns="186521" bIns="149217" rtlCol="0" anchor="ctr">
                  <a:spAutoFit/>
                </a:bodyPr>
                <a:lstStyle/>
                <a:p>
                  <a:pPr defTabSz="932742">
                    <a:lnSpc>
                      <a:spcPct val="90000"/>
                    </a:lnSpc>
                    <a:spcAft>
                      <a:spcPts val="612"/>
                    </a:spcAft>
                    <a:defRPr/>
                  </a:pPr>
                  <a:r>
                    <a:rPr lang="en-US" dirty="0">
                      <a:solidFill>
                        <a:prstClr val="black"/>
                      </a:solidFill>
                      <a:latin typeface="Segoe UI Semilight"/>
                      <a:cs typeface="Arial" charset="0"/>
                    </a:rPr>
                    <a:t>Postgres on Linux</a:t>
                  </a:r>
                </a:p>
              </p:txBody>
            </p:sp>
          </p:grpSp>
          <p:grpSp>
            <p:nvGrpSpPr>
              <p:cNvPr id="3" name="Group 2">
                <a:extLst>
                  <a:ext uri="{FF2B5EF4-FFF2-40B4-BE49-F238E27FC236}">
                    <a16:creationId xmlns:a16="http://schemas.microsoft.com/office/drawing/2014/main" id="{AEF1C375-07D2-4CFE-BAC1-75A0F3FFB4FF}"/>
                  </a:ext>
                </a:extLst>
              </p:cNvPr>
              <p:cNvGrpSpPr/>
              <p:nvPr/>
            </p:nvGrpSpPr>
            <p:grpSpPr>
              <a:xfrm>
                <a:off x="4257473" y="3122863"/>
                <a:ext cx="4178394" cy="810745"/>
                <a:chOff x="4257473" y="3122863"/>
                <a:chExt cx="4178394" cy="810745"/>
              </a:xfrm>
            </p:grpSpPr>
            <p:sp>
              <p:nvSpPr>
                <p:cNvPr id="13" name="Rectangle 12">
                  <a:extLst>
                    <a:ext uri="{FF2B5EF4-FFF2-40B4-BE49-F238E27FC236}">
                      <a16:creationId xmlns:a16="http://schemas.microsoft.com/office/drawing/2014/main" id="{9A577458-7E99-4941-92D2-2BCE351E6546}"/>
                    </a:ext>
                  </a:extLst>
                </p:cNvPr>
                <p:cNvSpPr/>
                <p:nvPr/>
              </p:nvSpPr>
              <p:spPr bwMode="auto">
                <a:xfrm>
                  <a:off x="6528651" y="3278265"/>
                  <a:ext cx="1907216" cy="655343"/>
                </a:xfrm>
                <a:prstGeom prst="rect">
                  <a:avLst/>
                </a:pr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r>
                    <a:rPr lang="en-US" sz="2000" kern="0" dirty="0">
                      <a:solidFill>
                        <a:prstClr val="white"/>
                      </a:solidFill>
                      <a:latin typeface="Segoe UI Semilight"/>
                      <a:ea typeface="Segoe UI" pitchFamily="34" charset="0"/>
                      <a:cs typeface="Segoe UI" pitchFamily="34" charset="0"/>
                    </a:rPr>
                    <a:t>File System</a:t>
                  </a:r>
                </a:p>
              </p:txBody>
            </p:sp>
            <p:sp>
              <p:nvSpPr>
                <p:cNvPr id="14" name="TextBox 13">
                  <a:extLst>
                    <a:ext uri="{FF2B5EF4-FFF2-40B4-BE49-F238E27FC236}">
                      <a16:creationId xmlns:a16="http://schemas.microsoft.com/office/drawing/2014/main" id="{964263A1-6398-47D0-AF11-885CBC8BEDC8}"/>
                    </a:ext>
                  </a:extLst>
                </p:cNvPr>
                <p:cNvSpPr txBox="1"/>
                <p:nvPr/>
              </p:nvSpPr>
              <p:spPr>
                <a:xfrm>
                  <a:off x="4257473" y="3122863"/>
                  <a:ext cx="2115749" cy="744547"/>
                </a:xfrm>
                <a:prstGeom prst="rect">
                  <a:avLst/>
                </a:prstGeom>
                <a:noFill/>
              </p:spPr>
              <p:txBody>
                <a:bodyPr wrap="square" lIns="186521" tIns="149217" rIns="186521" bIns="149217" rtlCol="0" anchor="ctr">
                  <a:spAutoFit/>
                </a:bodyPr>
                <a:lstStyle/>
                <a:p>
                  <a:pPr defTabSz="932742">
                    <a:lnSpc>
                      <a:spcPct val="90000"/>
                    </a:lnSpc>
                    <a:spcAft>
                      <a:spcPts val="612"/>
                    </a:spcAft>
                    <a:defRPr/>
                  </a:pPr>
                  <a:r>
                    <a:rPr lang="en-US" sz="1600" dirty="0">
                      <a:solidFill>
                        <a:prstClr val="black"/>
                      </a:solidFill>
                      <a:latin typeface="Segoe UI Semilight"/>
                      <a:cs typeface="Arial" charset="0"/>
                    </a:rPr>
                    <a:t>2.5G Dump File (for one database)</a:t>
                  </a:r>
                </a:p>
              </p:txBody>
            </p:sp>
          </p:grpSp>
        </p:grpSp>
      </p:grpSp>
    </p:spTree>
    <p:extLst>
      <p:ext uri="{BB962C8B-B14F-4D97-AF65-F5344CB8AC3E}">
        <p14:creationId xmlns:p14="http://schemas.microsoft.com/office/powerpoint/2010/main" val="482611379"/>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907E9F-9DB5-4F8D-9C18-B6E4BD950487}"/>
              </a:ext>
            </a:extLst>
          </p:cNvPr>
          <p:cNvSpPr>
            <a:spLocks noGrp="1"/>
          </p:cNvSpPr>
          <p:nvPr>
            <p:ph type="title"/>
          </p:nvPr>
        </p:nvSpPr>
        <p:spPr/>
        <p:txBody>
          <a:bodyPr/>
          <a:lstStyle/>
          <a:p>
            <a:r>
              <a:rPr lang="en-US" dirty="0"/>
              <a:t>Lab: Storing Event Data in Azure SQL Databases</a:t>
            </a:r>
          </a:p>
        </p:txBody>
      </p:sp>
      <p:sp>
        <p:nvSpPr>
          <p:cNvPr id="3" name="Text Placeholder 2">
            <a:extLst>
              <a:ext uri="{FF2B5EF4-FFF2-40B4-BE49-F238E27FC236}">
                <a16:creationId xmlns:a16="http://schemas.microsoft.com/office/drawing/2014/main" id="{D7021DBB-D927-4F9F-9DBB-3B50F80156AA}"/>
              </a:ext>
            </a:extLst>
          </p:cNvPr>
          <p:cNvSpPr>
            <a:spLocks noGrp="1"/>
          </p:cNvSpPr>
          <p:nvPr>
            <p:ph type="body" idx="1"/>
          </p:nvPr>
        </p:nvSpPr>
        <p:spPr>
          <a:xfrm>
            <a:off x="1982788" y="1021216"/>
            <a:ext cx="8119156" cy="2739211"/>
          </a:xfrm>
        </p:spPr>
        <p:txBody>
          <a:bodyPr>
            <a:spAutoFit/>
          </a:bodyPr>
          <a:lstStyle/>
          <a:p>
            <a:r>
              <a:rPr lang="en-US" dirty="0"/>
              <a:t>Exercise 1: Creating an Azure SQL Databases Instance
Exercise 2: Using Entity Framework with Local SQL Server
Exercise 3: Using Entity Framework with Azure SQL Databases</a:t>
            </a:r>
          </a:p>
        </p:txBody>
      </p:sp>
    </p:spTree>
    <p:extLst>
      <p:ext uri="{BB962C8B-B14F-4D97-AF65-F5344CB8AC3E}">
        <p14:creationId xmlns:p14="http://schemas.microsoft.com/office/powerpoint/2010/main" val="2573935886"/>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4">
            <a:extLst>
              <a:ext uri="{FF2B5EF4-FFF2-40B4-BE49-F238E27FC236}">
                <a16:creationId xmlns:a16="http://schemas.microsoft.com/office/drawing/2014/main" id="{98C2E1E2-A1C1-4C5D-9657-1EC30EEC5D09}"/>
              </a:ext>
            </a:extLst>
          </p:cNvPr>
          <p:cNvSpPr>
            <a:spLocks noGrp="1"/>
          </p:cNvSpPr>
          <p:nvPr>
            <p:ph type="title"/>
          </p:nvPr>
        </p:nvSpPr>
        <p:spPr>
          <a:xfrm>
            <a:off x="307774" y="3"/>
            <a:ext cx="11672023" cy="856412"/>
          </a:xfrm>
        </p:spPr>
        <p:txBody>
          <a:bodyPr/>
          <a:lstStyle/>
          <a:p>
            <a:r>
              <a:rPr lang="en-US" sz="1400" dirty="0">
                <a:latin typeface="+mj-lt"/>
              </a:rPr>
              <a:t>Getting Started Labs</a:t>
            </a:r>
            <a:br>
              <a:rPr lang="en-US" sz="1400" dirty="0">
                <a:latin typeface="+mj-lt"/>
              </a:rPr>
            </a:br>
            <a:r>
              <a:rPr lang="en-US" sz="1400" dirty="0">
                <a:latin typeface="+mj-lt"/>
              </a:rPr>
              <a:t>https://docs.microsoft.com/en-us/azure/#get-started </a:t>
            </a:r>
          </a:p>
        </p:txBody>
      </p:sp>
      <p:sp>
        <p:nvSpPr>
          <p:cNvPr id="15" name="Content Placeholder 5">
            <a:extLst>
              <a:ext uri="{FF2B5EF4-FFF2-40B4-BE49-F238E27FC236}">
                <a16:creationId xmlns:a16="http://schemas.microsoft.com/office/drawing/2014/main" id="{BAF2B5C1-AB13-43BB-AD5F-B834708CBDAB}"/>
              </a:ext>
            </a:extLst>
          </p:cNvPr>
          <p:cNvSpPr txBox="1">
            <a:spLocks/>
          </p:cNvSpPr>
          <p:nvPr/>
        </p:nvSpPr>
        <p:spPr bwMode="auto">
          <a:xfrm>
            <a:off x="210551" y="1472562"/>
            <a:ext cx="3781685" cy="4793789"/>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marL="0" indent="0">
              <a:buFont typeface="Arial" pitchFamily="34" charset="0"/>
              <a:buNone/>
            </a:pPr>
            <a:r>
              <a:rPr lang="en-US" sz="1800" b="1" kern="0" dirty="0">
                <a:latin typeface="+mj-lt"/>
              </a:rPr>
              <a:t>Deploy infrastructure</a:t>
            </a:r>
          </a:p>
          <a:p>
            <a:r>
              <a:rPr lang="en-US" sz="1800" b="1" kern="0" dirty="0">
                <a:latin typeface="+mj-lt"/>
                <a:hlinkClick r:id="rId3"/>
              </a:rPr>
              <a:t>Linux virtual machines</a:t>
            </a:r>
            <a:endParaRPr lang="en-US" sz="1800" b="1" kern="0" dirty="0">
              <a:latin typeface="+mj-lt"/>
            </a:endParaRPr>
          </a:p>
          <a:p>
            <a:r>
              <a:rPr lang="en-US" sz="1800" b="1" kern="0" dirty="0">
                <a:latin typeface="+mj-lt"/>
                <a:hlinkClick r:id="rId4"/>
              </a:rPr>
              <a:t>Windows virtual machines</a:t>
            </a:r>
            <a:endParaRPr lang="en-US" sz="1800" b="1" kern="0" dirty="0">
              <a:latin typeface="+mj-lt"/>
            </a:endParaRPr>
          </a:p>
          <a:p>
            <a:pPr marL="0" indent="0">
              <a:buFont typeface="Arial" pitchFamily="34" charset="0"/>
              <a:buNone/>
            </a:pPr>
            <a:endParaRPr lang="en-US" sz="1800" b="1" kern="0" dirty="0">
              <a:latin typeface="+mj-lt"/>
            </a:endParaRPr>
          </a:p>
          <a:p>
            <a:pPr marL="0" indent="0">
              <a:buFont typeface="Arial" pitchFamily="34" charset="0"/>
              <a:buNone/>
            </a:pPr>
            <a:r>
              <a:rPr lang="en-US" sz="1800" b="1" kern="0" dirty="0">
                <a:latin typeface="+mj-lt"/>
              </a:rPr>
              <a:t>Secure and manage resources</a:t>
            </a:r>
          </a:p>
          <a:p>
            <a:r>
              <a:rPr lang="en-US" sz="1600" kern="0" dirty="0">
                <a:latin typeface="+mj-lt"/>
                <a:hlinkClick r:id="rId5"/>
              </a:rPr>
              <a:t>Azure Security Center</a:t>
            </a:r>
            <a:endParaRPr lang="en-US" sz="1600" kern="0" dirty="0">
              <a:latin typeface="+mj-lt"/>
            </a:endParaRPr>
          </a:p>
          <a:p>
            <a:r>
              <a:rPr lang="en-US" sz="1600" kern="0" dirty="0">
                <a:latin typeface="+mj-lt"/>
                <a:hlinkClick r:id="rId6"/>
              </a:rPr>
              <a:t>Azure Monitor</a:t>
            </a:r>
            <a:endParaRPr lang="en-US" sz="1600" kern="0" dirty="0">
              <a:latin typeface="+mj-lt"/>
            </a:endParaRPr>
          </a:p>
          <a:p>
            <a:r>
              <a:rPr lang="en-US" sz="1600" kern="0" dirty="0">
                <a:latin typeface="+mj-lt"/>
                <a:hlinkClick r:id="rId7"/>
              </a:rPr>
              <a:t>Azure Application Insights</a:t>
            </a:r>
            <a:endParaRPr lang="en-US" sz="1600" kern="0" dirty="0">
              <a:latin typeface="+mj-lt"/>
            </a:endParaRPr>
          </a:p>
          <a:p>
            <a:r>
              <a:rPr lang="en-US" sz="1600" kern="0" dirty="0">
                <a:latin typeface="+mj-lt"/>
                <a:hlinkClick r:id="rId8"/>
              </a:rPr>
              <a:t>Azure Cost Management</a:t>
            </a:r>
            <a:endParaRPr lang="en-US" sz="1600" kern="0" dirty="0">
              <a:latin typeface="+mj-lt"/>
            </a:endParaRPr>
          </a:p>
          <a:p>
            <a:r>
              <a:rPr lang="en-US" sz="1600" kern="0" dirty="0">
                <a:latin typeface="+mj-lt"/>
                <a:hlinkClick r:id="rId9"/>
              </a:rPr>
              <a:t>Azure Backup</a:t>
            </a:r>
            <a:endParaRPr lang="en-US" sz="1600" kern="0" dirty="0">
              <a:latin typeface="+mj-lt"/>
            </a:endParaRPr>
          </a:p>
          <a:p>
            <a:r>
              <a:rPr lang="en-US" sz="1600" kern="0" dirty="0">
                <a:latin typeface="+mj-lt"/>
                <a:hlinkClick r:id="rId10"/>
              </a:rPr>
              <a:t>Azure Site Recovery</a:t>
            </a:r>
            <a:endParaRPr lang="en-US" sz="1600" kern="0" dirty="0">
              <a:latin typeface="+mj-lt"/>
            </a:endParaRPr>
          </a:p>
          <a:p>
            <a:r>
              <a:rPr lang="en-US" sz="1600" kern="0" dirty="0">
                <a:latin typeface="+mj-lt"/>
                <a:hlinkClick r:id="rId11"/>
              </a:rPr>
              <a:t>Azure Migrate</a:t>
            </a:r>
            <a:endParaRPr lang="en-US" sz="1600" kern="0" dirty="0">
              <a:latin typeface="+mj-lt"/>
            </a:endParaRPr>
          </a:p>
          <a:p>
            <a:r>
              <a:rPr lang="en-US" sz="1600" kern="0" dirty="0">
                <a:latin typeface="+mj-lt"/>
                <a:hlinkClick r:id="rId12"/>
              </a:rPr>
              <a:t>Azure Policy</a:t>
            </a:r>
            <a:endParaRPr lang="en-US" sz="1600" kern="0" dirty="0">
              <a:latin typeface="+mj-lt"/>
            </a:endParaRPr>
          </a:p>
        </p:txBody>
      </p:sp>
      <p:sp>
        <p:nvSpPr>
          <p:cNvPr id="16" name="Text Placeholder 7">
            <a:extLst>
              <a:ext uri="{FF2B5EF4-FFF2-40B4-BE49-F238E27FC236}">
                <a16:creationId xmlns:a16="http://schemas.microsoft.com/office/drawing/2014/main" id="{CA20A895-274D-40F4-B62A-3C69F9F508EA}"/>
              </a:ext>
            </a:extLst>
          </p:cNvPr>
          <p:cNvSpPr txBox="1">
            <a:spLocks/>
          </p:cNvSpPr>
          <p:nvPr/>
        </p:nvSpPr>
        <p:spPr>
          <a:xfrm>
            <a:off x="348251" y="6307138"/>
            <a:ext cx="11433116" cy="410903"/>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r>
              <a:rPr lang="en-US" kern="0">
                <a:latin typeface="+mj-lt"/>
                <a:hlinkClick r:id="rId13"/>
              </a:rPr>
              <a:t>https://docs.microsoft.com/en-us/azure/#get-started</a:t>
            </a:r>
            <a:r>
              <a:rPr lang="en-US" kern="0">
                <a:latin typeface="+mj-lt"/>
              </a:rPr>
              <a:t> </a:t>
            </a:r>
            <a:endParaRPr lang="en-US" kern="0" dirty="0">
              <a:latin typeface="+mj-lt"/>
            </a:endParaRPr>
          </a:p>
        </p:txBody>
      </p:sp>
      <p:graphicFrame>
        <p:nvGraphicFramePr>
          <p:cNvPr id="17" name="Content Placeholder 8">
            <a:extLst>
              <a:ext uri="{FF2B5EF4-FFF2-40B4-BE49-F238E27FC236}">
                <a16:creationId xmlns:a16="http://schemas.microsoft.com/office/drawing/2014/main" id="{47D158DD-8A97-4528-B196-16022C1D973B}"/>
              </a:ext>
            </a:extLst>
          </p:cNvPr>
          <p:cNvGraphicFramePr>
            <a:graphicFrameLocks/>
          </p:cNvGraphicFramePr>
          <p:nvPr>
            <p:extLst>
              <p:ext uri="{D42A27DB-BD31-4B8C-83A1-F6EECF244321}">
                <p14:modId xmlns:p14="http://schemas.microsoft.com/office/powerpoint/2010/main" val="4034319791"/>
              </p:ext>
            </p:extLst>
          </p:nvPr>
        </p:nvGraphicFramePr>
        <p:xfrm>
          <a:off x="3807138" y="1839759"/>
          <a:ext cx="2785766" cy="1051560"/>
        </p:xfrm>
        <a:graphic>
          <a:graphicData uri="http://schemas.openxmlformats.org/drawingml/2006/table">
            <a:tbl>
              <a:tblPr/>
              <a:tblGrid>
                <a:gridCol w="1392883">
                  <a:extLst>
                    <a:ext uri="{9D8B030D-6E8A-4147-A177-3AD203B41FA5}">
                      <a16:colId xmlns:a16="http://schemas.microsoft.com/office/drawing/2014/main" val="1575130205"/>
                    </a:ext>
                  </a:extLst>
                </a:gridCol>
                <a:gridCol w="1392883">
                  <a:extLst>
                    <a:ext uri="{9D8B030D-6E8A-4147-A177-3AD203B41FA5}">
                      <a16:colId xmlns:a16="http://schemas.microsoft.com/office/drawing/2014/main" val="1700832750"/>
                    </a:ext>
                  </a:extLst>
                </a:gridCol>
              </a:tblGrid>
              <a:tr h="0">
                <a:tc>
                  <a:txBody>
                    <a:bodyPr/>
                    <a:lstStyle/>
                    <a:p>
                      <a:pPr marL="285750" indent="-285750" fontAlgn="t">
                        <a:buFont typeface="Arial" panose="020B0604020202020204" pitchFamily="34" charset="0"/>
                        <a:buChar char="•"/>
                      </a:pPr>
                      <a:r>
                        <a:rPr lang="en-US" u="none" strike="noStrike" dirty="0">
                          <a:solidFill>
                            <a:srgbClr val="333333"/>
                          </a:solidFill>
                          <a:effectLst/>
                          <a:hlinkClick r:id="rId14"/>
                        </a:rPr>
                        <a:t>.NET</a:t>
                      </a:r>
                      <a:r>
                        <a:rPr lang="en-US" dirty="0">
                          <a:effectLst/>
                        </a:rPr>
                        <a:t> </a:t>
                      </a:r>
                    </a:p>
                    <a:p>
                      <a:pPr marL="285750" indent="-285750" fontAlgn="t">
                        <a:buFont typeface="Arial" panose="020B0604020202020204" pitchFamily="34" charset="0"/>
                        <a:buChar char="•"/>
                      </a:pPr>
                      <a:r>
                        <a:rPr lang="en-US" u="none" strike="noStrike" dirty="0">
                          <a:solidFill>
                            <a:srgbClr val="333333"/>
                          </a:solidFill>
                          <a:effectLst/>
                          <a:hlinkClick r:id="rId15"/>
                        </a:rPr>
                        <a:t>Python</a:t>
                      </a:r>
                      <a:r>
                        <a:rPr lang="en-US" dirty="0">
                          <a:effectLst/>
                        </a:rPr>
                        <a:t> </a:t>
                      </a:r>
                    </a:p>
                    <a:p>
                      <a:pPr marL="285750" indent="-285750" fontAlgn="t">
                        <a:buFont typeface="Arial" panose="020B0604020202020204" pitchFamily="34" charset="0"/>
                        <a:buChar char="•"/>
                      </a:pPr>
                      <a:r>
                        <a:rPr lang="en-US" u="none" strike="noStrike" dirty="0">
                          <a:solidFill>
                            <a:srgbClr val="333333"/>
                          </a:solidFill>
                          <a:effectLst/>
                          <a:hlinkClick r:id="rId16"/>
                        </a:rPr>
                        <a:t>Java</a:t>
                      </a:r>
                      <a:r>
                        <a:rPr lang="en-US" dirty="0">
                          <a:effectLst/>
                        </a:rPr>
                        <a:t> </a:t>
                      </a:r>
                    </a:p>
                  </a:txBody>
                  <a:tcPr marL="0" marR="152400" marT="114300" marB="11430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10F98E"/>
                      </a:solidFill>
                      <a:prstDash val="solid"/>
                      <a:round/>
                      <a:headEnd type="none" w="med" len="med"/>
                      <a:tailEnd type="none" w="med" len="med"/>
                    </a:lnT>
                    <a:lnB w="12700" cap="flat" cmpd="sng" algn="ctr">
                      <a:solidFill>
                        <a:srgbClr val="E3E3E3"/>
                      </a:solidFill>
                      <a:prstDash val="solid"/>
                      <a:round/>
                      <a:headEnd type="none" w="med" len="med"/>
                      <a:tailEnd type="none" w="med" len="med"/>
                    </a:lnB>
                  </a:tcPr>
                </a:tc>
                <a:tc>
                  <a:txBody>
                    <a:bodyPr/>
                    <a:lstStyle/>
                    <a:p>
                      <a:pPr marL="285750" indent="-285750" fontAlgn="t">
                        <a:buFont typeface="Arial" panose="020B0604020202020204" pitchFamily="34" charset="0"/>
                        <a:buChar char="•"/>
                      </a:pPr>
                      <a:r>
                        <a:rPr lang="en-US" u="none" strike="noStrike" dirty="0">
                          <a:solidFill>
                            <a:srgbClr val="333333"/>
                          </a:solidFill>
                          <a:effectLst/>
                          <a:hlinkClick r:id="rId17"/>
                        </a:rPr>
                        <a:t>PHP</a:t>
                      </a:r>
                      <a:r>
                        <a:rPr lang="en-US" dirty="0">
                          <a:effectLst/>
                        </a:rPr>
                        <a:t> </a:t>
                      </a:r>
                    </a:p>
                    <a:p>
                      <a:pPr marL="285750" indent="-285750" fontAlgn="t">
                        <a:buFont typeface="Arial" panose="020B0604020202020204" pitchFamily="34" charset="0"/>
                        <a:buChar char="•"/>
                      </a:pPr>
                      <a:r>
                        <a:rPr lang="en-US" u="none" strike="noStrike" dirty="0">
                          <a:solidFill>
                            <a:srgbClr val="333333"/>
                          </a:solidFill>
                          <a:effectLst/>
                          <a:hlinkClick r:id="rId18"/>
                        </a:rPr>
                        <a:t>Node.js</a:t>
                      </a:r>
                      <a:r>
                        <a:rPr lang="en-US" dirty="0">
                          <a:effectLst/>
                        </a:rPr>
                        <a:t> </a:t>
                      </a:r>
                    </a:p>
                    <a:p>
                      <a:pPr marL="285750" indent="-285750" fontAlgn="t">
                        <a:buFont typeface="Arial" panose="020B0604020202020204" pitchFamily="34" charset="0"/>
                        <a:buChar char="•"/>
                      </a:pPr>
                      <a:r>
                        <a:rPr lang="en-US" u="none" strike="noStrike" dirty="0">
                          <a:solidFill>
                            <a:srgbClr val="0050C5"/>
                          </a:solidFill>
                          <a:effectLst/>
                          <a:hlinkClick r:id="rId19"/>
                        </a:rPr>
                        <a:t>Go</a:t>
                      </a:r>
                      <a:endParaRPr lang="en-US" dirty="0">
                        <a:effectLst/>
                      </a:endParaRPr>
                    </a:p>
                  </a:txBody>
                  <a:tcPr marL="0" marR="152400" marT="114300" marB="11430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70038F"/>
                      </a:solidFill>
                      <a:prstDash val="solid"/>
                      <a:round/>
                      <a:headEnd type="none" w="med" len="med"/>
                      <a:tailEnd type="none" w="med" len="med"/>
                    </a:lnT>
                    <a:lnB w="12700" cap="flat" cmpd="sng" algn="ctr">
                      <a:solidFill>
                        <a:srgbClr val="E3E3E3"/>
                      </a:solidFill>
                      <a:prstDash val="solid"/>
                      <a:round/>
                      <a:headEnd type="none" w="med" len="med"/>
                      <a:tailEnd type="none" w="med" len="med"/>
                    </a:lnB>
                  </a:tcPr>
                </a:tc>
                <a:extLst>
                  <a:ext uri="{0D108BD9-81ED-4DB2-BD59-A6C34878D82A}">
                    <a16:rowId xmlns:a16="http://schemas.microsoft.com/office/drawing/2014/main" val="3625572748"/>
                  </a:ext>
                </a:extLst>
              </a:tr>
            </a:tbl>
          </a:graphicData>
        </a:graphic>
      </p:graphicFrame>
      <p:sp>
        <p:nvSpPr>
          <p:cNvPr id="18" name="Rectangle 1">
            <a:extLst>
              <a:ext uri="{FF2B5EF4-FFF2-40B4-BE49-F238E27FC236}">
                <a16:creationId xmlns:a16="http://schemas.microsoft.com/office/drawing/2014/main" id="{5592DA2E-FD08-4D4B-AD80-3B47C4D44A59}"/>
              </a:ext>
            </a:extLst>
          </p:cNvPr>
          <p:cNvSpPr>
            <a:spLocks noChangeArrowheads="1"/>
          </p:cNvSpPr>
          <p:nvPr/>
        </p:nvSpPr>
        <p:spPr bwMode="auto">
          <a:xfrm>
            <a:off x="3949143" y="1472562"/>
            <a:ext cx="2862963" cy="3180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25392" rIns="0" bIns="0" numCol="1" anchor="ctr"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000000"/>
                </a:solidFill>
                <a:effectLst/>
                <a:latin typeface="+mj-lt"/>
              </a:rPr>
              <a:t>Develop apps</a:t>
            </a:r>
            <a:r>
              <a:rPr kumimoji="0" lang="en-US" altLang="en-US" i="0" u="none" strike="noStrike" cap="none" normalizeH="0" baseline="0" dirty="0">
                <a:ln>
                  <a:noFill/>
                </a:ln>
                <a:solidFill>
                  <a:srgbClr val="333333"/>
                </a:solidFill>
                <a:effectLst/>
                <a:latin typeface="+mj-lt"/>
              </a:rPr>
              <a:t> </a:t>
            </a:r>
            <a:r>
              <a:rPr kumimoji="0" lang="en-US" altLang="en-US" sz="1200" b="0" i="0" u="none" strike="noStrike" cap="none" normalizeH="0" baseline="0" dirty="0">
                <a:ln>
                  <a:noFill/>
                </a:ln>
                <a:solidFill>
                  <a:srgbClr val="333333"/>
                </a:solidFill>
                <a:effectLst/>
                <a:latin typeface="+mj-lt"/>
              </a:rPr>
              <a:t>   </a:t>
            </a:r>
            <a:r>
              <a:rPr kumimoji="0" lang="en-US" altLang="en-US" sz="1900" b="0" i="0" u="none" strike="noStrike" cap="none" normalizeH="0" baseline="0" dirty="0">
                <a:ln>
                  <a:noFill/>
                </a:ln>
                <a:solidFill>
                  <a:srgbClr val="333333"/>
                </a:solidFill>
                <a:effectLst/>
                <a:latin typeface="+mj-lt"/>
              </a:rPr>
              <a:t> </a:t>
            </a:r>
            <a:r>
              <a:rPr kumimoji="0" lang="en-US" altLang="en-US" sz="1200" b="0" i="0" u="none" strike="noStrike" cap="none" normalizeH="0" baseline="0" dirty="0">
                <a:ln>
                  <a:noFill/>
                </a:ln>
                <a:solidFill>
                  <a:srgbClr val="333333"/>
                </a:solidFill>
                <a:effectLst/>
                <a:latin typeface="+mj-lt"/>
              </a:rPr>
              <a:t>       </a:t>
            </a:r>
            <a:r>
              <a:rPr kumimoji="0" lang="en-US" altLang="en-US" sz="1900" b="0" i="0" u="none" strike="noStrike" cap="none" normalizeH="0" baseline="0" dirty="0">
                <a:ln>
                  <a:noFill/>
                </a:ln>
                <a:solidFill>
                  <a:srgbClr val="333333"/>
                </a:solidFill>
                <a:effectLst/>
                <a:latin typeface="+mj-lt"/>
              </a:rPr>
              <a:t> </a:t>
            </a:r>
            <a:r>
              <a:rPr kumimoji="0" lang="en-US" altLang="en-US" sz="1200" b="0" i="0" u="none" strike="noStrike" cap="none" normalizeH="0" baseline="0" dirty="0">
                <a:ln>
                  <a:noFill/>
                </a:ln>
                <a:solidFill>
                  <a:srgbClr val="333333"/>
                </a:solidFill>
                <a:effectLst/>
                <a:latin typeface="+mj-lt"/>
              </a:rPr>
              <a:t>      </a:t>
            </a:r>
            <a:endParaRPr kumimoji="0" lang="en-US" altLang="en-US" sz="1200" b="0" i="0" u="none" strike="noStrike" cap="none" normalizeH="0" baseline="0" dirty="0">
              <a:ln>
                <a:noFill/>
              </a:ln>
              <a:solidFill>
                <a:srgbClr val="0050C5"/>
              </a:solidFill>
              <a:effectLst/>
              <a:latin typeface="+mj-lt"/>
            </a:endParaRPr>
          </a:p>
        </p:txBody>
      </p:sp>
      <p:sp>
        <p:nvSpPr>
          <p:cNvPr id="19" name="Rectangle 18">
            <a:extLst>
              <a:ext uri="{FF2B5EF4-FFF2-40B4-BE49-F238E27FC236}">
                <a16:creationId xmlns:a16="http://schemas.microsoft.com/office/drawing/2014/main" id="{A98401ED-1ECD-4AB8-BB91-BECD52590575}"/>
              </a:ext>
            </a:extLst>
          </p:cNvPr>
          <p:cNvSpPr/>
          <p:nvPr/>
        </p:nvSpPr>
        <p:spPr>
          <a:xfrm>
            <a:off x="3807138" y="3258516"/>
            <a:ext cx="3703529" cy="1754326"/>
          </a:xfrm>
          <a:prstGeom prst="rect">
            <a:avLst/>
          </a:prstGeom>
        </p:spPr>
        <p:txBody>
          <a:bodyPr wrap="square">
            <a:spAutoFit/>
          </a:bodyPr>
          <a:lstStyle/>
          <a:p>
            <a:r>
              <a:rPr lang="en-US" dirty="0">
                <a:solidFill>
                  <a:srgbClr val="000000"/>
                </a:solidFill>
                <a:latin typeface="+mj-lt"/>
              </a:rPr>
              <a:t>App Models</a:t>
            </a:r>
          </a:p>
          <a:p>
            <a:pPr>
              <a:buFont typeface="Arial" panose="020B0604020202020204" pitchFamily="34" charset="0"/>
              <a:buChar char="•"/>
            </a:pPr>
            <a:r>
              <a:rPr lang="en-US" b="0" dirty="0">
                <a:solidFill>
                  <a:srgbClr val="333333"/>
                </a:solidFill>
                <a:latin typeface="+mj-lt"/>
                <a:hlinkClick r:id="rId20"/>
              </a:rPr>
              <a:t>Web Apps</a:t>
            </a:r>
            <a:endParaRPr lang="en-US" b="0" dirty="0">
              <a:solidFill>
                <a:srgbClr val="000000"/>
              </a:solidFill>
              <a:latin typeface="+mj-lt"/>
            </a:endParaRPr>
          </a:p>
          <a:p>
            <a:pPr>
              <a:buFont typeface="Arial" panose="020B0604020202020204" pitchFamily="34" charset="0"/>
              <a:buChar char="•"/>
            </a:pPr>
            <a:r>
              <a:rPr lang="en-US" b="0" dirty="0" err="1">
                <a:solidFill>
                  <a:srgbClr val="333333"/>
                </a:solidFill>
                <a:latin typeface="+mj-lt"/>
                <a:hlinkClick r:id="rId21"/>
              </a:rPr>
              <a:t>Serverless</a:t>
            </a:r>
            <a:r>
              <a:rPr lang="en-US" b="0" dirty="0">
                <a:solidFill>
                  <a:srgbClr val="333333"/>
                </a:solidFill>
                <a:latin typeface="+mj-lt"/>
                <a:hlinkClick r:id="rId21"/>
              </a:rPr>
              <a:t> Functions</a:t>
            </a:r>
            <a:endParaRPr lang="en-US" b="0" dirty="0">
              <a:solidFill>
                <a:srgbClr val="000000"/>
              </a:solidFill>
              <a:latin typeface="+mj-lt"/>
            </a:endParaRPr>
          </a:p>
          <a:p>
            <a:pPr>
              <a:buFont typeface="Arial" panose="020B0604020202020204" pitchFamily="34" charset="0"/>
              <a:buChar char="•"/>
            </a:pPr>
            <a:r>
              <a:rPr lang="en-US" b="0" dirty="0">
                <a:solidFill>
                  <a:srgbClr val="333333"/>
                </a:solidFill>
                <a:latin typeface="+mj-lt"/>
                <a:hlinkClick r:id="rId22"/>
              </a:rPr>
              <a:t>Containers</a:t>
            </a:r>
            <a:endParaRPr lang="en-US" b="0" dirty="0">
              <a:solidFill>
                <a:srgbClr val="000000"/>
              </a:solidFill>
              <a:latin typeface="+mj-lt"/>
            </a:endParaRPr>
          </a:p>
          <a:p>
            <a:pPr>
              <a:buFont typeface="Arial" panose="020B0604020202020204" pitchFamily="34" charset="0"/>
              <a:buChar char="•"/>
            </a:pPr>
            <a:r>
              <a:rPr lang="en-US" b="0" dirty="0">
                <a:solidFill>
                  <a:srgbClr val="333333"/>
                </a:solidFill>
                <a:latin typeface="+mj-lt"/>
                <a:hlinkClick r:id="rId23"/>
              </a:rPr>
              <a:t>Microservices with Service Fabric</a:t>
            </a:r>
            <a:endParaRPr lang="en-US" b="0" dirty="0">
              <a:solidFill>
                <a:srgbClr val="000000"/>
              </a:solidFill>
              <a:latin typeface="+mj-lt"/>
            </a:endParaRPr>
          </a:p>
        </p:txBody>
      </p:sp>
      <p:sp>
        <p:nvSpPr>
          <p:cNvPr id="20" name="Rectangle 19">
            <a:extLst>
              <a:ext uri="{FF2B5EF4-FFF2-40B4-BE49-F238E27FC236}">
                <a16:creationId xmlns:a16="http://schemas.microsoft.com/office/drawing/2014/main" id="{6537EEF1-DFB4-43E0-A906-5FB211965AD9}"/>
              </a:ext>
            </a:extLst>
          </p:cNvPr>
          <p:cNvSpPr/>
          <p:nvPr/>
        </p:nvSpPr>
        <p:spPr>
          <a:xfrm>
            <a:off x="7522327" y="1472562"/>
            <a:ext cx="4354882" cy="4401205"/>
          </a:xfrm>
          <a:prstGeom prst="rect">
            <a:avLst/>
          </a:prstGeom>
        </p:spPr>
        <p:txBody>
          <a:bodyPr wrap="square">
            <a:spAutoFit/>
          </a:bodyPr>
          <a:lstStyle/>
          <a:p>
            <a:r>
              <a:rPr lang="en-US" u="sng" dirty="0">
                <a:solidFill>
                  <a:srgbClr val="000000"/>
                </a:solidFill>
                <a:latin typeface="+mj-lt"/>
              </a:rPr>
              <a:t>Manage data and AI</a:t>
            </a:r>
          </a:p>
          <a:p>
            <a:r>
              <a:rPr lang="en-US" dirty="0">
                <a:solidFill>
                  <a:srgbClr val="000000"/>
                </a:solidFill>
                <a:latin typeface="+mj-lt"/>
              </a:rPr>
              <a:t>Relational Databases</a:t>
            </a:r>
          </a:p>
          <a:p>
            <a:pPr>
              <a:buFont typeface="Arial" panose="020B0604020202020204" pitchFamily="34" charset="0"/>
              <a:buChar char="•"/>
            </a:pPr>
            <a:r>
              <a:rPr lang="en-US" sz="1600" b="0" dirty="0">
                <a:solidFill>
                  <a:srgbClr val="333333"/>
                </a:solidFill>
                <a:latin typeface="+mj-lt"/>
                <a:hlinkClick r:id="rId24"/>
              </a:rPr>
              <a:t>SQL database as a service</a:t>
            </a:r>
            <a:endParaRPr lang="en-US" sz="1600" b="0" dirty="0">
              <a:solidFill>
                <a:srgbClr val="000000"/>
              </a:solidFill>
              <a:latin typeface="+mj-lt"/>
            </a:endParaRPr>
          </a:p>
          <a:p>
            <a:pPr>
              <a:buFont typeface="Arial" panose="020B0604020202020204" pitchFamily="34" charset="0"/>
              <a:buChar char="•"/>
            </a:pPr>
            <a:r>
              <a:rPr lang="en-US" sz="1600" b="0" dirty="0">
                <a:solidFill>
                  <a:srgbClr val="333333"/>
                </a:solidFill>
                <a:latin typeface="+mj-lt"/>
                <a:hlinkClick r:id="rId25"/>
              </a:rPr>
              <a:t>SQL Data Warehouse as a service</a:t>
            </a:r>
            <a:endParaRPr lang="en-US" sz="1600" b="0" dirty="0">
              <a:solidFill>
                <a:srgbClr val="000000"/>
              </a:solidFill>
              <a:latin typeface="+mj-lt"/>
            </a:endParaRPr>
          </a:p>
          <a:p>
            <a:pPr>
              <a:buFont typeface="Arial" panose="020B0604020202020204" pitchFamily="34" charset="0"/>
              <a:buChar char="•"/>
            </a:pPr>
            <a:r>
              <a:rPr lang="en-US" sz="1600" b="0" dirty="0">
                <a:solidFill>
                  <a:srgbClr val="333333"/>
                </a:solidFill>
                <a:latin typeface="+mj-lt"/>
                <a:hlinkClick r:id="rId26"/>
              </a:rPr>
              <a:t>PostgreSQL database as a service</a:t>
            </a:r>
            <a:endParaRPr lang="en-US" sz="1600" b="0" dirty="0">
              <a:solidFill>
                <a:srgbClr val="000000"/>
              </a:solidFill>
              <a:latin typeface="+mj-lt"/>
            </a:endParaRPr>
          </a:p>
          <a:p>
            <a:pPr>
              <a:buFont typeface="Arial" panose="020B0604020202020204" pitchFamily="34" charset="0"/>
              <a:buChar char="•"/>
            </a:pPr>
            <a:r>
              <a:rPr lang="en-US" sz="1600" b="0" dirty="0">
                <a:solidFill>
                  <a:srgbClr val="333333"/>
                </a:solidFill>
                <a:latin typeface="+mj-lt"/>
                <a:hlinkClick r:id="rId27"/>
              </a:rPr>
              <a:t>MySQL database as a service</a:t>
            </a:r>
            <a:endParaRPr lang="en-US" sz="1600" b="0" dirty="0">
              <a:solidFill>
                <a:srgbClr val="000000"/>
              </a:solidFill>
              <a:latin typeface="+mj-lt"/>
            </a:endParaRPr>
          </a:p>
          <a:p>
            <a:endParaRPr lang="en-US" b="0" dirty="0">
              <a:solidFill>
                <a:srgbClr val="000000"/>
              </a:solidFill>
              <a:latin typeface="+mj-lt"/>
            </a:endParaRPr>
          </a:p>
          <a:p>
            <a:r>
              <a:rPr lang="en-US" dirty="0">
                <a:solidFill>
                  <a:srgbClr val="000000"/>
                </a:solidFill>
                <a:latin typeface="+mj-lt"/>
              </a:rPr>
              <a:t>NoSQL</a:t>
            </a:r>
          </a:p>
          <a:p>
            <a:pPr>
              <a:buFont typeface="Arial" panose="020B0604020202020204" pitchFamily="34" charset="0"/>
              <a:buChar char="•"/>
            </a:pPr>
            <a:r>
              <a:rPr lang="en-US" sz="1600" b="0" dirty="0">
                <a:solidFill>
                  <a:srgbClr val="333333"/>
                </a:solidFill>
                <a:latin typeface="+mj-lt"/>
                <a:hlinkClick r:id="rId28"/>
              </a:rPr>
              <a:t>Azure Cosmos DB</a:t>
            </a:r>
            <a:endParaRPr lang="en-US" sz="1600" b="0" dirty="0">
              <a:solidFill>
                <a:srgbClr val="000000"/>
              </a:solidFill>
              <a:latin typeface="+mj-lt"/>
            </a:endParaRPr>
          </a:p>
          <a:p>
            <a:endParaRPr lang="en-US" b="0" dirty="0">
              <a:solidFill>
                <a:srgbClr val="000000"/>
              </a:solidFill>
              <a:latin typeface="+mj-lt"/>
            </a:endParaRPr>
          </a:p>
          <a:p>
            <a:r>
              <a:rPr lang="en-US" dirty="0">
                <a:solidFill>
                  <a:srgbClr val="000000"/>
                </a:solidFill>
                <a:latin typeface="+mj-lt"/>
              </a:rPr>
              <a:t>Storage</a:t>
            </a:r>
          </a:p>
          <a:p>
            <a:pPr>
              <a:buFont typeface="Arial" panose="020B0604020202020204" pitchFamily="34" charset="0"/>
              <a:buChar char="•"/>
            </a:pPr>
            <a:r>
              <a:rPr lang="en-US" sz="1600" b="0" dirty="0">
                <a:solidFill>
                  <a:srgbClr val="333333"/>
                </a:solidFill>
                <a:latin typeface="+mj-lt"/>
                <a:hlinkClick r:id="rId29"/>
              </a:rPr>
              <a:t>Blob Storage</a:t>
            </a:r>
            <a:endParaRPr lang="en-US" sz="1600" b="0" dirty="0">
              <a:solidFill>
                <a:srgbClr val="000000"/>
              </a:solidFill>
              <a:latin typeface="+mj-lt"/>
            </a:endParaRPr>
          </a:p>
          <a:p>
            <a:endParaRPr lang="en-US" b="0" dirty="0">
              <a:solidFill>
                <a:srgbClr val="000000"/>
              </a:solidFill>
              <a:latin typeface="+mj-lt"/>
            </a:endParaRPr>
          </a:p>
          <a:p>
            <a:r>
              <a:rPr lang="en-US" dirty="0">
                <a:solidFill>
                  <a:srgbClr val="000000"/>
                </a:solidFill>
                <a:latin typeface="+mj-lt"/>
              </a:rPr>
              <a:t>AI and Cognitive Services</a:t>
            </a:r>
          </a:p>
          <a:p>
            <a:pPr>
              <a:buFont typeface="Arial" panose="020B0604020202020204" pitchFamily="34" charset="0"/>
              <a:buChar char="•"/>
            </a:pPr>
            <a:r>
              <a:rPr lang="en-US" sz="1600" b="0" dirty="0">
                <a:solidFill>
                  <a:srgbClr val="333333"/>
                </a:solidFill>
                <a:latin typeface="+mj-lt"/>
                <a:hlinkClick r:id="rId30"/>
              </a:rPr>
              <a:t>Machine Learning </a:t>
            </a:r>
            <a:endParaRPr lang="en-US" sz="1600" b="0" dirty="0">
              <a:solidFill>
                <a:srgbClr val="000000"/>
              </a:solidFill>
              <a:latin typeface="+mj-lt"/>
            </a:endParaRPr>
          </a:p>
          <a:p>
            <a:pPr>
              <a:buFont typeface="Arial" panose="020B0604020202020204" pitchFamily="34" charset="0"/>
              <a:buChar char="•"/>
            </a:pPr>
            <a:r>
              <a:rPr lang="en-US" sz="1600" b="0" dirty="0">
                <a:solidFill>
                  <a:srgbClr val="333333"/>
                </a:solidFill>
                <a:latin typeface="+mj-lt"/>
                <a:hlinkClick r:id="rId31"/>
              </a:rPr>
              <a:t>Cognitive Services</a:t>
            </a:r>
            <a:endParaRPr lang="en-US" sz="1600" b="0" dirty="0">
              <a:solidFill>
                <a:srgbClr val="000000"/>
              </a:solidFill>
              <a:latin typeface="+mj-lt"/>
            </a:endParaRPr>
          </a:p>
        </p:txBody>
      </p:sp>
    </p:spTree>
    <p:extLst>
      <p:ext uri="{BB962C8B-B14F-4D97-AF65-F5344CB8AC3E}">
        <p14:creationId xmlns:p14="http://schemas.microsoft.com/office/powerpoint/2010/main" val="886088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EC2EBE-2B3D-44FA-9DF9-C551B7B8B225}"/>
              </a:ext>
            </a:extLst>
          </p:cNvPr>
          <p:cNvSpPr>
            <a:spLocks noGrp="1"/>
          </p:cNvSpPr>
          <p:nvPr>
            <p:ph type="title"/>
          </p:nvPr>
        </p:nvSpPr>
        <p:spPr/>
        <p:txBody>
          <a:bodyPr/>
          <a:lstStyle/>
          <a:p>
            <a:r>
              <a:rPr lang="en-US" dirty="0"/>
              <a:t>Management Layer</a:t>
            </a:r>
          </a:p>
        </p:txBody>
      </p:sp>
      <p:pic>
        <p:nvPicPr>
          <p:cNvPr id="4" name="Content Placeholder 3" descr="Diagram of Resource Manager depicts the cloud on the left and a building situated above on-premises resources stacked up on the right. To the right of the diagram, a connector links the resource collection to a small box containing Active Directory Federation Services and Azure Active Directory. Above the diagram, a consistent management layer depicts a Microsoft Azure icon on the left, command-line icon in the middle, and the Visual Studio logo on the right, all connected with plus signs. Beneath the diagram are several icons titled Provider Rest Points and including a globe, a computer, a database, and an ellipsis.">
            <a:extLst>
              <a:ext uri="{FF2B5EF4-FFF2-40B4-BE49-F238E27FC236}">
                <a16:creationId xmlns:a16="http://schemas.microsoft.com/office/drawing/2014/main" id="{4948AD6F-70FB-46A5-AF84-271D13F209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82789" y="1379456"/>
            <a:ext cx="8118475" cy="4430877"/>
          </a:xfrm>
          <a:prstGeom prst="rect">
            <a:avLst/>
          </a:prstGeom>
        </p:spPr>
      </p:pic>
    </p:spTree>
    <p:extLst>
      <p:ext uri="{BB962C8B-B14F-4D97-AF65-F5344CB8AC3E}">
        <p14:creationId xmlns:p14="http://schemas.microsoft.com/office/powerpoint/2010/main" val="1490092963"/>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39D62429-D73B-4AAC-85C2-26BF7171630A}"/>
              </a:ext>
            </a:extLst>
          </p:cNvPr>
          <p:cNvSpPr>
            <a:spLocks noGrp="1"/>
          </p:cNvSpPr>
          <p:nvPr>
            <p:ph type="body" sz="quarter" idx="12"/>
          </p:nvPr>
        </p:nvSpPr>
        <p:spPr/>
        <p:txBody>
          <a:bodyPr/>
          <a:lstStyle/>
          <a:p>
            <a:endParaRPr lang="en-US"/>
          </a:p>
        </p:txBody>
      </p:sp>
      <p:sp>
        <p:nvSpPr>
          <p:cNvPr id="2" name="Title 1">
            <a:extLst>
              <a:ext uri="{FF2B5EF4-FFF2-40B4-BE49-F238E27FC236}">
                <a16:creationId xmlns:a16="http://schemas.microsoft.com/office/drawing/2014/main" id="{64A984DF-8EBC-49F6-B737-DC34D413E401}"/>
              </a:ext>
            </a:extLst>
          </p:cNvPr>
          <p:cNvSpPr>
            <a:spLocks noGrp="1"/>
          </p:cNvSpPr>
          <p:nvPr>
            <p:ph type="title"/>
          </p:nvPr>
        </p:nvSpPr>
        <p:spPr/>
        <p:txBody>
          <a:bodyPr/>
          <a:lstStyle/>
          <a:p>
            <a:r>
              <a:rPr lang="en-US" dirty="0"/>
              <a:t>Post Event Wrap/Up</a:t>
            </a:r>
          </a:p>
        </p:txBody>
      </p:sp>
    </p:spTree>
    <p:extLst>
      <p:ext uri="{BB962C8B-B14F-4D97-AF65-F5344CB8AC3E}">
        <p14:creationId xmlns:p14="http://schemas.microsoft.com/office/powerpoint/2010/main" val="3333136412"/>
      </p:ext>
    </p:extLst>
  </p:cSld>
  <p:clrMapOvr>
    <a:masterClrMapping/>
  </p:clrMapOvr>
  <p:transition spd="slow">
    <p:push/>
  </p:transition>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CCD3B038-A6D6-4289-8BFB-7CD0A7C7415F}"/>
              </a:ext>
            </a:extLst>
          </p:cNvPr>
          <p:cNvSpPr>
            <a:spLocks noGrp="1"/>
          </p:cNvSpPr>
          <p:nvPr>
            <p:ph type="body" sz="quarter" idx="12"/>
          </p:nvPr>
        </p:nvSpPr>
        <p:spPr/>
        <p:txBody>
          <a:bodyPr/>
          <a:lstStyle/>
          <a:p>
            <a:endParaRPr lang="en-US"/>
          </a:p>
        </p:txBody>
      </p:sp>
      <p:sp>
        <p:nvSpPr>
          <p:cNvPr id="6" name="Title 5">
            <a:extLst>
              <a:ext uri="{FF2B5EF4-FFF2-40B4-BE49-F238E27FC236}">
                <a16:creationId xmlns:a16="http://schemas.microsoft.com/office/drawing/2014/main" id="{5EB61E28-A193-4F23-9F1D-F07F538D8E68}"/>
              </a:ext>
            </a:extLst>
          </p:cNvPr>
          <p:cNvSpPr>
            <a:spLocks noGrp="1"/>
          </p:cNvSpPr>
          <p:nvPr>
            <p:ph type="title"/>
          </p:nvPr>
        </p:nvSpPr>
        <p:spPr/>
        <p:txBody>
          <a:bodyPr/>
          <a:lstStyle/>
          <a:p>
            <a:r>
              <a:rPr lang="en-US" dirty="0"/>
              <a:t>Time For Feedback!</a:t>
            </a:r>
          </a:p>
        </p:txBody>
      </p:sp>
    </p:spTree>
    <p:extLst>
      <p:ext uri="{BB962C8B-B14F-4D97-AF65-F5344CB8AC3E}">
        <p14:creationId xmlns:p14="http://schemas.microsoft.com/office/powerpoint/2010/main" val="1310572391"/>
      </p:ext>
    </p:extLst>
  </p:cSld>
  <p:clrMapOvr>
    <a:masterClrMapping/>
  </p:clrMapOvr>
  <p:transition spd="slow">
    <p:push/>
  </p:transition>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BCEB7B7-7B81-4923-B004-C7C9EC4C6D86}"/>
              </a:ext>
            </a:extLst>
          </p:cNvPr>
          <p:cNvSpPr>
            <a:spLocks noGrp="1"/>
          </p:cNvSpPr>
          <p:nvPr>
            <p:ph type="body" idx="1"/>
          </p:nvPr>
        </p:nvSpPr>
        <p:spPr>
          <a:xfrm>
            <a:off x="1792513" y="1907176"/>
            <a:ext cx="8606973" cy="1910080"/>
          </a:xfrm>
        </p:spPr>
        <p:txBody>
          <a:bodyPr/>
          <a:lstStyle/>
          <a:p>
            <a:pPr marL="0" indent="0">
              <a:buNone/>
            </a:pPr>
            <a:r>
              <a:rPr lang="en-GB" sz="11500" dirty="0"/>
              <a:t>END OF DAY 		ONE </a:t>
            </a:r>
            <a:r>
              <a:rPr lang="en-GB" sz="11500" dirty="0">
                <a:sym typeface="Wingdings" panose="05000000000000000000" pitchFamily="2" charset="2"/>
              </a:rPr>
              <a:t></a:t>
            </a:r>
            <a:endParaRPr lang="en-GB" sz="11500" dirty="0"/>
          </a:p>
        </p:txBody>
      </p:sp>
    </p:spTree>
    <p:extLst>
      <p:ext uri="{BB962C8B-B14F-4D97-AF65-F5344CB8AC3E}">
        <p14:creationId xmlns:p14="http://schemas.microsoft.com/office/powerpoint/2010/main" val="2308628375"/>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4656827"/>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 name="Title 1">
            <a:extLst>
              <a:ext uri="{FF2B5EF4-FFF2-40B4-BE49-F238E27FC236}">
                <a16:creationId xmlns:a16="http://schemas.microsoft.com/office/drawing/2014/main" id="{FC20987F-8CBE-4B8E-8861-B2DF4D8DE908}"/>
              </a:ext>
            </a:extLst>
          </p:cNvPr>
          <p:cNvSpPr>
            <a:spLocks noGrp="1"/>
          </p:cNvSpPr>
          <p:nvPr>
            <p:ph type="title"/>
          </p:nvPr>
        </p:nvSpPr>
        <p:spPr>
          <a:xfrm>
            <a:off x="1984375" y="-2"/>
            <a:ext cx="7773988" cy="740664"/>
          </a:xfrm>
        </p:spPr>
        <p:txBody>
          <a:bodyPr/>
          <a:lstStyle/>
          <a:p>
            <a:r>
              <a:rPr lang="en-US" dirty="0"/>
              <a:t>Services Overview</a:t>
            </a:r>
          </a:p>
        </p:txBody>
      </p:sp>
      <p:sp>
        <p:nvSpPr>
          <p:cNvPr id="111" name="Content Placeholder 2">
            <a:extLst>
              <a:ext uri="{FF2B5EF4-FFF2-40B4-BE49-F238E27FC236}">
                <a16:creationId xmlns:a16="http://schemas.microsoft.com/office/drawing/2014/main" id="{2AD26DFF-044A-4D15-8208-EBF5CC75AE02}"/>
              </a:ext>
            </a:extLst>
          </p:cNvPr>
          <p:cNvSpPr txBox="1">
            <a:spLocks/>
          </p:cNvSpPr>
          <p:nvPr/>
        </p:nvSpPr>
        <p:spPr>
          <a:xfrm>
            <a:off x="1982788" y="1021216"/>
            <a:ext cx="8119156" cy="512123"/>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marL="0" indent="0">
              <a:buNone/>
            </a:pPr>
            <a:r>
              <a:rPr lang="en-US" sz="3200" kern="0" dirty="0">
                <a:solidFill>
                  <a:srgbClr val="000000"/>
                </a:solidFill>
              </a:rPr>
              <a:t>Microsoft Azure is a collection of services</a:t>
            </a:r>
          </a:p>
        </p:txBody>
      </p:sp>
      <p:grpSp>
        <p:nvGrpSpPr>
          <p:cNvPr id="2" name="Group 1">
            <a:extLst>
              <a:ext uri="{FF2B5EF4-FFF2-40B4-BE49-F238E27FC236}">
                <a16:creationId xmlns:a16="http://schemas.microsoft.com/office/drawing/2014/main" id="{99BA327F-4DF3-4DB8-98CA-DA21AC0E5FD8}"/>
              </a:ext>
            </a:extLst>
          </p:cNvPr>
          <p:cNvGrpSpPr/>
          <p:nvPr/>
        </p:nvGrpSpPr>
        <p:grpSpPr>
          <a:xfrm>
            <a:off x="1929269" y="1727063"/>
            <a:ext cx="8321099" cy="4645293"/>
            <a:chOff x="405268" y="1727062"/>
            <a:chExt cx="8321099" cy="4645293"/>
          </a:xfrm>
        </p:grpSpPr>
        <p:grpSp>
          <p:nvGrpSpPr>
            <p:cNvPr id="113" name="Group 112">
              <a:extLst>
                <a:ext uri="{FF2B5EF4-FFF2-40B4-BE49-F238E27FC236}">
                  <a16:creationId xmlns:a16="http://schemas.microsoft.com/office/drawing/2014/main" id="{B7314DBD-1E06-463C-B453-99EE9D57A4BC}"/>
                </a:ext>
              </a:extLst>
            </p:cNvPr>
            <p:cNvGrpSpPr/>
            <p:nvPr/>
          </p:nvGrpSpPr>
          <p:grpSpPr>
            <a:xfrm>
              <a:off x="2588171" y="1727062"/>
              <a:ext cx="1828800" cy="4643789"/>
              <a:chOff x="2103439" y="1220800"/>
              <a:chExt cx="1828800" cy="4991088"/>
            </a:xfrm>
          </p:grpSpPr>
          <p:sp>
            <p:nvSpPr>
              <p:cNvPr id="230" name="TextBox 229">
                <a:extLst>
                  <a:ext uri="{FF2B5EF4-FFF2-40B4-BE49-F238E27FC236}">
                    <a16:creationId xmlns:a16="http://schemas.microsoft.com/office/drawing/2014/main" id="{417984A1-8088-4DE5-B266-0C17EC2FB49B}"/>
                  </a:ext>
                </a:extLst>
              </p:cNvPr>
              <p:cNvSpPr txBox="1"/>
              <p:nvPr/>
            </p:nvSpPr>
            <p:spPr>
              <a:xfrm>
                <a:off x="2103439" y="1220800"/>
                <a:ext cx="1828800" cy="853450"/>
              </a:xfrm>
              <a:prstGeom prst="rect">
                <a:avLst/>
              </a:prstGeom>
              <a:noFill/>
            </p:spPr>
            <p:txBody>
              <a:bodyPr wrap="square" lIns="91440" tIns="146304" rIns="182880" bIns="146304" rtlCol="0">
                <a:spAutoFit/>
              </a:bodyPr>
              <a:lstStyle/>
              <a:p>
                <a:pPr fontAlgn="base">
                  <a:lnSpc>
                    <a:spcPct val="90000"/>
                  </a:lnSpc>
                  <a:spcBef>
                    <a:spcPct val="0"/>
                  </a:spcBef>
                  <a:spcAft>
                    <a:spcPts val="1200"/>
                  </a:spcAft>
                </a:pPr>
                <a:r>
                  <a:rPr lang="en-US" dirty="0">
                    <a:solidFill>
                      <a:srgbClr val="000000"/>
                    </a:solidFill>
                    <a:latin typeface="Segoe UI" panose="020B0502040204020203" pitchFamily="34" charset="0"/>
                    <a:cs typeface="Segoe UI" panose="020B0502040204020203" pitchFamily="34" charset="0"/>
                  </a:rPr>
                  <a:t>Data Streaming and Storage</a:t>
                </a:r>
              </a:p>
            </p:txBody>
          </p:sp>
          <p:grpSp>
            <p:nvGrpSpPr>
              <p:cNvPr id="231" name="Group 258">
                <a:extLst>
                  <a:ext uri="{FF2B5EF4-FFF2-40B4-BE49-F238E27FC236}">
                    <a16:creationId xmlns:a16="http://schemas.microsoft.com/office/drawing/2014/main" id="{DC654738-E5E4-4331-A7A2-6DE65D895918}"/>
                  </a:ext>
                </a:extLst>
              </p:cNvPr>
              <p:cNvGrpSpPr>
                <a:grpSpLocks noChangeAspect="1"/>
              </p:cNvGrpSpPr>
              <p:nvPr/>
            </p:nvGrpSpPr>
            <p:grpSpPr bwMode="auto">
              <a:xfrm>
                <a:off x="2362785" y="2683782"/>
                <a:ext cx="1022349" cy="3528106"/>
                <a:chOff x="1593" y="1801"/>
                <a:chExt cx="612" cy="2112"/>
              </a:xfrm>
            </p:grpSpPr>
            <p:sp>
              <p:nvSpPr>
                <p:cNvPr id="232" name="AutoShape 257">
                  <a:extLst>
                    <a:ext uri="{FF2B5EF4-FFF2-40B4-BE49-F238E27FC236}">
                      <a16:creationId xmlns:a16="http://schemas.microsoft.com/office/drawing/2014/main" id="{161A83E8-CB10-457D-8396-16D0F4EE2DEA}"/>
                    </a:ext>
                  </a:extLst>
                </p:cNvPr>
                <p:cNvSpPr>
                  <a:spLocks noChangeAspect="1" noChangeArrowheads="1" noTextEdit="1"/>
                </p:cNvSpPr>
                <p:nvPr/>
              </p:nvSpPr>
              <p:spPr bwMode="auto">
                <a:xfrm>
                  <a:off x="1595" y="1801"/>
                  <a:ext cx="610" cy="2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233" name="Rectangle 260">
                  <a:extLst>
                    <a:ext uri="{FF2B5EF4-FFF2-40B4-BE49-F238E27FC236}">
                      <a16:creationId xmlns:a16="http://schemas.microsoft.com/office/drawing/2014/main" id="{8AAF3785-182A-4E94-BD88-9BFE5EA8799E}"/>
                    </a:ext>
                  </a:extLst>
                </p:cNvPr>
                <p:cNvSpPr>
                  <a:spLocks noChangeArrowheads="1"/>
                </p:cNvSpPr>
                <p:nvPr/>
              </p:nvSpPr>
              <p:spPr bwMode="auto">
                <a:xfrm>
                  <a:off x="1691" y="2452"/>
                  <a:ext cx="203" cy="20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234" name="Rectangle 261">
                  <a:extLst>
                    <a:ext uri="{FF2B5EF4-FFF2-40B4-BE49-F238E27FC236}">
                      <a16:creationId xmlns:a16="http://schemas.microsoft.com/office/drawing/2014/main" id="{A2C1D220-B33D-476B-AEDB-7E22A4CBE8EE}"/>
                    </a:ext>
                  </a:extLst>
                </p:cNvPr>
                <p:cNvSpPr>
                  <a:spLocks noChangeArrowheads="1"/>
                </p:cNvSpPr>
                <p:nvPr/>
              </p:nvSpPr>
              <p:spPr bwMode="auto">
                <a:xfrm>
                  <a:off x="1593" y="3100"/>
                  <a:ext cx="204" cy="20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235" name="Rectangle 262">
                  <a:extLst>
                    <a:ext uri="{FF2B5EF4-FFF2-40B4-BE49-F238E27FC236}">
                      <a16:creationId xmlns:a16="http://schemas.microsoft.com/office/drawing/2014/main" id="{015ED32C-47FD-4A42-8B86-F6647E85DB7C}"/>
                    </a:ext>
                  </a:extLst>
                </p:cNvPr>
                <p:cNvSpPr>
                  <a:spLocks noChangeArrowheads="1"/>
                </p:cNvSpPr>
                <p:nvPr/>
              </p:nvSpPr>
              <p:spPr bwMode="auto">
                <a:xfrm>
                  <a:off x="1868" y="3342"/>
                  <a:ext cx="204" cy="20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236" name="Rectangle 263">
                  <a:extLst>
                    <a:ext uri="{FF2B5EF4-FFF2-40B4-BE49-F238E27FC236}">
                      <a16:creationId xmlns:a16="http://schemas.microsoft.com/office/drawing/2014/main" id="{E6BE19C9-EAAD-49BC-BFA1-F74148264C9D}"/>
                    </a:ext>
                  </a:extLst>
                </p:cNvPr>
                <p:cNvSpPr>
                  <a:spLocks noChangeArrowheads="1"/>
                </p:cNvSpPr>
                <p:nvPr/>
              </p:nvSpPr>
              <p:spPr bwMode="auto">
                <a:xfrm>
                  <a:off x="1653" y="2819"/>
                  <a:ext cx="354" cy="354"/>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237" name="Freeform 264">
                  <a:extLst>
                    <a:ext uri="{FF2B5EF4-FFF2-40B4-BE49-F238E27FC236}">
                      <a16:creationId xmlns:a16="http://schemas.microsoft.com/office/drawing/2014/main" id="{05AFCAD5-6489-4BD0-9ED2-D9CB4F2C0BD7}"/>
                    </a:ext>
                  </a:extLst>
                </p:cNvPr>
                <p:cNvSpPr>
                  <a:spLocks/>
                </p:cNvSpPr>
                <p:nvPr/>
              </p:nvSpPr>
              <p:spPr bwMode="auto">
                <a:xfrm>
                  <a:off x="1715" y="2883"/>
                  <a:ext cx="25" cy="59"/>
                </a:xfrm>
                <a:custGeom>
                  <a:avLst/>
                  <a:gdLst>
                    <a:gd name="T0" fmla="*/ 15 w 15"/>
                    <a:gd name="T1" fmla="*/ 0 h 35"/>
                    <a:gd name="T2" fmla="*/ 15 w 15"/>
                    <a:gd name="T3" fmla="*/ 35 h 35"/>
                    <a:gd name="T4" fmla="*/ 7 w 15"/>
                    <a:gd name="T5" fmla="*/ 35 h 35"/>
                    <a:gd name="T6" fmla="*/ 7 w 15"/>
                    <a:gd name="T7" fmla="*/ 8 h 35"/>
                    <a:gd name="T8" fmla="*/ 6 w 15"/>
                    <a:gd name="T9" fmla="*/ 9 h 35"/>
                    <a:gd name="T10" fmla="*/ 4 w 15"/>
                    <a:gd name="T11" fmla="*/ 10 h 35"/>
                    <a:gd name="T12" fmla="*/ 2 w 15"/>
                    <a:gd name="T13" fmla="*/ 11 h 35"/>
                    <a:gd name="T14" fmla="*/ 0 w 15"/>
                    <a:gd name="T15" fmla="*/ 11 h 35"/>
                    <a:gd name="T16" fmla="*/ 0 w 15"/>
                    <a:gd name="T17" fmla="*/ 5 h 35"/>
                    <a:gd name="T18" fmla="*/ 5 w 15"/>
                    <a:gd name="T19" fmla="*/ 3 h 35"/>
                    <a:gd name="T20" fmla="*/ 10 w 15"/>
                    <a:gd name="T21" fmla="*/ 0 h 35"/>
                    <a:gd name="T22" fmla="*/ 15 w 15"/>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5">
                      <a:moveTo>
                        <a:pt x="15" y="0"/>
                      </a:moveTo>
                      <a:cubicBezTo>
                        <a:pt x="15" y="35"/>
                        <a:pt x="15" y="35"/>
                        <a:pt x="15" y="35"/>
                      </a:cubicBezTo>
                      <a:cubicBezTo>
                        <a:pt x="7" y="35"/>
                        <a:pt x="7" y="35"/>
                        <a:pt x="7" y="35"/>
                      </a:cubicBezTo>
                      <a:cubicBezTo>
                        <a:pt x="7" y="8"/>
                        <a:pt x="7" y="8"/>
                        <a:pt x="7" y="8"/>
                      </a:cubicBezTo>
                      <a:cubicBezTo>
                        <a:pt x="7" y="9"/>
                        <a:pt x="6" y="9"/>
                        <a:pt x="6" y="9"/>
                      </a:cubicBezTo>
                      <a:cubicBezTo>
                        <a:pt x="5" y="10"/>
                        <a:pt x="5" y="10"/>
                        <a:pt x="4" y="10"/>
                      </a:cubicBezTo>
                      <a:cubicBezTo>
                        <a:pt x="3" y="10"/>
                        <a:pt x="3" y="11"/>
                        <a:pt x="2" y="11"/>
                      </a:cubicBezTo>
                      <a:cubicBezTo>
                        <a:pt x="1" y="11"/>
                        <a:pt x="1" y="11"/>
                        <a:pt x="0" y="11"/>
                      </a:cubicBezTo>
                      <a:cubicBezTo>
                        <a:pt x="0" y="5"/>
                        <a:pt x="0" y="5"/>
                        <a:pt x="0" y="5"/>
                      </a:cubicBezTo>
                      <a:cubicBezTo>
                        <a:pt x="2" y="4"/>
                        <a:pt x="4" y="4"/>
                        <a:pt x="5" y="3"/>
                      </a:cubicBezTo>
                      <a:cubicBezTo>
                        <a:pt x="7" y="2"/>
                        <a:pt x="9" y="1"/>
                        <a:pt x="10" y="0"/>
                      </a:cubicBezTo>
                      <a:lnTo>
                        <a:pt x="15"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238" name="Freeform 265">
                  <a:extLst>
                    <a:ext uri="{FF2B5EF4-FFF2-40B4-BE49-F238E27FC236}">
                      <a16:creationId xmlns:a16="http://schemas.microsoft.com/office/drawing/2014/main" id="{FE60C216-2397-49AC-A98E-3BF17E442DCC}"/>
                    </a:ext>
                  </a:extLst>
                </p:cNvPr>
                <p:cNvSpPr>
                  <a:spLocks noEditPoints="1"/>
                </p:cNvSpPr>
                <p:nvPr/>
              </p:nvSpPr>
              <p:spPr bwMode="auto">
                <a:xfrm>
                  <a:off x="1761" y="2883"/>
                  <a:ext cx="41" cy="59"/>
                </a:xfrm>
                <a:custGeom>
                  <a:avLst/>
                  <a:gdLst>
                    <a:gd name="T0" fmla="*/ 12 w 24"/>
                    <a:gd name="T1" fmla="*/ 35 h 35"/>
                    <a:gd name="T2" fmla="*/ 0 w 24"/>
                    <a:gd name="T3" fmla="*/ 18 h 35"/>
                    <a:gd name="T4" fmla="*/ 3 w 24"/>
                    <a:gd name="T5" fmla="*/ 5 h 35"/>
                    <a:gd name="T6" fmla="*/ 13 w 24"/>
                    <a:gd name="T7" fmla="*/ 0 h 35"/>
                    <a:gd name="T8" fmla="*/ 24 w 24"/>
                    <a:gd name="T9" fmla="*/ 17 h 35"/>
                    <a:gd name="T10" fmla="*/ 21 w 24"/>
                    <a:gd name="T11" fmla="*/ 31 h 35"/>
                    <a:gd name="T12" fmla="*/ 12 w 24"/>
                    <a:gd name="T13" fmla="*/ 35 h 35"/>
                    <a:gd name="T14" fmla="*/ 12 w 24"/>
                    <a:gd name="T15" fmla="*/ 6 h 35"/>
                    <a:gd name="T16" fmla="*/ 7 w 24"/>
                    <a:gd name="T17" fmla="*/ 18 h 35"/>
                    <a:gd name="T18" fmla="*/ 12 w 24"/>
                    <a:gd name="T19" fmla="*/ 29 h 35"/>
                    <a:gd name="T20" fmla="*/ 17 w 24"/>
                    <a:gd name="T21" fmla="*/ 18 h 35"/>
                    <a:gd name="T22" fmla="*/ 12 w 24"/>
                    <a:gd name="T23" fmla="*/ 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5">
                      <a:moveTo>
                        <a:pt x="12" y="35"/>
                      </a:moveTo>
                      <a:cubicBezTo>
                        <a:pt x="4" y="35"/>
                        <a:pt x="0" y="30"/>
                        <a:pt x="0" y="18"/>
                      </a:cubicBezTo>
                      <a:cubicBezTo>
                        <a:pt x="0" y="12"/>
                        <a:pt x="1" y="8"/>
                        <a:pt x="3" y="5"/>
                      </a:cubicBezTo>
                      <a:cubicBezTo>
                        <a:pt x="5" y="1"/>
                        <a:pt x="8" y="0"/>
                        <a:pt x="13" y="0"/>
                      </a:cubicBezTo>
                      <a:cubicBezTo>
                        <a:pt x="20" y="0"/>
                        <a:pt x="24" y="6"/>
                        <a:pt x="24" y="17"/>
                      </a:cubicBezTo>
                      <a:cubicBezTo>
                        <a:pt x="24" y="23"/>
                        <a:pt x="23" y="28"/>
                        <a:pt x="21" y="31"/>
                      </a:cubicBezTo>
                      <a:cubicBezTo>
                        <a:pt x="19" y="34"/>
                        <a:pt x="16" y="35"/>
                        <a:pt x="12" y="35"/>
                      </a:cubicBezTo>
                      <a:close/>
                      <a:moveTo>
                        <a:pt x="12" y="6"/>
                      </a:moveTo>
                      <a:cubicBezTo>
                        <a:pt x="9" y="6"/>
                        <a:pt x="7" y="10"/>
                        <a:pt x="7" y="18"/>
                      </a:cubicBezTo>
                      <a:cubicBezTo>
                        <a:pt x="7" y="26"/>
                        <a:pt x="9" y="29"/>
                        <a:pt x="12" y="29"/>
                      </a:cubicBezTo>
                      <a:cubicBezTo>
                        <a:pt x="15" y="29"/>
                        <a:pt x="17" y="26"/>
                        <a:pt x="17" y="18"/>
                      </a:cubicBezTo>
                      <a:cubicBezTo>
                        <a:pt x="17" y="10"/>
                        <a:pt x="15" y="6"/>
                        <a:pt x="12" y="6"/>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239" name="Freeform 266">
                  <a:extLst>
                    <a:ext uri="{FF2B5EF4-FFF2-40B4-BE49-F238E27FC236}">
                      <a16:creationId xmlns:a16="http://schemas.microsoft.com/office/drawing/2014/main" id="{FE1CCBEF-EE5D-4C74-8A62-E9E50BA6350D}"/>
                    </a:ext>
                  </a:extLst>
                </p:cNvPr>
                <p:cNvSpPr>
                  <a:spLocks/>
                </p:cNvSpPr>
                <p:nvPr/>
              </p:nvSpPr>
              <p:spPr bwMode="auto">
                <a:xfrm>
                  <a:off x="1814" y="2883"/>
                  <a:ext cx="25" cy="59"/>
                </a:xfrm>
                <a:custGeom>
                  <a:avLst/>
                  <a:gdLst>
                    <a:gd name="T0" fmla="*/ 15 w 15"/>
                    <a:gd name="T1" fmla="*/ 0 h 35"/>
                    <a:gd name="T2" fmla="*/ 15 w 15"/>
                    <a:gd name="T3" fmla="*/ 35 h 35"/>
                    <a:gd name="T4" fmla="*/ 7 w 15"/>
                    <a:gd name="T5" fmla="*/ 35 h 35"/>
                    <a:gd name="T6" fmla="*/ 7 w 15"/>
                    <a:gd name="T7" fmla="*/ 8 h 35"/>
                    <a:gd name="T8" fmla="*/ 6 w 15"/>
                    <a:gd name="T9" fmla="*/ 9 h 35"/>
                    <a:gd name="T10" fmla="*/ 4 w 15"/>
                    <a:gd name="T11" fmla="*/ 10 h 35"/>
                    <a:gd name="T12" fmla="*/ 2 w 15"/>
                    <a:gd name="T13" fmla="*/ 11 h 35"/>
                    <a:gd name="T14" fmla="*/ 0 w 15"/>
                    <a:gd name="T15" fmla="*/ 11 h 35"/>
                    <a:gd name="T16" fmla="*/ 0 w 15"/>
                    <a:gd name="T17" fmla="*/ 5 h 35"/>
                    <a:gd name="T18" fmla="*/ 6 w 15"/>
                    <a:gd name="T19" fmla="*/ 3 h 35"/>
                    <a:gd name="T20" fmla="*/ 10 w 15"/>
                    <a:gd name="T21" fmla="*/ 0 h 35"/>
                    <a:gd name="T22" fmla="*/ 15 w 15"/>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5">
                      <a:moveTo>
                        <a:pt x="15" y="0"/>
                      </a:moveTo>
                      <a:cubicBezTo>
                        <a:pt x="15" y="35"/>
                        <a:pt x="15" y="35"/>
                        <a:pt x="15" y="35"/>
                      </a:cubicBezTo>
                      <a:cubicBezTo>
                        <a:pt x="7" y="35"/>
                        <a:pt x="7" y="35"/>
                        <a:pt x="7" y="35"/>
                      </a:cubicBezTo>
                      <a:cubicBezTo>
                        <a:pt x="7" y="8"/>
                        <a:pt x="7" y="8"/>
                        <a:pt x="7" y="8"/>
                      </a:cubicBezTo>
                      <a:cubicBezTo>
                        <a:pt x="7" y="9"/>
                        <a:pt x="6" y="9"/>
                        <a:pt x="6" y="9"/>
                      </a:cubicBezTo>
                      <a:cubicBezTo>
                        <a:pt x="5" y="10"/>
                        <a:pt x="5" y="10"/>
                        <a:pt x="4" y="10"/>
                      </a:cubicBezTo>
                      <a:cubicBezTo>
                        <a:pt x="4" y="10"/>
                        <a:pt x="3" y="11"/>
                        <a:pt x="2" y="11"/>
                      </a:cubicBezTo>
                      <a:cubicBezTo>
                        <a:pt x="1" y="11"/>
                        <a:pt x="1" y="11"/>
                        <a:pt x="0" y="11"/>
                      </a:cubicBezTo>
                      <a:cubicBezTo>
                        <a:pt x="0" y="5"/>
                        <a:pt x="0" y="5"/>
                        <a:pt x="0" y="5"/>
                      </a:cubicBezTo>
                      <a:cubicBezTo>
                        <a:pt x="2" y="4"/>
                        <a:pt x="4" y="4"/>
                        <a:pt x="6" y="3"/>
                      </a:cubicBezTo>
                      <a:cubicBezTo>
                        <a:pt x="7" y="2"/>
                        <a:pt x="9" y="1"/>
                        <a:pt x="10" y="0"/>
                      </a:cubicBezTo>
                      <a:lnTo>
                        <a:pt x="15"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240" name="Freeform 267">
                  <a:extLst>
                    <a:ext uri="{FF2B5EF4-FFF2-40B4-BE49-F238E27FC236}">
                      <a16:creationId xmlns:a16="http://schemas.microsoft.com/office/drawing/2014/main" id="{FAC0A054-53D9-4A4D-9EC3-38370D7B9792}"/>
                    </a:ext>
                  </a:extLst>
                </p:cNvPr>
                <p:cNvSpPr>
                  <a:spLocks noEditPoints="1"/>
                </p:cNvSpPr>
                <p:nvPr/>
              </p:nvSpPr>
              <p:spPr bwMode="auto">
                <a:xfrm>
                  <a:off x="1709" y="2966"/>
                  <a:ext cx="41" cy="60"/>
                </a:xfrm>
                <a:custGeom>
                  <a:avLst/>
                  <a:gdLst>
                    <a:gd name="T0" fmla="*/ 12 w 24"/>
                    <a:gd name="T1" fmla="*/ 35 h 35"/>
                    <a:gd name="T2" fmla="*/ 0 w 24"/>
                    <a:gd name="T3" fmla="*/ 18 h 35"/>
                    <a:gd name="T4" fmla="*/ 3 w 24"/>
                    <a:gd name="T5" fmla="*/ 4 h 35"/>
                    <a:gd name="T6" fmla="*/ 12 w 24"/>
                    <a:gd name="T7" fmla="*/ 0 h 35"/>
                    <a:gd name="T8" fmla="*/ 24 w 24"/>
                    <a:gd name="T9" fmla="*/ 17 h 35"/>
                    <a:gd name="T10" fmla="*/ 21 w 24"/>
                    <a:gd name="T11" fmla="*/ 30 h 35"/>
                    <a:gd name="T12" fmla="*/ 12 w 24"/>
                    <a:gd name="T13" fmla="*/ 35 h 35"/>
                    <a:gd name="T14" fmla="*/ 12 w 24"/>
                    <a:gd name="T15" fmla="*/ 5 h 35"/>
                    <a:gd name="T16" fmla="*/ 7 w 24"/>
                    <a:gd name="T17" fmla="*/ 18 h 35"/>
                    <a:gd name="T18" fmla="*/ 12 w 24"/>
                    <a:gd name="T19" fmla="*/ 29 h 35"/>
                    <a:gd name="T20" fmla="*/ 17 w 24"/>
                    <a:gd name="T21" fmla="*/ 17 h 35"/>
                    <a:gd name="T22" fmla="*/ 12 w 24"/>
                    <a:gd name="T23" fmla="*/ 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5">
                      <a:moveTo>
                        <a:pt x="12" y="35"/>
                      </a:moveTo>
                      <a:cubicBezTo>
                        <a:pt x="4" y="35"/>
                        <a:pt x="0" y="29"/>
                        <a:pt x="0" y="18"/>
                      </a:cubicBezTo>
                      <a:cubicBezTo>
                        <a:pt x="0" y="12"/>
                        <a:pt x="1" y="7"/>
                        <a:pt x="3" y="4"/>
                      </a:cubicBezTo>
                      <a:cubicBezTo>
                        <a:pt x="5" y="1"/>
                        <a:pt x="8" y="0"/>
                        <a:pt x="12" y="0"/>
                      </a:cubicBezTo>
                      <a:cubicBezTo>
                        <a:pt x="20" y="0"/>
                        <a:pt x="24" y="5"/>
                        <a:pt x="24" y="17"/>
                      </a:cubicBezTo>
                      <a:cubicBezTo>
                        <a:pt x="24" y="23"/>
                        <a:pt x="23" y="27"/>
                        <a:pt x="21" y="30"/>
                      </a:cubicBezTo>
                      <a:cubicBezTo>
                        <a:pt x="19" y="33"/>
                        <a:pt x="16" y="35"/>
                        <a:pt x="12" y="35"/>
                      </a:cubicBezTo>
                      <a:close/>
                      <a:moveTo>
                        <a:pt x="12" y="5"/>
                      </a:moveTo>
                      <a:cubicBezTo>
                        <a:pt x="9" y="5"/>
                        <a:pt x="7" y="10"/>
                        <a:pt x="7" y="18"/>
                      </a:cubicBezTo>
                      <a:cubicBezTo>
                        <a:pt x="7" y="25"/>
                        <a:pt x="9" y="29"/>
                        <a:pt x="12" y="29"/>
                      </a:cubicBezTo>
                      <a:cubicBezTo>
                        <a:pt x="15" y="29"/>
                        <a:pt x="17" y="25"/>
                        <a:pt x="17" y="17"/>
                      </a:cubicBezTo>
                      <a:cubicBezTo>
                        <a:pt x="17" y="9"/>
                        <a:pt x="15" y="5"/>
                        <a:pt x="12" y="5"/>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241" name="Freeform 268">
                  <a:extLst>
                    <a:ext uri="{FF2B5EF4-FFF2-40B4-BE49-F238E27FC236}">
                      <a16:creationId xmlns:a16="http://schemas.microsoft.com/office/drawing/2014/main" id="{929CF010-9C65-4239-9BB9-90E6351F2E58}"/>
                    </a:ext>
                  </a:extLst>
                </p:cNvPr>
                <p:cNvSpPr>
                  <a:spLocks/>
                </p:cNvSpPr>
                <p:nvPr/>
              </p:nvSpPr>
              <p:spPr bwMode="auto">
                <a:xfrm>
                  <a:off x="1766" y="2965"/>
                  <a:ext cx="25" cy="59"/>
                </a:xfrm>
                <a:custGeom>
                  <a:avLst/>
                  <a:gdLst>
                    <a:gd name="T0" fmla="*/ 15 w 15"/>
                    <a:gd name="T1" fmla="*/ 0 h 35"/>
                    <a:gd name="T2" fmla="*/ 15 w 15"/>
                    <a:gd name="T3" fmla="*/ 35 h 35"/>
                    <a:gd name="T4" fmla="*/ 7 w 15"/>
                    <a:gd name="T5" fmla="*/ 35 h 35"/>
                    <a:gd name="T6" fmla="*/ 7 w 15"/>
                    <a:gd name="T7" fmla="*/ 9 h 35"/>
                    <a:gd name="T8" fmla="*/ 6 w 15"/>
                    <a:gd name="T9" fmla="*/ 10 h 35"/>
                    <a:gd name="T10" fmla="*/ 4 w 15"/>
                    <a:gd name="T11" fmla="*/ 11 h 35"/>
                    <a:gd name="T12" fmla="*/ 2 w 15"/>
                    <a:gd name="T13" fmla="*/ 12 h 35"/>
                    <a:gd name="T14" fmla="*/ 0 w 15"/>
                    <a:gd name="T15" fmla="*/ 12 h 35"/>
                    <a:gd name="T16" fmla="*/ 0 w 15"/>
                    <a:gd name="T17" fmla="*/ 6 h 35"/>
                    <a:gd name="T18" fmla="*/ 6 w 15"/>
                    <a:gd name="T19" fmla="*/ 3 h 35"/>
                    <a:gd name="T20" fmla="*/ 10 w 15"/>
                    <a:gd name="T21" fmla="*/ 0 h 35"/>
                    <a:gd name="T22" fmla="*/ 15 w 15"/>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5">
                      <a:moveTo>
                        <a:pt x="15" y="0"/>
                      </a:moveTo>
                      <a:cubicBezTo>
                        <a:pt x="15" y="35"/>
                        <a:pt x="15" y="35"/>
                        <a:pt x="15" y="35"/>
                      </a:cubicBezTo>
                      <a:cubicBezTo>
                        <a:pt x="7" y="35"/>
                        <a:pt x="7" y="35"/>
                        <a:pt x="7" y="35"/>
                      </a:cubicBezTo>
                      <a:cubicBezTo>
                        <a:pt x="7" y="9"/>
                        <a:pt x="7" y="9"/>
                        <a:pt x="7" y="9"/>
                      </a:cubicBezTo>
                      <a:cubicBezTo>
                        <a:pt x="7" y="9"/>
                        <a:pt x="6" y="10"/>
                        <a:pt x="6" y="10"/>
                      </a:cubicBezTo>
                      <a:cubicBezTo>
                        <a:pt x="5" y="10"/>
                        <a:pt x="5" y="11"/>
                        <a:pt x="4" y="11"/>
                      </a:cubicBezTo>
                      <a:cubicBezTo>
                        <a:pt x="3" y="11"/>
                        <a:pt x="3" y="11"/>
                        <a:pt x="2" y="12"/>
                      </a:cubicBezTo>
                      <a:cubicBezTo>
                        <a:pt x="1" y="12"/>
                        <a:pt x="1" y="12"/>
                        <a:pt x="0" y="12"/>
                      </a:cubicBezTo>
                      <a:cubicBezTo>
                        <a:pt x="0" y="6"/>
                        <a:pt x="0" y="6"/>
                        <a:pt x="0" y="6"/>
                      </a:cubicBezTo>
                      <a:cubicBezTo>
                        <a:pt x="2" y="5"/>
                        <a:pt x="4" y="4"/>
                        <a:pt x="6" y="3"/>
                      </a:cubicBezTo>
                      <a:cubicBezTo>
                        <a:pt x="7" y="3"/>
                        <a:pt x="9" y="2"/>
                        <a:pt x="10" y="0"/>
                      </a:cubicBezTo>
                      <a:lnTo>
                        <a:pt x="15"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242" name="Freeform 269">
                  <a:extLst>
                    <a:ext uri="{FF2B5EF4-FFF2-40B4-BE49-F238E27FC236}">
                      <a16:creationId xmlns:a16="http://schemas.microsoft.com/office/drawing/2014/main" id="{47392138-0B27-4F10-9F5B-D6DC80D2F870}"/>
                    </a:ext>
                  </a:extLst>
                </p:cNvPr>
                <p:cNvSpPr>
                  <a:spLocks noEditPoints="1"/>
                </p:cNvSpPr>
                <p:nvPr/>
              </p:nvSpPr>
              <p:spPr bwMode="auto">
                <a:xfrm>
                  <a:off x="1809" y="2966"/>
                  <a:ext cx="41" cy="60"/>
                </a:xfrm>
                <a:custGeom>
                  <a:avLst/>
                  <a:gdLst>
                    <a:gd name="T0" fmla="*/ 12 w 24"/>
                    <a:gd name="T1" fmla="*/ 35 h 35"/>
                    <a:gd name="T2" fmla="*/ 0 w 24"/>
                    <a:gd name="T3" fmla="*/ 18 h 35"/>
                    <a:gd name="T4" fmla="*/ 3 w 24"/>
                    <a:gd name="T5" fmla="*/ 4 h 35"/>
                    <a:gd name="T6" fmla="*/ 13 w 24"/>
                    <a:gd name="T7" fmla="*/ 0 h 35"/>
                    <a:gd name="T8" fmla="*/ 24 w 24"/>
                    <a:gd name="T9" fmla="*/ 17 h 35"/>
                    <a:gd name="T10" fmla="*/ 21 w 24"/>
                    <a:gd name="T11" fmla="*/ 30 h 35"/>
                    <a:gd name="T12" fmla="*/ 12 w 24"/>
                    <a:gd name="T13" fmla="*/ 35 h 35"/>
                    <a:gd name="T14" fmla="*/ 12 w 24"/>
                    <a:gd name="T15" fmla="*/ 5 h 35"/>
                    <a:gd name="T16" fmla="*/ 7 w 24"/>
                    <a:gd name="T17" fmla="*/ 18 h 35"/>
                    <a:gd name="T18" fmla="*/ 12 w 24"/>
                    <a:gd name="T19" fmla="*/ 29 h 35"/>
                    <a:gd name="T20" fmla="*/ 17 w 24"/>
                    <a:gd name="T21" fmla="*/ 17 h 35"/>
                    <a:gd name="T22" fmla="*/ 12 w 24"/>
                    <a:gd name="T23" fmla="*/ 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5">
                      <a:moveTo>
                        <a:pt x="12" y="35"/>
                      </a:moveTo>
                      <a:cubicBezTo>
                        <a:pt x="4" y="35"/>
                        <a:pt x="0" y="29"/>
                        <a:pt x="0" y="18"/>
                      </a:cubicBezTo>
                      <a:cubicBezTo>
                        <a:pt x="0" y="12"/>
                        <a:pt x="1" y="7"/>
                        <a:pt x="3" y="4"/>
                      </a:cubicBezTo>
                      <a:cubicBezTo>
                        <a:pt x="5" y="1"/>
                        <a:pt x="8" y="0"/>
                        <a:pt x="13" y="0"/>
                      </a:cubicBezTo>
                      <a:cubicBezTo>
                        <a:pt x="21" y="0"/>
                        <a:pt x="24" y="5"/>
                        <a:pt x="24" y="17"/>
                      </a:cubicBezTo>
                      <a:cubicBezTo>
                        <a:pt x="24" y="23"/>
                        <a:pt x="23" y="27"/>
                        <a:pt x="21" y="30"/>
                      </a:cubicBezTo>
                      <a:cubicBezTo>
                        <a:pt x="19" y="33"/>
                        <a:pt x="16" y="35"/>
                        <a:pt x="12" y="35"/>
                      </a:cubicBezTo>
                      <a:close/>
                      <a:moveTo>
                        <a:pt x="12" y="5"/>
                      </a:moveTo>
                      <a:cubicBezTo>
                        <a:pt x="9" y="5"/>
                        <a:pt x="7" y="10"/>
                        <a:pt x="7" y="18"/>
                      </a:cubicBezTo>
                      <a:cubicBezTo>
                        <a:pt x="7" y="25"/>
                        <a:pt x="9" y="29"/>
                        <a:pt x="12" y="29"/>
                      </a:cubicBezTo>
                      <a:cubicBezTo>
                        <a:pt x="15" y="29"/>
                        <a:pt x="17" y="25"/>
                        <a:pt x="17" y="17"/>
                      </a:cubicBezTo>
                      <a:cubicBezTo>
                        <a:pt x="17" y="9"/>
                        <a:pt x="15" y="5"/>
                        <a:pt x="12" y="5"/>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243" name="Freeform 270">
                  <a:extLst>
                    <a:ext uri="{FF2B5EF4-FFF2-40B4-BE49-F238E27FC236}">
                      <a16:creationId xmlns:a16="http://schemas.microsoft.com/office/drawing/2014/main" id="{FBF5503A-A81A-4A85-85E0-8AD966CF33F1}"/>
                    </a:ext>
                  </a:extLst>
                </p:cNvPr>
                <p:cNvSpPr>
                  <a:spLocks noEditPoints="1"/>
                </p:cNvSpPr>
                <p:nvPr/>
              </p:nvSpPr>
              <p:spPr bwMode="auto">
                <a:xfrm>
                  <a:off x="1709" y="3048"/>
                  <a:ext cx="41" cy="62"/>
                </a:xfrm>
                <a:custGeom>
                  <a:avLst/>
                  <a:gdLst>
                    <a:gd name="T0" fmla="*/ 12 w 24"/>
                    <a:gd name="T1" fmla="*/ 36 h 36"/>
                    <a:gd name="T2" fmla="*/ 0 w 24"/>
                    <a:gd name="T3" fmla="*/ 19 h 36"/>
                    <a:gd name="T4" fmla="*/ 3 w 24"/>
                    <a:gd name="T5" fmla="*/ 5 h 36"/>
                    <a:gd name="T6" fmla="*/ 12 w 24"/>
                    <a:gd name="T7" fmla="*/ 0 h 36"/>
                    <a:gd name="T8" fmla="*/ 24 w 24"/>
                    <a:gd name="T9" fmla="*/ 18 h 36"/>
                    <a:gd name="T10" fmla="*/ 21 w 24"/>
                    <a:gd name="T11" fmla="*/ 31 h 36"/>
                    <a:gd name="T12" fmla="*/ 12 w 24"/>
                    <a:gd name="T13" fmla="*/ 36 h 36"/>
                    <a:gd name="T14" fmla="*/ 12 w 24"/>
                    <a:gd name="T15" fmla="*/ 6 h 36"/>
                    <a:gd name="T16" fmla="*/ 7 w 24"/>
                    <a:gd name="T17" fmla="*/ 18 h 36"/>
                    <a:gd name="T18" fmla="*/ 12 w 24"/>
                    <a:gd name="T19" fmla="*/ 30 h 36"/>
                    <a:gd name="T20" fmla="*/ 17 w 24"/>
                    <a:gd name="T21" fmla="*/ 18 h 36"/>
                    <a:gd name="T22" fmla="*/ 12 w 24"/>
                    <a:gd name="T23" fmla="*/ 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6">
                      <a:moveTo>
                        <a:pt x="12" y="36"/>
                      </a:moveTo>
                      <a:cubicBezTo>
                        <a:pt x="4" y="36"/>
                        <a:pt x="0" y="30"/>
                        <a:pt x="0" y="19"/>
                      </a:cubicBezTo>
                      <a:cubicBezTo>
                        <a:pt x="0" y="13"/>
                        <a:pt x="1" y="8"/>
                        <a:pt x="3" y="5"/>
                      </a:cubicBezTo>
                      <a:cubicBezTo>
                        <a:pt x="5" y="2"/>
                        <a:pt x="8" y="0"/>
                        <a:pt x="12" y="0"/>
                      </a:cubicBezTo>
                      <a:cubicBezTo>
                        <a:pt x="20" y="0"/>
                        <a:pt x="24" y="6"/>
                        <a:pt x="24" y="18"/>
                      </a:cubicBezTo>
                      <a:cubicBezTo>
                        <a:pt x="24" y="24"/>
                        <a:pt x="23" y="28"/>
                        <a:pt x="21" y="31"/>
                      </a:cubicBezTo>
                      <a:cubicBezTo>
                        <a:pt x="19" y="34"/>
                        <a:pt x="16" y="36"/>
                        <a:pt x="12" y="36"/>
                      </a:cubicBezTo>
                      <a:close/>
                      <a:moveTo>
                        <a:pt x="12" y="6"/>
                      </a:moveTo>
                      <a:cubicBezTo>
                        <a:pt x="9" y="6"/>
                        <a:pt x="7" y="10"/>
                        <a:pt x="7" y="18"/>
                      </a:cubicBezTo>
                      <a:cubicBezTo>
                        <a:pt x="7" y="26"/>
                        <a:pt x="9" y="30"/>
                        <a:pt x="12" y="30"/>
                      </a:cubicBezTo>
                      <a:cubicBezTo>
                        <a:pt x="15" y="30"/>
                        <a:pt x="17" y="26"/>
                        <a:pt x="17" y="18"/>
                      </a:cubicBezTo>
                      <a:cubicBezTo>
                        <a:pt x="17" y="10"/>
                        <a:pt x="15" y="6"/>
                        <a:pt x="12" y="6"/>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244" name="Freeform 271">
                  <a:extLst>
                    <a:ext uri="{FF2B5EF4-FFF2-40B4-BE49-F238E27FC236}">
                      <a16:creationId xmlns:a16="http://schemas.microsoft.com/office/drawing/2014/main" id="{9FD3E5ED-C62B-4F27-926D-0733F9F8E298}"/>
                    </a:ext>
                  </a:extLst>
                </p:cNvPr>
                <p:cNvSpPr>
                  <a:spLocks noEditPoints="1"/>
                </p:cNvSpPr>
                <p:nvPr/>
              </p:nvSpPr>
              <p:spPr bwMode="auto">
                <a:xfrm>
                  <a:off x="1761" y="3048"/>
                  <a:ext cx="41" cy="62"/>
                </a:xfrm>
                <a:custGeom>
                  <a:avLst/>
                  <a:gdLst>
                    <a:gd name="T0" fmla="*/ 12 w 24"/>
                    <a:gd name="T1" fmla="*/ 36 h 36"/>
                    <a:gd name="T2" fmla="*/ 0 w 24"/>
                    <a:gd name="T3" fmla="*/ 19 h 36"/>
                    <a:gd name="T4" fmla="*/ 3 w 24"/>
                    <a:gd name="T5" fmla="*/ 5 h 36"/>
                    <a:gd name="T6" fmla="*/ 13 w 24"/>
                    <a:gd name="T7" fmla="*/ 0 h 36"/>
                    <a:gd name="T8" fmla="*/ 24 w 24"/>
                    <a:gd name="T9" fmla="*/ 18 h 36"/>
                    <a:gd name="T10" fmla="*/ 21 w 24"/>
                    <a:gd name="T11" fmla="*/ 31 h 36"/>
                    <a:gd name="T12" fmla="*/ 12 w 24"/>
                    <a:gd name="T13" fmla="*/ 36 h 36"/>
                    <a:gd name="T14" fmla="*/ 12 w 24"/>
                    <a:gd name="T15" fmla="*/ 6 h 36"/>
                    <a:gd name="T16" fmla="*/ 7 w 24"/>
                    <a:gd name="T17" fmla="*/ 18 h 36"/>
                    <a:gd name="T18" fmla="*/ 12 w 24"/>
                    <a:gd name="T19" fmla="*/ 30 h 36"/>
                    <a:gd name="T20" fmla="*/ 17 w 24"/>
                    <a:gd name="T21" fmla="*/ 18 h 36"/>
                    <a:gd name="T22" fmla="*/ 12 w 24"/>
                    <a:gd name="T23" fmla="*/ 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6">
                      <a:moveTo>
                        <a:pt x="12" y="36"/>
                      </a:moveTo>
                      <a:cubicBezTo>
                        <a:pt x="4" y="36"/>
                        <a:pt x="0" y="30"/>
                        <a:pt x="0" y="19"/>
                      </a:cubicBezTo>
                      <a:cubicBezTo>
                        <a:pt x="0" y="13"/>
                        <a:pt x="1" y="8"/>
                        <a:pt x="3" y="5"/>
                      </a:cubicBezTo>
                      <a:cubicBezTo>
                        <a:pt x="5" y="2"/>
                        <a:pt x="8" y="0"/>
                        <a:pt x="13" y="0"/>
                      </a:cubicBezTo>
                      <a:cubicBezTo>
                        <a:pt x="20" y="0"/>
                        <a:pt x="24" y="6"/>
                        <a:pt x="24" y="18"/>
                      </a:cubicBezTo>
                      <a:cubicBezTo>
                        <a:pt x="24" y="24"/>
                        <a:pt x="23" y="28"/>
                        <a:pt x="21" y="31"/>
                      </a:cubicBezTo>
                      <a:cubicBezTo>
                        <a:pt x="19" y="34"/>
                        <a:pt x="16" y="36"/>
                        <a:pt x="12" y="36"/>
                      </a:cubicBezTo>
                      <a:close/>
                      <a:moveTo>
                        <a:pt x="12" y="6"/>
                      </a:moveTo>
                      <a:cubicBezTo>
                        <a:pt x="9" y="6"/>
                        <a:pt x="7" y="10"/>
                        <a:pt x="7" y="18"/>
                      </a:cubicBezTo>
                      <a:cubicBezTo>
                        <a:pt x="7" y="26"/>
                        <a:pt x="9" y="30"/>
                        <a:pt x="12" y="30"/>
                      </a:cubicBezTo>
                      <a:cubicBezTo>
                        <a:pt x="15" y="30"/>
                        <a:pt x="17" y="26"/>
                        <a:pt x="17" y="18"/>
                      </a:cubicBezTo>
                      <a:cubicBezTo>
                        <a:pt x="17" y="10"/>
                        <a:pt x="15" y="6"/>
                        <a:pt x="12" y="6"/>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245" name="Freeform 272">
                  <a:extLst>
                    <a:ext uri="{FF2B5EF4-FFF2-40B4-BE49-F238E27FC236}">
                      <a16:creationId xmlns:a16="http://schemas.microsoft.com/office/drawing/2014/main" id="{F9ED94AA-8C04-425A-B7D3-9382289478CC}"/>
                    </a:ext>
                  </a:extLst>
                </p:cNvPr>
                <p:cNvSpPr>
                  <a:spLocks/>
                </p:cNvSpPr>
                <p:nvPr/>
              </p:nvSpPr>
              <p:spPr bwMode="auto">
                <a:xfrm>
                  <a:off x="1814" y="3048"/>
                  <a:ext cx="25" cy="60"/>
                </a:xfrm>
                <a:custGeom>
                  <a:avLst/>
                  <a:gdLst>
                    <a:gd name="T0" fmla="*/ 15 w 15"/>
                    <a:gd name="T1" fmla="*/ 0 h 35"/>
                    <a:gd name="T2" fmla="*/ 15 w 15"/>
                    <a:gd name="T3" fmla="*/ 35 h 35"/>
                    <a:gd name="T4" fmla="*/ 7 w 15"/>
                    <a:gd name="T5" fmla="*/ 35 h 35"/>
                    <a:gd name="T6" fmla="*/ 7 w 15"/>
                    <a:gd name="T7" fmla="*/ 9 h 35"/>
                    <a:gd name="T8" fmla="*/ 6 w 15"/>
                    <a:gd name="T9" fmla="*/ 10 h 35"/>
                    <a:gd name="T10" fmla="*/ 4 w 15"/>
                    <a:gd name="T11" fmla="*/ 11 h 35"/>
                    <a:gd name="T12" fmla="*/ 2 w 15"/>
                    <a:gd name="T13" fmla="*/ 11 h 35"/>
                    <a:gd name="T14" fmla="*/ 0 w 15"/>
                    <a:gd name="T15" fmla="*/ 12 h 35"/>
                    <a:gd name="T16" fmla="*/ 0 w 15"/>
                    <a:gd name="T17" fmla="*/ 5 h 35"/>
                    <a:gd name="T18" fmla="*/ 6 w 15"/>
                    <a:gd name="T19" fmla="*/ 3 h 35"/>
                    <a:gd name="T20" fmla="*/ 10 w 15"/>
                    <a:gd name="T21" fmla="*/ 0 h 35"/>
                    <a:gd name="T22" fmla="*/ 15 w 15"/>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5">
                      <a:moveTo>
                        <a:pt x="15" y="0"/>
                      </a:moveTo>
                      <a:cubicBezTo>
                        <a:pt x="15" y="35"/>
                        <a:pt x="15" y="35"/>
                        <a:pt x="15" y="35"/>
                      </a:cubicBezTo>
                      <a:cubicBezTo>
                        <a:pt x="7" y="35"/>
                        <a:pt x="7" y="35"/>
                        <a:pt x="7" y="35"/>
                      </a:cubicBezTo>
                      <a:cubicBezTo>
                        <a:pt x="7" y="9"/>
                        <a:pt x="7" y="9"/>
                        <a:pt x="7" y="9"/>
                      </a:cubicBezTo>
                      <a:cubicBezTo>
                        <a:pt x="7" y="9"/>
                        <a:pt x="6" y="9"/>
                        <a:pt x="6" y="10"/>
                      </a:cubicBezTo>
                      <a:cubicBezTo>
                        <a:pt x="5" y="10"/>
                        <a:pt x="5" y="10"/>
                        <a:pt x="4" y="11"/>
                      </a:cubicBezTo>
                      <a:cubicBezTo>
                        <a:pt x="4" y="11"/>
                        <a:pt x="3" y="11"/>
                        <a:pt x="2" y="11"/>
                      </a:cubicBezTo>
                      <a:cubicBezTo>
                        <a:pt x="1" y="11"/>
                        <a:pt x="1" y="12"/>
                        <a:pt x="0" y="12"/>
                      </a:cubicBezTo>
                      <a:cubicBezTo>
                        <a:pt x="0" y="5"/>
                        <a:pt x="0" y="5"/>
                        <a:pt x="0" y="5"/>
                      </a:cubicBezTo>
                      <a:cubicBezTo>
                        <a:pt x="2" y="5"/>
                        <a:pt x="4" y="4"/>
                        <a:pt x="6" y="3"/>
                      </a:cubicBezTo>
                      <a:cubicBezTo>
                        <a:pt x="7" y="2"/>
                        <a:pt x="9" y="1"/>
                        <a:pt x="10" y="0"/>
                      </a:cubicBezTo>
                      <a:lnTo>
                        <a:pt x="15"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246" name="Freeform 273">
                  <a:extLst>
                    <a:ext uri="{FF2B5EF4-FFF2-40B4-BE49-F238E27FC236}">
                      <a16:creationId xmlns:a16="http://schemas.microsoft.com/office/drawing/2014/main" id="{13E333D0-ADFF-4996-AA7C-72376F0F6527}"/>
                    </a:ext>
                  </a:extLst>
                </p:cNvPr>
                <p:cNvSpPr>
                  <a:spLocks/>
                </p:cNvSpPr>
                <p:nvPr/>
              </p:nvSpPr>
              <p:spPr bwMode="auto">
                <a:xfrm>
                  <a:off x="1915" y="2883"/>
                  <a:ext cx="25" cy="59"/>
                </a:xfrm>
                <a:custGeom>
                  <a:avLst/>
                  <a:gdLst>
                    <a:gd name="T0" fmla="*/ 15 w 15"/>
                    <a:gd name="T1" fmla="*/ 0 h 35"/>
                    <a:gd name="T2" fmla="*/ 15 w 15"/>
                    <a:gd name="T3" fmla="*/ 35 h 35"/>
                    <a:gd name="T4" fmla="*/ 7 w 15"/>
                    <a:gd name="T5" fmla="*/ 35 h 35"/>
                    <a:gd name="T6" fmla="*/ 7 w 15"/>
                    <a:gd name="T7" fmla="*/ 8 h 35"/>
                    <a:gd name="T8" fmla="*/ 6 w 15"/>
                    <a:gd name="T9" fmla="*/ 9 h 35"/>
                    <a:gd name="T10" fmla="*/ 4 w 15"/>
                    <a:gd name="T11" fmla="*/ 10 h 35"/>
                    <a:gd name="T12" fmla="*/ 2 w 15"/>
                    <a:gd name="T13" fmla="*/ 11 h 35"/>
                    <a:gd name="T14" fmla="*/ 0 w 15"/>
                    <a:gd name="T15" fmla="*/ 11 h 35"/>
                    <a:gd name="T16" fmla="*/ 0 w 15"/>
                    <a:gd name="T17" fmla="*/ 5 h 35"/>
                    <a:gd name="T18" fmla="*/ 6 w 15"/>
                    <a:gd name="T19" fmla="*/ 3 h 35"/>
                    <a:gd name="T20" fmla="*/ 10 w 15"/>
                    <a:gd name="T21" fmla="*/ 0 h 35"/>
                    <a:gd name="T22" fmla="*/ 15 w 15"/>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5">
                      <a:moveTo>
                        <a:pt x="15" y="0"/>
                      </a:moveTo>
                      <a:cubicBezTo>
                        <a:pt x="15" y="35"/>
                        <a:pt x="15" y="35"/>
                        <a:pt x="15" y="35"/>
                      </a:cubicBezTo>
                      <a:cubicBezTo>
                        <a:pt x="7" y="35"/>
                        <a:pt x="7" y="35"/>
                        <a:pt x="7" y="35"/>
                      </a:cubicBezTo>
                      <a:cubicBezTo>
                        <a:pt x="7" y="8"/>
                        <a:pt x="7" y="8"/>
                        <a:pt x="7" y="8"/>
                      </a:cubicBezTo>
                      <a:cubicBezTo>
                        <a:pt x="7" y="9"/>
                        <a:pt x="7" y="9"/>
                        <a:pt x="6" y="9"/>
                      </a:cubicBezTo>
                      <a:cubicBezTo>
                        <a:pt x="5" y="10"/>
                        <a:pt x="5" y="10"/>
                        <a:pt x="4" y="10"/>
                      </a:cubicBezTo>
                      <a:cubicBezTo>
                        <a:pt x="4" y="10"/>
                        <a:pt x="3" y="11"/>
                        <a:pt x="2" y="11"/>
                      </a:cubicBezTo>
                      <a:cubicBezTo>
                        <a:pt x="2" y="11"/>
                        <a:pt x="1" y="11"/>
                        <a:pt x="0" y="11"/>
                      </a:cubicBezTo>
                      <a:cubicBezTo>
                        <a:pt x="0" y="5"/>
                        <a:pt x="0" y="5"/>
                        <a:pt x="0" y="5"/>
                      </a:cubicBezTo>
                      <a:cubicBezTo>
                        <a:pt x="2" y="4"/>
                        <a:pt x="4" y="4"/>
                        <a:pt x="6" y="3"/>
                      </a:cubicBezTo>
                      <a:cubicBezTo>
                        <a:pt x="7" y="2"/>
                        <a:pt x="9" y="1"/>
                        <a:pt x="10" y="0"/>
                      </a:cubicBezTo>
                      <a:lnTo>
                        <a:pt x="15"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247" name="Freeform 274">
                  <a:extLst>
                    <a:ext uri="{FF2B5EF4-FFF2-40B4-BE49-F238E27FC236}">
                      <a16:creationId xmlns:a16="http://schemas.microsoft.com/office/drawing/2014/main" id="{5E0E3B01-EDAC-4B49-B887-85B2040E4F5A}"/>
                    </a:ext>
                  </a:extLst>
                </p:cNvPr>
                <p:cNvSpPr>
                  <a:spLocks noEditPoints="1"/>
                </p:cNvSpPr>
                <p:nvPr/>
              </p:nvSpPr>
              <p:spPr bwMode="auto">
                <a:xfrm>
                  <a:off x="1909" y="2966"/>
                  <a:ext cx="43" cy="60"/>
                </a:xfrm>
                <a:custGeom>
                  <a:avLst/>
                  <a:gdLst>
                    <a:gd name="T0" fmla="*/ 12 w 25"/>
                    <a:gd name="T1" fmla="*/ 35 h 35"/>
                    <a:gd name="T2" fmla="*/ 0 w 25"/>
                    <a:gd name="T3" fmla="*/ 18 h 35"/>
                    <a:gd name="T4" fmla="*/ 3 w 25"/>
                    <a:gd name="T5" fmla="*/ 4 h 35"/>
                    <a:gd name="T6" fmla="*/ 13 w 25"/>
                    <a:gd name="T7" fmla="*/ 0 h 35"/>
                    <a:gd name="T8" fmla="*/ 25 w 25"/>
                    <a:gd name="T9" fmla="*/ 17 h 35"/>
                    <a:gd name="T10" fmla="*/ 21 w 25"/>
                    <a:gd name="T11" fmla="*/ 30 h 35"/>
                    <a:gd name="T12" fmla="*/ 12 w 25"/>
                    <a:gd name="T13" fmla="*/ 35 h 35"/>
                    <a:gd name="T14" fmla="*/ 12 w 25"/>
                    <a:gd name="T15" fmla="*/ 5 h 35"/>
                    <a:gd name="T16" fmla="*/ 7 w 25"/>
                    <a:gd name="T17" fmla="*/ 18 h 35"/>
                    <a:gd name="T18" fmla="*/ 12 w 25"/>
                    <a:gd name="T19" fmla="*/ 29 h 35"/>
                    <a:gd name="T20" fmla="*/ 17 w 25"/>
                    <a:gd name="T21" fmla="*/ 17 h 35"/>
                    <a:gd name="T22" fmla="*/ 12 w 25"/>
                    <a:gd name="T23" fmla="*/ 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 h="35">
                      <a:moveTo>
                        <a:pt x="12" y="35"/>
                      </a:moveTo>
                      <a:cubicBezTo>
                        <a:pt x="4" y="35"/>
                        <a:pt x="0" y="29"/>
                        <a:pt x="0" y="18"/>
                      </a:cubicBezTo>
                      <a:cubicBezTo>
                        <a:pt x="0" y="12"/>
                        <a:pt x="1" y="7"/>
                        <a:pt x="3" y="4"/>
                      </a:cubicBezTo>
                      <a:cubicBezTo>
                        <a:pt x="5" y="1"/>
                        <a:pt x="8" y="0"/>
                        <a:pt x="13" y="0"/>
                      </a:cubicBezTo>
                      <a:cubicBezTo>
                        <a:pt x="21" y="0"/>
                        <a:pt x="25" y="5"/>
                        <a:pt x="25" y="17"/>
                      </a:cubicBezTo>
                      <a:cubicBezTo>
                        <a:pt x="25" y="23"/>
                        <a:pt x="23" y="27"/>
                        <a:pt x="21" y="30"/>
                      </a:cubicBezTo>
                      <a:cubicBezTo>
                        <a:pt x="19" y="33"/>
                        <a:pt x="16" y="35"/>
                        <a:pt x="12" y="35"/>
                      </a:cubicBezTo>
                      <a:close/>
                      <a:moveTo>
                        <a:pt x="12" y="5"/>
                      </a:moveTo>
                      <a:cubicBezTo>
                        <a:pt x="9" y="5"/>
                        <a:pt x="7" y="10"/>
                        <a:pt x="7" y="18"/>
                      </a:cubicBezTo>
                      <a:cubicBezTo>
                        <a:pt x="7" y="25"/>
                        <a:pt x="9" y="29"/>
                        <a:pt x="12" y="29"/>
                      </a:cubicBezTo>
                      <a:cubicBezTo>
                        <a:pt x="15" y="29"/>
                        <a:pt x="17" y="25"/>
                        <a:pt x="17" y="17"/>
                      </a:cubicBezTo>
                      <a:cubicBezTo>
                        <a:pt x="17" y="9"/>
                        <a:pt x="15" y="5"/>
                        <a:pt x="12" y="5"/>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248" name="Freeform 275">
                  <a:extLst>
                    <a:ext uri="{FF2B5EF4-FFF2-40B4-BE49-F238E27FC236}">
                      <a16:creationId xmlns:a16="http://schemas.microsoft.com/office/drawing/2014/main" id="{57D7959D-CFAB-4583-8F3D-899CA12D7516}"/>
                    </a:ext>
                  </a:extLst>
                </p:cNvPr>
                <p:cNvSpPr>
                  <a:spLocks noEditPoints="1"/>
                </p:cNvSpPr>
                <p:nvPr/>
              </p:nvSpPr>
              <p:spPr bwMode="auto">
                <a:xfrm>
                  <a:off x="1909" y="3048"/>
                  <a:ext cx="43" cy="62"/>
                </a:xfrm>
                <a:custGeom>
                  <a:avLst/>
                  <a:gdLst>
                    <a:gd name="T0" fmla="*/ 12 w 25"/>
                    <a:gd name="T1" fmla="*/ 36 h 36"/>
                    <a:gd name="T2" fmla="*/ 0 w 25"/>
                    <a:gd name="T3" fmla="*/ 19 h 36"/>
                    <a:gd name="T4" fmla="*/ 3 w 25"/>
                    <a:gd name="T5" fmla="*/ 5 h 36"/>
                    <a:gd name="T6" fmla="*/ 13 w 25"/>
                    <a:gd name="T7" fmla="*/ 0 h 36"/>
                    <a:gd name="T8" fmla="*/ 25 w 25"/>
                    <a:gd name="T9" fmla="*/ 18 h 36"/>
                    <a:gd name="T10" fmla="*/ 21 w 25"/>
                    <a:gd name="T11" fmla="*/ 31 h 36"/>
                    <a:gd name="T12" fmla="*/ 12 w 25"/>
                    <a:gd name="T13" fmla="*/ 36 h 36"/>
                    <a:gd name="T14" fmla="*/ 12 w 25"/>
                    <a:gd name="T15" fmla="*/ 6 h 36"/>
                    <a:gd name="T16" fmla="*/ 7 w 25"/>
                    <a:gd name="T17" fmla="*/ 18 h 36"/>
                    <a:gd name="T18" fmla="*/ 12 w 25"/>
                    <a:gd name="T19" fmla="*/ 30 h 36"/>
                    <a:gd name="T20" fmla="*/ 17 w 25"/>
                    <a:gd name="T21" fmla="*/ 18 h 36"/>
                    <a:gd name="T22" fmla="*/ 12 w 25"/>
                    <a:gd name="T23" fmla="*/ 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 h="36">
                      <a:moveTo>
                        <a:pt x="12" y="36"/>
                      </a:moveTo>
                      <a:cubicBezTo>
                        <a:pt x="4" y="36"/>
                        <a:pt x="0" y="30"/>
                        <a:pt x="0" y="19"/>
                      </a:cubicBezTo>
                      <a:cubicBezTo>
                        <a:pt x="0" y="13"/>
                        <a:pt x="1" y="8"/>
                        <a:pt x="3" y="5"/>
                      </a:cubicBezTo>
                      <a:cubicBezTo>
                        <a:pt x="5" y="2"/>
                        <a:pt x="8" y="0"/>
                        <a:pt x="13" y="0"/>
                      </a:cubicBezTo>
                      <a:cubicBezTo>
                        <a:pt x="21" y="0"/>
                        <a:pt x="25" y="6"/>
                        <a:pt x="25" y="18"/>
                      </a:cubicBezTo>
                      <a:cubicBezTo>
                        <a:pt x="25" y="24"/>
                        <a:pt x="23" y="28"/>
                        <a:pt x="21" y="31"/>
                      </a:cubicBezTo>
                      <a:cubicBezTo>
                        <a:pt x="19" y="34"/>
                        <a:pt x="16" y="36"/>
                        <a:pt x="12" y="36"/>
                      </a:cubicBezTo>
                      <a:close/>
                      <a:moveTo>
                        <a:pt x="12" y="6"/>
                      </a:moveTo>
                      <a:cubicBezTo>
                        <a:pt x="9" y="6"/>
                        <a:pt x="7" y="10"/>
                        <a:pt x="7" y="18"/>
                      </a:cubicBezTo>
                      <a:cubicBezTo>
                        <a:pt x="7" y="26"/>
                        <a:pt x="9" y="30"/>
                        <a:pt x="12" y="30"/>
                      </a:cubicBezTo>
                      <a:cubicBezTo>
                        <a:pt x="15" y="30"/>
                        <a:pt x="17" y="26"/>
                        <a:pt x="17" y="18"/>
                      </a:cubicBezTo>
                      <a:cubicBezTo>
                        <a:pt x="17" y="10"/>
                        <a:pt x="15" y="6"/>
                        <a:pt x="12" y="6"/>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249" name="Freeform 276">
                  <a:extLst>
                    <a:ext uri="{FF2B5EF4-FFF2-40B4-BE49-F238E27FC236}">
                      <a16:creationId xmlns:a16="http://schemas.microsoft.com/office/drawing/2014/main" id="{E6865982-2D4C-4887-BBD5-AE3AF68AB925}"/>
                    </a:ext>
                  </a:extLst>
                </p:cNvPr>
                <p:cNvSpPr>
                  <a:spLocks noEditPoints="1"/>
                </p:cNvSpPr>
                <p:nvPr/>
              </p:nvSpPr>
              <p:spPr bwMode="auto">
                <a:xfrm>
                  <a:off x="1858" y="2883"/>
                  <a:ext cx="41" cy="59"/>
                </a:xfrm>
                <a:custGeom>
                  <a:avLst/>
                  <a:gdLst>
                    <a:gd name="T0" fmla="*/ 12 w 24"/>
                    <a:gd name="T1" fmla="*/ 35 h 35"/>
                    <a:gd name="T2" fmla="*/ 0 w 24"/>
                    <a:gd name="T3" fmla="*/ 18 h 35"/>
                    <a:gd name="T4" fmla="*/ 3 w 24"/>
                    <a:gd name="T5" fmla="*/ 5 h 35"/>
                    <a:gd name="T6" fmla="*/ 13 w 24"/>
                    <a:gd name="T7" fmla="*/ 0 h 35"/>
                    <a:gd name="T8" fmla="*/ 24 w 24"/>
                    <a:gd name="T9" fmla="*/ 17 h 35"/>
                    <a:gd name="T10" fmla="*/ 21 w 24"/>
                    <a:gd name="T11" fmla="*/ 31 h 35"/>
                    <a:gd name="T12" fmla="*/ 12 w 24"/>
                    <a:gd name="T13" fmla="*/ 35 h 35"/>
                    <a:gd name="T14" fmla="*/ 12 w 24"/>
                    <a:gd name="T15" fmla="*/ 6 h 35"/>
                    <a:gd name="T16" fmla="*/ 7 w 24"/>
                    <a:gd name="T17" fmla="*/ 18 h 35"/>
                    <a:gd name="T18" fmla="*/ 12 w 24"/>
                    <a:gd name="T19" fmla="*/ 29 h 35"/>
                    <a:gd name="T20" fmla="*/ 17 w 24"/>
                    <a:gd name="T21" fmla="*/ 18 h 35"/>
                    <a:gd name="T22" fmla="*/ 12 w 24"/>
                    <a:gd name="T23" fmla="*/ 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5">
                      <a:moveTo>
                        <a:pt x="12" y="35"/>
                      </a:moveTo>
                      <a:cubicBezTo>
                        <a:pt x="4" y="35"/>
                        <a:pt x="0" y="30"/>
                        <a:pt x="0" y="18"/>
                      </a:cubicBezTo>
                      <a:cubicBezTo>
                        <a:pt x="0" y="12"/>
                        <a:pt x="1" y="8"/>
                        <a:pt x="3" y="5"/>
                      </a:cubicBezTo>
                      <a:cubicBezTo>
                        <a:pt x="5" y="1"/>
                        <a:pt x="8" y="0"/>
                        <a:pt x="13" y="0"/>
                      </a:cubicBezTo>
                      <a:cubicBezTo>
                        <a:pt x="20" y="0"/>
                        <a:pt x="24" y="6"/>
                        <a:pt x="24" y="17"/>
                      </a:cubicBezTo>
                      <a:cubicBezTo>
                        <a:pt x="24" y="23"/>
                        <a:pt x="23" y="28"/>
                        <a:pt x="21" y="31"/>
                      </a:cubicBezTo>
                      <a:cubicBezTo>
                        <a:pt x="19" y="34"/>
                        <a:pt x="16" y="35"/>
                        <a:pt x="12" y="35"/>
                      </a:cubicBezTo>
                      <a:close/>
                      <a:moveTo>
                        <a:pt x="12" y="6"/>
                      </a:moveTo>
                      <a:cubicBezTo>
                        <a:pt x="9" y="6"/>
                        <a:pt x="7" y="10"/>
                        <a:pt x="7" y="18"/>
                      </a:cubicBezTo>
                      <a:cubicBezTo>
                        <a:pt x="7" y="26"/>
                        <a:pt x="9" y="29"/>
                        <a:pt x="12" y="29"/>
                      </a:cubicBezTo>
                      <a:cubicBezTo>
                        <a:pt x="15" y="29"/>
                        <a:pt x="17" y="26"/>
                        <a:pt x="17" y="18"/>
                      </a:cubicBezTo>
                      <a:cubicBezTo>
                        <a:pt x="17" y="10"/>
                        <a:pt x="15" y="6"/>
                        <a:pt x="12" y="6"/>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250" name="Freeform 277">
                  <a:extLst>
                    <a:ext uri="{FF2B5EF4-FFF2-40B4-BE49-F238E27FC236}">
                      <a16:creationId xmlns:a16="http://schemas.microsoft.com/office/drawing/2014/main" id="{A69C7A33-A5CA-4575-93CD-C4C56265940E}"/>
                    </a:ext>
                  </a:extLst>
                </p:cNvPr>
                <p:cNvSpPr>
                  <a:spLocks/>
                </p:cNvSpPr>
                <p:nvPr/>
              </p:nvSpPr>
              <p:spPr bwMode="auto">
                <a:xfrm>
                  <a:off x="1863" y="2965"/>
                  <a:ext cx="26" cy="59"/>
                </a:xfrm>
                <a:custGeom>
                  <a:avLst/>
                  <a:gdLst>
                    <a:gd name="T0" fmla="*/ 15 w 15"/>
                    <a:gd name="T1" fmla="*/ 0 h 35"/>
                    <a:gd name="T2" fmla="*/ 15 w 15"/>
                    <a:gd name="T3" fmla="*/ 35 h 35"/>
                    <a:gd name="T4" fmla="*/ 7 w 15"/>
                    <a:gd name="T5" fmla="*/ 35 h 35"/>
                    <a:gd name="T6" fmla="*/ 7 w 15"/>
                    <a:gd name="T7" fmla="*/ 9 h 35"/>
                    <a:gd name="T8" fmla="*/ 6 w 15"/>
                    <a:gd name="T9" fmla="*/ 10 h 35"/>
                    <a:gd name="T10" fmla="*/ 4 w 15"/>
                    <a:gd name="T11" fmla="*/ 11 h 35"/>
                    <a:gd name="T12" fmla="*/ 2 w 15"/>
                    <a:gd name="T13" fmla="*/ 12 h 35"/>
                    <a:gd name="T14" fmla="*/ 0 w 15"/>
                    <a:gd name="T15" fmla="*/ 12 h 35"/>
                    <a:gd name="T16" fmla="*/ 0 w 15"/>
                    <a:gd name="T17" fmla="*/ 6 h 35"/>
                    <a:gd name="T18" fmla="*/ 6 w 15"/>
                    <a:gd name="T19" fmla="*/ 3 h 35"/>
                    <a:gd name="T20" fmla="*/ 10 w 15"/>
                    <a:gd name="T21" fmla="*/ 0 h 35"/>
                    <a:gd name="T22" fmla="*/ 15 w 15"/>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5">
                      <a:moveTo>
                        <a:pt x="15" y="0"/>
                      </a:moveTo>
                      <a:cubicBezTo>
                        <a:pt x="15" y="35"/>
                        <a:pt x="15" y="35"/>
                        <a:pt x="15" y="35"/>
                      </a:cubicBezTo>
                      <a:cubicBezTo>
                        <a:pt x="7" y="35"/>
                        <a:pt x="7" y="35"/>
                        <a:pt x="7" y="35"/>
                      </a:cubicBezTo>
                      <a:cubicBezTo>
                        <a:pt x="7" y="9"/>
                        <a:pt x="7" y="9"/>
                        <a:pt x="7" y="9"/>
                      </a:cubicBezTo>
                      <a:cubicBezTo>
                        <a:pt x="7" y="9"/>
                        <a:pt x="6" y="10"/>
                        <a:pt x="6" y="10"/>
                      </a:cubicBezTo>
                      <a:cubicBezTo>
                        <a:pt x="5" y="10"/>
                        <a:pt x="5" y="11"/>
                        <a:pt x="4" y="11"/>
                      </a:cubicBezTo>
                      <a:cubicBezTo>
                        <a:pt x="3" y="11"/>
                        <a:pt x="3" y="11"/>
                        <a:pt x="2" y="12"/>
                      </a:cubicBezTo>
                      <a:cubicBezTo>
                        <a:pt x="1" y="12"/>
                        <a:pt x="1" y="12"/>
                        <a:pt x="0" y="12"/>
                      </a:cubicBezTo>
                      <a:cubicBezTo>
                        <a:pt x="0" y="6"/>
                        <a:pt x="0" y="6"/>
                        <a:pt x="0" y="6"/>
                      </a:cubicBezTo>
                      <a:cubicBezTo>
                        <a:pt x="2" y="5"/>
                        <a:pt x="4" y="4"/>
                        <a:pt x="6" y="3"/>
                      </a:cubicBezTo>
                      <a:cubicBezTo>
                        <a:pt x="7" y="3"/>
                        <a:pt x="9" y="2"/>
                        <a:pt x="10" y="0"/>
                      </a:cubicBezTo>
                      <a:lnTo>
                        <a:pt x="15"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251" name="Freeform 278">
                  <a:extLst>
                    <a:ext uri="{FF2B5EF4-FFF2-40B4-BE49-F238E27FC236}">
                      <a16:creationId xmlns:a16="http://schemas.microsoft.com/office/drawing/2014/main" id="{0DACB2A9-329B-4AFB-A32D-18A57FA73599}"/>
                    </a:ext>
                  </a:extLst>
                </p:cNvPr>
                <p:cNvSpPr>
                  <a:spLocks noEditPoints="1"/>
                </p:cNvSpPr>
                <p:nvPr/>
              </p:nvSpPr>
              <p:spPr bwMode="auto">
                <a:xfrm>
                  <a:off x="1858" y="3048"/>
                  <a:ext cx="41" cy="62"/>
                </a:xfrm>
                <a:custGeom>
                  <a:avLst/>
                  <a:gdLst>
                    <a:gd name="T0" fmla="*/ 12 w 24"/>
                    <a:gd name="T1" fmla="*/ 36 h 36"/>
                    <a:gd name="T2" fmla="*/ 0 w 24"/>
                    <a:gd name="T3" fmla="*/ 19 h 36"/>
                    <a:gd name="T4" fmla="*/ 3 w 24"/>
                    <a:gd name="T5" fmla="*/ 5 h 36"/>
                    <a:gd name="T6" fmla="*/ 13 w 24"/>
                    <a:gd name="T7" fmla="*/ 0 h 36"/>
                    <a:gd name="T8" fmla="*/ 24 w 24"/>
                    <a:gd name="T9" fmla="*/ 18 h 36"/>
                    <a:gd name="T10" fmla="*/ 21 w 24"/>
                    <a:gd name="T11" fmla="*/ 31 h 36"/>
                    <a:gd name="T12" fmla="*/ 12 w 24"/>
                    <a:gd name="T13" fmla="*/ 36 h 36"/>
                    <a:gd name="T14" fmla="*/ 12 w 24"/>
                    <a:gd name="T15" fmla="*/ 6 h 36"/>
                    <a:gd name="T16" fmla="*/ 7 w 24"/>
                    <a:gd name="T17" fmla="*/ 18 h 36"/>
                    <a:gd name="T18" fmla="*/ 12 w 24"/>
                    <a:gd name="T19" fmla="*/ 30 h 36"/>
                    <a:gd name="T20" fmla="*/ 17 w 24"/>
                    <a:gd name="T21" fmla="*/ 18 h 36"/>
                    <a:gd name="T22" fmla="*/ 12 w 24"/>
                    <a:gd name="T23" fmla="*/ 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6">
                      <a:moveTo>
                        <a:pt x="12" y="36"/>
                      </a:moveTo>
                      <a:cubicBezTo>
                        <a:pt x="4" y="36"/>
                        <a:pt x="0" y="30"/>
                        <a:pt x="0" y="19"/>
                      </a:cubicBezTo>
                      <a:cubicBezTo>
                        <a:pt x="0" y="13"/>
                        <a:pt x="1" y="8"/>
                        <a:pt x="3" y="5"/>
                      </a:cubicBezTo>
                      <a:cubicBezTo>
                        <a:pt x="5" y="2"/>
                        <a:pt x="8" y="0"/>
                        <a:pt x="13" y="0"/>
                      </a:cubicBezTo>
                      <a:cubicBezTo>
                        <a:pt x="20" y="0"/>
                        <a:pt x="24" y="6"/>
                        <a:pt x="24" y="18"/>
                      </a:cubicBezTo>
                      <a:cubicBezTo>
                        <a:pt x="24" y="24"/>
                        <a:pt x="23" y="28"/>
                        <a:pt x="21" y="31"/>
                      </a:cubicBezTo>
                      <a:cubicBezTo>
                        <a:pt x="19" y="34"/>
                        <a:pt x="16" y="36"/>
                        <a:pt x="12" y="36"/>
                      </a:cubicBezTo>
                      <a:close/>
                      <a:moveTo>
                        <a:pt x="12" y="6"/>
                      </a:moveTo>
                      <a:cubicBezTo>
                        <a:pt x="9" y="6"/>
                        <a:pt x="7" y="10"/>
                        <a:pt x="7" y="18"/>
                      </a:cubicBezTo>
                      <a:cubicBezTo>
                        <a:pt x="7" y="26"/>
                        <a:pt x="9" y="30"/>
                        <a:pt x="12" y="30"/>
                      </a:cubicBezTo>
                      <a:cubicBezTo>
                        <a:pt x="15" y="30"/>
                        <a:pt x="17" y="26"/>
                        <a:pt x="17" y="18"/>
                      </a:cubicBezTo>
                      <a:cubicBezTo>
                        <a:pt x="17" y="10"/>
                        <a:pt x="15" y="6"/>
                        <a:pt x="12" y="6"/>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252" name="Rectangle 279">
                  <a:extLst>
                    <a:ext uri="{FF2B5EF4-FFF2-40B4-BE49-F238E27FC236}">
                      <a16:creationId xmlns:a16="http://schemas.microsoft.com/office/drawing/2014/main" id="{5D1FB038-2D7E-461A-9953-00F5DDFEF255}"/>
                    </a:ext>
                  </a:extLst>
                </p:cNvPr>
                <p:cNvSpPr>
                  <a:spLocks noChangeArrowheads="1"/>
                </p:cNvSpPr>
                <p:nvPr/>
              </p:nvSpPr>
              <p:spPr bwMode="auto">
                <a:xfrm>
                  <a:off x="1617" y="2091"/>
                  <a:ext cx="492" cy="493"/>
                </a:xfrm>
                <a:prstGeom prst="rect">
                  <a:avLst/>
                </a:prstGeom>
                <a:solidFill>
                  <a:srgbClr val="EB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253" name="Freeform 280">
                  <a:extLst>
                    <a:ext uri="{FF2B5EF4-FFF2-40B4-BE49-F238E27FC236}">
                      <a16:creationId xmlns:a16="http://schemas.microsoft.com/office/drawing/2014/main" id="{A91E1916-DAD4-4EF0-9B4B-C148415341BA}"/>
                    </a:ext>
                  </a:extLst>
                </p:cNvPr>
                <p:cNvSpPr>
                  <a:spLocks/>
                </p:cNvSpPr>
                <p:nvPr/>
              </p:nvSpPr>
              <p:spPr bwMode="auto">
                <a:xfrm>
                  <a:off x="1703" y="2179"/>
                  <a:ext cx="36" cy="83"/>
                </a:xfrm>
                <a:custGeom>
                  <a:avLst/>
                  <a:gdLst>
                    <a:gd name="T0" fmla="*/ 21 w 21"/>
                    <a:gd name="T1" fmla="*/ 0 h 49"/>
                    <a:gd name="T2" fmla="*/ 21 w 21"/>
                    <a:gd name="T3" fmla="*/ 49 h 49"/>
                    <a:gd name="T4" fmla="*/ 11 w 21"/>
                    <a:gd name="T5" fmla="*/ 49 h 49"/>
                    <a:gd name="T6" fmla="*/ 11 w 21"/>
                    <a:gd name="T7" fmla="*/ 12 h 49"/>
                    <a:gd name="T8" fmla="*/ 8 w 21"/>
                    <a:gd name="T9" fmla="*/ 13 h 49"/>
                    <a:gd name="T10" fmla="*/ 6 w 21"/>
                    <a:gd name="T11" fmla="*/ 15 h 49"/>
                    <a:gd name="T12" fmla="*/ 3 w 21"/>
                    <a:gd name="T13" fmla="*/ 16 h 49"/>
                    <a:gd name="T14" fmla="*/ 0 w 21"/>
                    <a:gd name="T15" fmla="*/ 16 h 49"/>
                    <a:gd name="T16" fmla="*/ 0 w 21"/>
                    <a:gd name="T17" fmla="*/ 7 h 49"/>
                    <a:gd name="T18" fmla="*/ 8 w 21"/>
                    <a:gd name="T19" fmla="*/ 4 h 49"/>
                    <a:gd name="T20" fmla="*/ 15 w 21"/>
                    <a:gd name="T21" fmla="*/ 0 h 49"/>
                    <a:gd name="T22" fmla="*/ 21 w 21"/>
                    <a:gd name="T23"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49">
                      <a:moveTo>
                        <a:pt x="21" y="0"/>
                      </a:moveTo>
                      <a:cubicBezTo>
                        <a:pt x="21" y="49"/>
                        <a:pt x="21" y="49"/>
                        <a:pt x="21" y="49"/>
                      </a:cubicBezTo>
                      <a:cubicBezTo>
                        <a:pt x="11" y="49"/>
                        <a:pt x="11" y="49"/>
                        <a:pt x="11" y="49"/>
                      </a:cubicBezTo>
                      <a:cubicBezTo>
                        <a:pt x="11" y="12"/>
                        <a:pt x="11" y="12"/>
                        <a:pt x="11" y="12"/>
                      </a:cubicBezTo>
                      <a:cubicBezTo>
                        <a:pt x="10" y="12"/>
                        <a:pt x="9" y="13"/>
                        <a:pt x="8" y="13"/>
                      </a:cubicBezTo>
                      <a:cubicBezTo>
                        <a:pt x="8" y="14"/>
                        <a:pt x="7" y="14"/>
                        <a:pt x="6" y="15"/>
                      </a:cubicBezTo>
                      <a:cubicBezTo>
                        <a:pt x="5" y="15"/>
                        <a:pt x="4" y="15"/>
                        <a:pt x="3" y="16"/>
                      </a:cubicBezTo>
                      <a:cubicBezTo>
                        <a:pt x="2" y="16"/>
                        <a:pt x="1" y="16"/>
                        <a:pt x="0" y="16"/>
                      </a:cubicBezTo>
                      <a:cubicBezTo>
                        <a:pt x="0" y="7"/>
                        <a:pt x="0" y="7"/>
                        <a:pt x="0" y="7"/>
                      </a:cubicBezTo>
                      <a:cubicBezTo>
                        <a:pt x="3" y="6"/>
                        <a:pt x="6" y="5"/>
                        <a:pt x="8" y="4"/>
                      </a:cubicBezTo>
                      <a:cubicBezTo>
                        <a:pt x="11" y="3"/>
                        <a:pt x="13" y="2"/>
                        <a:pt x="15" y="0"/>
                      </a:cubicBezTo>
                      <a:lnTo>
                        <a:pt x="21"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254" name="Freeform 281">
                  <a:extLst>
                    <a:ext uri="{FF2B5EF4-FFF2-40B4-BE49-F238E27FC236}">
                      <a16:creationId xmlns:a16="http://schemas.microsoft.com/office/drawing/2014/main" id="{F35B5894-40EC-40DD-B342-6DCA23751FAE}"/>
                    </a:ext>
                  </a:extLst>
                </p:cNvPr>
                <p:cNvSpPr>
                  <a:spLocks noEditPoints="1"/>
                </p:cNvSpPr>
                <p:nvPr/>
              </p:nvSpPr>
              <p:spPr bwMode="auto">
                <a:xfrm>
                  <a:off x="1768" y="2179"/>
                  <a:ext cx="58" cy="83"/>
                </a:xfrm>
                <a:custGeom>
                  <a:avLst/>
                  <a:gdLst>
                    <a:gd name="T0" fmla="*/ 17 w 34"/>
                    <a:gd name="T1" fmla="*/ 49 h 49"/>
                    <a:gd name="T2" fmla="*/ 0 w 34"/>
                    <a:gd name="T3" fmla="*/ 26 h 49"/>
                    <a:gd name="T4" fmla="*/ 4 w 34"/>
                    <a:gd name="T5" fmla="*/ 7 h 49"/>
                    <a:gd name="T6" fmla="*/ 17 w 34"/>
                    <a:gd name="T7" fmla="*/ 0 h 49"/>
                    <a:gd name="T8" fmla="*/ 34 w 34"/>
                    <a:gd name="T9" fmla="*/ 25 h 49"/>
                    <a:gd name="T10" fmla="*/ 29 w 34"/>
                    <a:gd name="T11" fmla="*/ 43 h 49"/>
                    <a:gd name="T12" fmla="*/ 17 w 34"/>
                    <a:gd name="T13" fmla="*/ 49 h 49"/>
                    <a:gd name="T14" fmla="*/ 17 w 34"/>
                    <a:gd name="T15" fmla="*/ 8 h 49"/>
                    <a:gd name="T16" fmla="*/ 10 w 34"/>
                    <a:gd name="T17" fmla="*/ 25 h 49"/>
                    <a:gd name="T18" fmla="*/ 17 w 34"/>
                    <a:gd name="T19" fmla="*/ 41 h 49"/>
                    <a:gd name="T20" fmla="*/ 23 w 34"/>
                    <a:gd name="T21" fmla="*/ 25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2"/>
                        <a:pt x="0" y="26"/>
                      </a:cubicBezTo>
                      <a:cubicBezTo>
                        <a:pt x="0" y="17"/>
                        <a:pt x="1" y="11"/>
                        <a:pt x="4" y="7"/>
                      </a:cubicBezTo>
                      <a:cubicBezTo>
                        <a:pt x="7" y="3"/>
                        <a:pt x="12" y="0"/>
                        <a:pt x="17" y="0"/>
                      </a:cubicBezTo>
                      <a:cubicBezTo>
                        <a:pt x="28" y="0"/>
                        <a:pt x="34" y="8"/>
                        <a:pt x="34" y="25"/>
                      </a:cubicBezTo>
                      <a:cubicBezTo>
                        <a:pt x="34" y="33"/>
                        <a:pt x="32" y="39"/>
                        <a:pt x="29" y="43"/>
                      </a:cubicBezTo>
                      <a:cubicBezTo>
                        <a:pt x="26" y="47"/>
                        <a:pt x="22" y="49"/>
                        <a:pt x="17" y="49"/>
                      </a:cubicBezTo>
                      <a:close/>
                      <a:moveTo>
                        <a:pt x="17" y="8"/>
                      </a:moveTo>
                      <a:cubicBezTo>
                        <a:pt x="12" y="8"/>
                        <a:pt x="10" y="14"/>
                        <a:pt x="10" y="25"/>
                      </a:cubicBezTo>
                      <a:cubicBezTo>
                        <a:pt x="10" y="36"/>
                        <a:pt x="12" y="41"/>
                        <a:pt x="17" y="41"/>
                      </a:cubicBezTo>
                      <a:cubicBezTo>
                        <a:pt x="21" y="41"/>
                        <a:pt x="23" y="36"/>
                        <a:pt x="23" y="25"/>
                      </a:cubicBezTo>
                      <a:cubicBezTo>
                        <a:pt x="23" y="14"/>
                        <a:pt x="21" y="8"/>
                        <a:pt x="17" y="8"/>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255" name="Freeform 282">
                  <a:extLst>
                    <a:ext uri="{FF2B5EF4-FFF2-40B4-BE49-F238E27FC236}">
                      <a16:creationId xmlns:a16="http://schemas.microsoft.com/office/drawing/2014/main" id="{A44B8189-2B32-4BF0-8160-4B51DC68EDE7}"/>
                    </a:ext>
                  </a:extLst>
                </p:cNvPr>
                <p:cNvSpPr>
                  <a:spLocks/>
                </p:cNvSpPr>
                <p:nvPr/>
              </p:nvSpPr>
              <p:spPr bwMode="auto">
                <a:xfrm>
                  <a:off x="1841" y="2179"/>
                  <a:ext cx="36" cy="83"/>
                </a:xfrm>
                <a:custGeom>
                  <a:avLst/>
                  <a:gdLst>
                    <a:gd name="T0" fmla="*/ 21 w 21"/>
                    <a:gd name="T1" fmla="*/ 0 h 49"/>
                    <a:gd name="T2" fmla="*/ 21 w 21"/>
                    <a:gd name="T3" fmla="*/ 49 h 49"/>
                    <a:gd name="T4" fmla="*/ 10 w 21"/>
                    <a:gd name="T5" fmla="*/ 49 h 49"/>
                    <a:gd name="T6" fmla="*/ 10 w 21"/>
                    <a:gd name="T7" fmla="*/ 12 h 49"/>
                    <a:gd name="T8" fmla="*/ 8 w 21"/>
                    <a:gd name="T9" fmla="*/ 13 h 49"/>
                    <a:gd name="T10" fmla="*/ 6 w 21"/>
                    <a:gd name="T11" fmla="*/ 15 h 49"/>
                    <a:gd name="T12" fmla="*/ 3 w 21"/>
                    <a:gd name="T13" fmla="*/ 16 h 49"/>
                    <a:gd name="T14" fmla="*/ 0 w 21"/>
                    <a:gd name="T15" fmla="*/ 16 h 49"/>
                    <a:gd name="T16" fmla="*/ 0 w 21"/>
                    <a:gd name="T17" fmla="*/ 7 h 49"/>
                    <a:gd name="T18" fmla="*/ 8 w 21"/>
                    <a:gd name="T19" fmla="*/ 4 h 49"/>
                    <a:gd name="T20" fmla="*/ 14 w 21"/>
                    <a:gd name="T21" fmla="*/ 0 h 49"/>
                    <a:gd name="T22" fmla="*/ 21 w 21"/>
                    <a:gd name="T23"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49">
                      <a:moveTo>
                        <a:pt x="21" y="0"/>
                      </a:moveTo>
                      <a:cubicBezTo>
                        <a:pt x="21" y="49"/>
                        <a:pt x="21" y="49"/>
                        <a:pt x="21" y="49"/>
                      </a:cubicBezTo>
                      <a:cubicBezTo>
                        <a:pt x="10" y="49"/>
                        <a:pt x="10" y="49"/>
                        <a:pt x="10" y="49"/>
                      </a:cubicBezTo>
                      <a:cubicBezTo>
                        <a:pt x="10" y="12"/>
                        <a:pt x="10" y="12"/>
                        <a:pt x="10" y="12"/>
                      </a:cubicBezTo>
                      <a:cubicBezTo>
                        <a:pt x="10" y="12"/>
                        <a:pt x="9" y="13"/>
                        <a:pt x="8" y="13"/>
                      </a:cubicBezTo>
                      <a:cubicBezTo>
                        <a:pt x="8" y="14"/>
                        <a:pt x="7" y="14"/>
                        <a:pt x="6" y="15"/>
                      </a:cubicBezTo>
                      <a:cubicBezTo>
                        <a:pt x="5" y="15"/>
                        <a:pt x="4" y="15"/>
                        <a:pt x="3" y="16"/>
                      </a:cubicBezTo>
                      <a:cubicBezTo>
                        <a:pt x="2" y="16"/>
                        <a:pt x="1" y="16"/>
                        <a:pt x="0" y="16"/>
                      </a:cubicBezTo>
                      <a:cubicBezTo>
                        <a:pt x="0" y="7"/>
                        <a:pt x="0" y="7"/>
                        <a:pt x="0" y="7"/>
                      </a:cubicBezTo>
                      <a:cubicBezTo>
                        <a:pt x="3" y="6"/>
                        <a:pt x="6" y="5"/>
                        <a:pt x="8" y="4"/>
                      </a:cubicBezTo>
                      <a:cubicBezTo>
                        <a:pt x="10" y="3"/>
                        <a:pt x="12" y="2"/>
                        <a:pt x="14" y="0"/>
                      </a:cubicBezTo>
                      <a:lnTo>
                        <a:pt x="21"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256" name="Freeform 283">
                  <a:extLst>
                    <a:ext uri="{FF2B5EF4-FFF2-40B4-BE49-F238E27FC236}">
                      <a16:creationId xmlns:a16="http://schemas.microsoft.com/office/drawing/2014/main" id="{32A93440-204E-45C7-8F7A-E75D2D641B61}"/>
                    </a:ext>
                  </a:extLst>
                </p:cNvPr>
                <p:cNvSpPr>
                  <a:spLocks noEditPoints="1"/>
                </p:cNvSpPr>
                <p:nvPr/>
              </p:nvSpPr>
              <p:spPr bwMode="auto">
                <a:xfrm>
                  <a:off x="1696" y="2295"/>
                  <a:ext cx="58" cy="84"/>
                </a:xfrm>
                <a:custGeom>
                  <a:avLst/>
                  <a:gdLst>
                    <a:gd name="T0" fmla="*/ 17 w 34"/>
                    <a:gd name="T1" fmla="*/ 49 h 49"/>
                    <a:gd name="T2" fmla="*/ 0 w 34"/>
                    <a:gd name="T3" fmla="*/ 25 h 49"/>
                    <a:gd name="T4" fmla="*/ 4 w 34"/>
                    <a:gd name="T5" fmla="*/ 7 h 49"/>
                    <a:gd name="T6" fmla="*/ 18 w 34"/>
                    <a:gd name="T7" fmla="*/ 0 h 49"/>
                    <a:gd name="T8" fmla="*/ 34 w 34"/>
                    <a:gd name="T9" fmla="*/ 24 h 49"/>
                    <a:gd name="T10" fmla="*/ 30 w 34"/>
                    <a:gd name="T11" fmla="*/ 43 h 49"/>
                    <a:gd name="T12" fmla="*/ 17 w 34"/>
                    <a:gd name="T13" fmla="*/ 49 h 49"/>
                    <a:gd name="T14" fmla="*/ 17 w 34"/>
                    <a:gd name="T15" fmla="*/ 8 h 49"/>
                    <a:gd name="T16" fmla="*/ 10 w 34"/>
                    <a:gd name="T17" fmla="*/ 25 h 49"/>
                    <a:gd name="T18" fmla="*/ 17 w 34"/>
                    <a:gd name="T19" fmla="*/ 41 h 49"/>
                    <a:gd name="T20" fmla="*/ 23 w 34"/>
                    <a:gd name="T21" fmla="*/ 25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1"/>
                        <a:pt x="0" y="25"/>
                      </a:cubicBezTo>
                      <a:cubicBezTo>
                        <a:pt x="0" y="17"/>
                        <a:pt x="1" y="11"/>
                        <a:pt x="4" y="7"/>
                      </a:cubicBezTo>
                      <a:cubicBezTo>
                        <a:pt x="7" y="2"/>
                        <a:pt x="12" y="0"/>
                        <a:pt x="18" y="0"/>
                      </a:cubicBezTo>
                      <a:cubicBezTo>
                        <a:pt x="29" y="0"/>
                        <a:pt x="34" y="8"/>
                        <a:pt x="34" y="24"/>
                      </a:cubicBezTo>
                      <a:cubicBezTo>
                        <a:pt x="34" y="32"/>
                        <a:pt x="33" y="39"/>
                        <a:pt x="30" y="43"/>
                      </a:cubicBezTo>
                      <a:cubicBezTo>
                        <a:pt x="27" y="47"/>
                        <a:pt x="22" y="49"/>
                        <a:pt x="17" y="49"/>
                      </a:cubicBezTo>
                      <a:close/>
                      <a:moveTo>
                        <a:pt x="17" y="8"/>
                      </a:moveTo>
                      <a:cubicBezTo>
                        <a:pt x="13" y="8"/>
                        <a:pt x="10" y="14"/>
                        <a:pt x="10" y="25"/>
                      </a:cubicBezTo>
                      <a:cubicBezTo>
                        <a:pt x="10" y="36"/>
                        <a:pt x="13" y="41"/>
                        <a:pt x="17" y="41"/>
                      </a:cubicBezTo>
                      <a:cubicBezTo>
                        <a:pt x="21" y="41"/>
                        <a:pt x="23" y="36"/>
                        <a:pt x="23" y="25"/>
                      </a:cubicBezTo>
                      <a:cubicBezTo>
                        <a:pt x="23" y="14"/>
                        <a:pt x="21" y="8"/>
                        <a:pt x="17" y="8"/>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257" name="Freeform 284">
                  <a:extLst>
                    <a:ext uri="{FF2B5EF4-FFF2-40B4-BE49-F238E27FC236}">
                      <a16:creationId xmlns:a16="http://schemas.microsoft.com/office/drawing/2014/main" id="{D9793D84-6678-43AE-A25C-34A1DD20995B}"/>
                    </a:ext>
                  </a:extLst>
                </p:cNvPr>
                <p:cNvSpPr>
                  <a:spLocks/>
                </p:cNvSpPr>
                <p:nvPr/>
              </p:nvSpPr>
              <p:spPr bwMode="auto">
                <a:xfrm>
                  <a:off x="1774" y="2295"/>
                  <a:ext cx="36" cy="82"/>
                </a:xfrm>
                <a:custGeom>
                  <a:avLst/>
                  <a:gdLst>
                    <a:gd name="T0" fmla="*/ 21 w 21"/>
                    <a:gd name="T1" fmla="*/ 0 h 48"/>
                    <a:gd name="T2" fmla="*/ 21 w 21"/>
                    <a:gd name="T3" fmla="*/ 48 h 48"/>
                    <a:gd name="T4" fmla="*/ 10 w 21"/>
                    <a:gd name="T5" fmla="*/ 48 h 48"/>
                    <a:gd name="T6" fmla="*/ 10 w 21"/>
                    <a:gd name="T7" fmla="*/ 12 h 48"/>
                    <a:gd name="T8" fmla="*/ 8 w 21"/>
                    <a:gd name="T9" fmla="*/ 13 h 48"/>
                    <a:gd name="T10" fmla="*/ 6 w 21"/>
                    <a:gd name="T11" fmla="*/ 14 h 48"/>
                    <a:gd name="T12" fmla="*/ 3 w 21"/>
                    <a:gd name="T13" fmla="*/ 15 h 48"/>
                    <a:gd name="T14" fmla="*/ 0 w 21"/>
                    <a:gd name="T15" fmla="*/ 16 h 48"/>
                    <a:gd name="T16" fmla="*/ 0 w 21"/>
                    <a:gd name="T17" fmla="*/ 7 h 48"/>
                    <a:gd name="T18" fmla="*/ 8 w 21"/>
                    <a:gd name="T19" fmla="*/ 4 h 48"/>
                    <a:gd name="T20" fmla="*/ 14 w 21"/>
                    <a:gd name="T21" fmla="*/ 0 h 48"/>
                    <a:gd name="T22" fmla="*/ 21 w 21"/>
                    <a:gd name="T23"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48">
                      <a:moveTo>
                        <a:pt x="21" y="0"/>
                      </a:moveTo>
                      <a:cubicBezTo>
                        <a:pt x="21" y="48"/>
                        <a:pt x="21" y="48"/>
                        <a:pt x="21" y="48"/>
                      </a:cubicBezTo>
                      <a:cubicBezTo>
                        <a:pt x="10" y="48"/>
                        <a:pt x="10" y="48"/>
                        <a:pt x="10" y="48"/>
                      </a:cubicBezTo>
                      <a:cubicBezTo>
                        <a:pt x="10" y="12"/>
                        <a:pt x="10" y="12"/>
                        <a:pt x="10" y="12"/>
                      </a:cubicBezTo>
                      <a:cubicBezTo>
                        <a:pt x="10" y="12"/>
                        <a:pt x="9" y="13"/>
                        <a:pt x="8" y="13"/>
                      </a:cubicBezTo>
                      <a:cubicBezTo>
                        <a:pt x="8" y="14"/>
                        <a:pt x="7" y="14"/>
                        <a:pt x="6" y="14"/>
                      </a:cubicBezTo>
                      <a:cubicBezTo>
                        <a:pt x="5" y="15"/>
                        <a:pt x="4" y="15"/>
                        <a:pt x="3" y="15"/>
                      </a:cubicBezTo>
                      <a:cubicBezTo>
                        <a:pt x="2" y="16"/>
                        <a:pt x="1" y="16"/>
                        <a:pt x="0" y="16"/>
                      </a:cubicBezTo>
                      <a:cubicBezTo>
                        <a:pt x="0" y="7"/>
                        <a:pt x="0" y="7"/>
                        <a:pt x="0" y="7"/>
                      </a:cubicBezTo>
                      <a:cubicBezTo>
                        <a:pt x="3" y="6"/>
                        <a:pt x="6" y="5"/>
                        <a:pt x="8" y="4"/>
                      </a:cubicBezTo>
                      <a:cubicBezTo>
                        <a:pt x="10" y="3"/>
                        <a:pt x="13" y="1"/>
                        <a:pt x="14" y="0"/>
                      </a:cubicBezTo>
                      <a:lnTo>
                        <a:pt x="21"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258" name="Freeform 285">
                  <a:extLst>
                    <a:ext uri="{FF2B5EF4-FFF2-40B4-BE49-F238E27FC236}">
                      <a16:creationId xmlns:a16="http://schemas.microsoft.com/office/drawing/2014/main" id="{6D9483BE-EAB3-4FE2-8908-9D4704A7CF10}"/>
                    </a:ext>
                  </a:extLst>
                </p:cNvPr>
                <p:cNvSpPr>
                  <a:spLocks noEditPoints="1"/>
                </p:cNvSpPr>
                <p:nvPr/>
              </p:nvSpPr>
              <p:spPr bwMode="auto">
                <a:xfrm>
                  <a:off x="1834" y="2295"/>
                  <a:ext cx="58" cy="84"/>
                </a:xfrm>
                <a:custGeom>
                  <a:avLst/>
                  <a:gdLst>
                    <a:gd name="T0" fmla="*/ 16 w 34"/>
                    <a:gd name="T1" fmla="*/ 49 h 49"/>
                    <a:gd name="T2" fmla="*/ 0 w 34"/>
                    <a:gd name="T3" fmla="*/ 25 h 49"/>
                    <a:gd name="T4" fmla="*/ 4 w 34"/>
                    <a:gd name="T5" fmla="*/ 7 h 49"/>
                    <a:gd name="T6" fmla="*/ 17 w 34"/>
                    <a:gd name="T7" fmla="*/ 0 h 49"/>
                    <a:gd name="T8" fmla="*/ 34 w 34"/>
                    <a:gd name="T9" fmla="*/ 24 h 49"/>
                    <a:gd name="T10" fmla="*/ 29 w 34"/>
                    <a:gd name="T11" fmla="*/ 43 h 49"/>
                    <a:gd name="T12" fmla="*/ 16 w 34"/>
                    <a:gd name="T13" fmla="*/ 49 h 49"/>
                    <a:gd name="T14" fmla="*/ 17 w 34"/>
                    <a:gd name="T15" fmla="*/ 8 h 49"/>
                    <a:gd name="T16" fmla="*/ 10 w 34"/>
                    <a:gd name="T17" fmla="*/ 25 h 49"/>
                    <a:gd name="T18" fmla="*/ 17 w 34"/>
                    <a:gd name="T19" fmla="*/ 41 h 49"/>
                    <a:gd name="T20" fmla="*/ 23 w 34"/>
                    <a:gd name="T21" fmla="*/ 25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6" y="49"/>
                      </a:moveTo>
                      <a:cubicBezTo>
                        <a:pt x="5" y="49"/>
                        <a:pt x="0" y="41"/>
                        <a:pt x="0" y="25"/>
                      </a:cubicBezTo>
                      <a:cubicBezTo>
                        <a:pt x="0" y="17"/>
                        <a:pt x="1" y="11"/>
                        <a:pt x="4" y="7"/>
                      </a:cubicBezTo>
                      <a:cubicBezTo>
                        <a:pt x="7" y="2"/>
                        <a:pt x="12" y="0"/>
                        <a:pt x="17" y="0"/>
                      </a:cubicBezTo>
                      <a:cubicBezTo>
                        <a:pt x="28" y="0"/>
                        <a:pt x="34" y="8"/>
                        <a:pt x="34" y="24"/>
                      </a:cubicBezTo>
                      <a:cubicBezTo>
                        <a:pt x="34" y="32"/>
                        <a:pt x="32" y="39"/>
                        <a:pt x="29" y="43"/>
                      </a:cubicBezTo>
                      <a:cubicBezTo>
                        <a:pt x="26" y="47"/>
                        <a:pt x="22" y="49"/>
                        <a:pt x="16" y="49"/>
                      </a:cubicBezTo>
                      <a:close/>
                      <a:moveTo>
                        <a:pt x="17" y="8"/>
                      </a:moveTo>
                      <a:cubicBezTo>
                        <a:pt x="12" y="8"/>
                        <a:pt x="10" y="14"/>
                        <a:pt x="10" y="25"/>
                      </a:cubicBezTo>
                      <a:cubicBezTo>
                        <a:pt x="10" y="36"/>
                        <a:pt x="12" y="41"/>
                        <a:pt x="17" y="41"/>
                      </a:cubicBezTo>
                      <a:cubicBezTo>
                        <a:pt x="21" y="41"/>
                        <a:pt x="23" y="36"/>
                        <a:pt x="23" y="25"/>
                      </a:cubicBezTo>
                      <a:cubicBezTo>
                        <a:pt x="23" y="14"/>
                        <a:pt x="21" y="8"/>
                        <a:pt x="17" y="8"/>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259" name="Freeform 286">
                  <a:extLst>
                    <a:ext uri="{FF2B5EF4-FFF2-40B4-BE49-F238E27FC236}">
                      <a16:creationId xmlns:a16="http://schemas.microsoft.com/office/drawing/2014/main" id="{1BEB8419-FB2F-4DBF-B1C0-9FC0D6D8E2A5}"/>
                    </a:ext>
                  </a:extLst>
                </p:cNvPr>
                <p:cNvSpPr>
                  <a:spLocks noEditPoints="1"/>
                </p:cNvSpPr>
                <p:nvPr/>
              </p:nvSpPr>
              <p:spPr bwMode="auto">
                <a:xfrm>
                  <a:off x="1696" y="2411"/>
                  <a:ext cx="58" cy="84"/>
                </a:xfrm>
                <a:custGeom>
                  <a:avLst/>
                  <a:gdLst>
                    <a:gd name="T0" fmla="*/ 17 w 34"/>
                    <a:gd name="T1" fmla="*/ 49 h 49"/>
                    <a:gd name="T2" fmla="*/ 0 w 34"/>
                    <a:gd name="T3" fmla="*/ 25 h 49"/>
                    <a:gd name="T4" fmla="*/ 4 w 34"/>
                    <a:gd name="T5" fmla="*/ 6 h 49"/>
                    <a:gd name="T6" fmla="*/ 18 w 34"/>
                    <a:gd name="T7" fmla="*/ 0 h 49"/>
                    <a:gd name="T8" fmla="*/ 34 w 34"/>
                    <a:gd name="T9" fmla="*/ 24 h 49"/>
                    <a:gd name="T10" fmla="*/ 30 w 34"/>
                    <a:gd name="T11" fmla="*/ 42 h 49"/>
                    <a:gd name="T12" fmla="*/ 17 w 34"/>
                    <a:gd name="T13" fmla="*/ 49 h 49"/>
                    <a:gd name="T14" fmla="*/ 17 w 34"/>
                    <a:gd name="T15" fmla="*/ 8 h 49"/>
                    <a:gd name="T16" fmla="*/ 10 w 34"/>
                    <a:gd name="T17" fmla="*/ 25 h 49"/>
                    <a:gd name="T18" fmla="*/ 17 w 34"/>
                    <a:gd name="T19" fmla="*/ 41 h 49"/>
                    <a:gd name="T20" fmla="*/ 23 w 34"/>
                    <a:gd name="T21" fmla="*/ 24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1"/>
                        <a:pt x="0" y="25"/>
                      </a:cubicBezTo>
                      <a:cubicBezTo>
                        <a:pt x="0" y="17"/>
                        <a:pt x="1" y="11"/>
                        <a:pt x="4" y="6"/>
                      </a:cubicBezTo>
                      <a:cubicBezTo>
                        <a:pt x="7" y="2"/>
                        <a:pt x="12" y="0"/>
                        <a:pt x="18" y="0"/>
                      </a:cubicBezTo>
                      <a:cubicBezTo>
                        <a:pt x="29" y="0"/>
                        <a:pt x="34" y="8"/>
                        <a:pt x="34" y="24"/>
                      </a:cubicBezTo>
                      <a:cubicBezTo>
                        <a:pt x="34" y="32"/>
                        <a:pt x="33" y="38"/>
                        <a:pt x="30" y="42"/>
                      </a:cubicBezTo>
                      <a:cubicBezTo>
                        <a:pt x="27" y="47"/>
                        <a:pt x="22" y="49"/>
                        <a:pt x="17" y="49"/>
                      </a:cubicBezTo>
                      <a:close/>
                      <a:moveTo>
                        <a:pt x="17" y="8"/>
                      </a:moveTo>
                      <a:cubicBezTo>
                        <a:pt x="13" y="8"/>
                        <a:pt x="10" y="14"/>
                        <a:pt x="10" y="25"/>
                      </a:cubicBezTo>
                      <a:cubicBezTo>
                        <a:pt x="10" y="36"/>
                        <a:pt x="13" y="41"/>
                        <a:pt x="17" y="41"/>
                      </a:cubicBezTo>
                      <a:cubicBezTo>
                        <a:pt x="21" y="41"/>
                        <a:pt x="23" y="35"/>
                        <a:pt x="23" y="24"/>
                      </a:cubicBezTo>
                      <a:cubicBezTo>
                        <a:pt x="23" y="13"/>
                        <a:pt x="21" y="8"/>
                        <a:pt x="17" y="8"/>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260" name="Freeform 287">
                  <a:extLst>
                    <a:ext uri="{FF2B5EF4-FFF2-40B4-BE49-F238E27FC236}">
                      <a16:creationId xmlns:a16="http://schemas.microsoft.com/office/drawing/2014/main" id="{1CB33E65-75B7-4B00-B154-CEEA96ABA1B2}"/>
                    </a:ext>
                  </a:extLst>
                </p:cNvPr>
                <p:cNvSpPr>
                  <a:spLocks noEditPoints="1"/>
                </p:cNvSpPr>
                <p:nvPr/>
              </p:nvSpPr>
              <p:spPr bwMode="auto">
                <a:xfrm>
                  <a:off x="1768" y="2411"/>
                  <a:ext cx="58" cy="84"/>
                </a:xfrm>
                <a:custGeom>
                  <a:avLst/>
                  <a:gdLst>
                    <a:gd name="T0" fmla="*/ 17 w 34"/>
                    <a:gd name="T1" fmla="*/ 49 h 49"/>
                    <a:gd name="T2" fmla="*/ 0 w 34"/>
                    <a:gd name="T3" fmla="*/ 25 h 49"/>
                    <a:gd name="T4" fmla="*/ 4 w 34"/>
                    <a:gd name="T5" fmla="*/ 6 h 49"/>
                    <a:gd name="T6" fmla="*/ 17 w 34"/>
                    <a:gd name="T7" fmla="*/ 0 h 49"/>
                    <a:gd name="T8" fmla="*/ 34 w 34"/>
                    <a:gd name="T9" fmla="*/ 24 h 49"/>
                    <a:gd name="T10" fmla="*/ 29 w 34"/>
                    <a:gd name="T11" fmla="*/ 42 h 49"/>
                    <a:gd name="T12" fmla="*/ 17 w 34"/>
                    <a:gd name="T13" fmla="*/ 49 h 49"/>
                    <a:gd name="T14" fmla="*/ 17 w 34"/>
                    <a:gd name="T15" fmla="*/ 8 h 49"/>
                    <a:gd name="T16" fmla="*/ 10 w 34"/>
                    <a:gd name="T17" fmla="*/ 25 h 49"/>
                    <a:gd name="T18" fmla="*/ 17 w 34"/>
                    <a:gd name="T19" fmla="*/ 41 h 49"/>
                    <a:gd name="T20" fmla="*/ 23 w 34"/>
                    <a:gd name="T21" fmla="*/ 24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1"/>
                        <a:pt x="0" y="25"/>
                      </a:cubicBezTo>
                      <a:cubicBezTo>
                        <a:pt x="0" y="17"/>
                        <a:pt x="1" y="11"/>
                        <a:pt x="4" y="6"/>
                      </a:cubicBezTo>
                      <a:cubicBezTo>
                        <a:pt x="7" y="2"/>
                        <a:pt x="12" y="0"/>
                        <a:pt x="17" y="0"/>
                      </a:cubicBezTo>
                      <a:cubicBezTo>
                        <a:pt x="28" y="0"/>
                        <a:pt x="34" y="8"/>
                        <a:pt x="34" y="24"/>
                      </a:cubicBezTo>
                      <a:cubicBezTo>
                        <a:pt x="34" y="32"/>
                        <a:pt x="32" y="38"/>
                        <a:pt x="29" y="42"/>
                      </a:cubicBezTo>
                      <a:cubicBezTo>
                        <a:pt x="26" y="47"/>
                        <a:pt x="22" y="49"/>
                        <a:pt x="17" y="49"/>
                      </a:cubicBezTo>
                      <a:close/>
                      <a:moveTo>
                        <a:pt x="17" y="8"/>
                      </a:moveTo>
                      <a:cubicBezTo>
                        <a:pt x="12" y="8"/>
                        <a:pt x="10" y="14"/>
                        <a:pt x="10" y="25"/>
                      </a:cubicBezTo>
                      <a:cubicBezTo>
                        <a:pt x="10" y="36"/>
                        <a:pt x="12" y="41"/>
                        <a:pt x="17" y="41"/>
                      </a:cubicBezTo>
                      <a:cubicBezTo>
                        <a:pt x="21" y="41"/>
                        <a:pt x="23" y="35"/>
                        <a:pt x="23" y="24"/>
                      </a:cubicBezTo>
                      <a:cubicBezTo>
                        <a:pt x="23" y="13"/>
                        <a:pt x="21" y="8"/>
                        <a:pt x="17" y="8"/>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261" name="Freeform 288">
                  <a:extLst>
                    <a:ext uri="{FF2B5EF4-FFF2-40B4-BE49-F238E27FC236}">
                      <a16:creationId xmlns:a16="http://schemas.microsoft.com/office/drawing/2014/main" id="{10351D9B-AB85-46BD-810F-8D6507258217}"/>
                    </a:ext>
                  </a:extLst>
                </p:cNvPr>
                <p:cNvSpPr>
                  <a:spLocks/>
                </p:cNvSpPr>
                <p:nvPr/>
              </p:nvSpPr>
              <p:spPr bwMode="auto">
                <a:xfrm>
                  <a:off x="1841" y="2411"/>
                  <a:ext cx="36" cy="82"/>
                </a:xfrm>
                <a:custGeom>
                  <a:avLst/>
                  <a:gdLst>
                    <a:gd name="T0" fmla="*/ 21 w 21"/>
                    <a:gd name="T1" fmla="*/ 0 h 48"/>
                    <a:gd name="T2" fmla="*/ 21 w 21"/>
                    <a:gd name="T3" fmla="*/ 48 h 48"/>
                    <a:gd name="T4" fmla="*/ 10 w 21"/>
                    <a:gd name="T5" fmla="*/ 48 h 48"/>
                    <a:gd name="T6" fmla="*/ 10 w 21"/>
                    <a:gd name="T7" fmla="*/ 11 h 48"/>
                    <a:gd name="T8" fmla="*/ 8 w 21"/>
                    <a:gd name="T9" fmla="*/ 13 h 48"/>
                    <a:gd name="T10" fmla="*/ 6 w 21"/>
                    <a:gd name="T11" fmla="*/ 14 h 48"/>
                    <a:gd name="T12" fmla="*/ 3 w 21"/>
                    <a:gd name="T13" fmla="*/ 15 h 48"/>
                    <a:gd name="T14" fmla="*/ 0 w 21"/>
                    <a:gd name="T15" fmla="*/ 16 h 48"/>
                    <a:gd name="T16" fmla="*/ 0 w 21"/>
                    <a:gd name="T17" fmla="*/ 7 h 48"/>
                    <a:gd name="T18" fmla="*/ 8 w 21"/>
                    <a:gd name="T19" fmla="*/ 4 h 48"/>
                    <a:gd name="T20" fmla="*/ 14 w 21"/>
                    <a:gd name="T21" fmla="*/ 0 h 48"/>
                    <a:gd name="T22" fmla="*/ 21 w 21"/>
                    <a:gd name="T23"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48">
                      <a:moveTo>
                        <a:pt x="21" y="0"/>
                      </a:moveTo>
                      <a:cubicBezTo>
                        <a:pt x="21" y="48"/>
                        <a:pt x="21" y="48"/>
                        <a:pt x="21" y="48"/>
                      </a:cubicBezTo>
                      <a:cubicBezTo>
                        <a:pt x="10" y="48"/>
                        <a:pt x="10" y="48"/>
                        <a:pt x="10" y="48"/>
                      </a:cubicBezTo>
                      <a:cubicBezTo>
                        <a:pt x="10" y="11"/>
                        <a:pt x="10" y="11"/>
                        <a:pt x="10" y="11"/>
                      </a:cubicBezTo>
                      <a:cubicBezTo>
                        <a:pt x="10" y="12"/>
                        <a:pt x="9" y="12"/>
                        <a:pt x="8" y="13"/>
                      </a:cubicBezTo>
                      <a:cubicBezTo>
                        <a:pt x="8" y="13"/>
                        <a:pt x="7" y="14"/>
                        <a:pt x="6" y="14"/>
                      </a:cubicBezTo>
                      <a:cubicBezTo>
                        <a:pt x="5" y="14"/>
                        <a:pt x="4" y="15"/>
                        <a:pt x="3" y="15"/>
                      </a:cubicBezTo>
                      <a:cubicBezTo>
                        <a:pt x="2" y="15"/>
                        <a:pt x="1" y="15"/>
                        <a:pt x="0" y="16"/>
                      </a:cubicBezTo>
                      <a:cubicBezTo>
                        <a:pt x="0" y="7"/>
                        <a:pt x="0" y="7"/>
                        <a:pt x="0" y="7"/>
                      </a:cubicBezTo>
                      <a:cubicBezTo>
                        <a:pt x="3" y="6"/>
                        <a:pt x="6" y="5"/>
                        <a:pt x="8" y="4"/>
                      </a:cubicBezTo>
                      <a:cubicBezTo>
                        <a:pt x="10" y="2"/>
                        <a:pt x="12" y="1"/>
                        <a:pt x="14" y="0"/>
                      </a:cubicBezTo>
                      <a:lnTo>
                        <a:pt x="21"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262" name="Freeform 289">
                  <a:extLst>
                    <a:ext uri="{FF2B5EF4-FFF2-40B4-BE49-F238E27FC236}">
                      <a16:creationId xmlns:a16="http://schemas.microsoft.com/office/drawing/2014/main" id="{C9D15A75-5051-46B3-B1FC-BBACF02C2900}"/>
                    </a:ext>
                  </a:extLst>
                </p:cNvPr>
                <p:cNvSpPr>
                  <a:spLocks/>
                </p:cNvSpPr>
                <p:nvPr/>
              </p:nvSpPr>
              <p:spPr bwMode="auto">
                <a:xfrm>
                  <a:off x="1981" y="2179"/>
                  <a:ext cx="36" cy="83"/>
                </a:xfrm>
                <a:custGeom>
                  <a:avLst/>
                  <a:gdLst>
                    <a:gd name="T0" fmla="*/ 21 w 21"/>
                    <a:gd name="T1" fmla="*/ 0 h 49"/>
                    <a:gd name="T2" fmla="*/ 21 w 21"/>
                    <a:gd name="T3" fmla="*/ 49 h 49"/>
                    <a:gd name="T4" fmla="*/ 10 w 21"/>
                    <a:gd name="T5" fmla="*/ 49 h 49"/>
                    <a:gd name="T6" fmla="*/ 10 w 21"/>
                    <a:gd name="T7" fmla="*/ 12 h 49"/>
                    <a:gd name="T8" fmla="*/ 8 w 21"/>
                    <a:gd name="T9" fmla="*/ 13 h 49"/>
                    <a:gd name="T10" fmla="*/ 6 w 21"/>
                    <a:gd name="T11" fmla="*/ 15 h 49"/>
                    <a:gd name="T12" fmla="*/ 3 w 21"/>
                    <a:gd name="T13" fmla="*/ 16 h 49"/>
                    <a:gd name="T14" fmla="*/ 0 w 21"/>
                    <a:gd name="T15" fmla="*/ 16 h 49"/>
                    <a:gd name="T16" fmla="*/ 0 w 21"/>
                    <a:gd name="T17" fmla="*/ 7 h 49"/>
                    <a:gd name="T18" fmla="*/ 8 w 21"/>
                    <a:gd name="T19" fmla="*/ 4 h 49"/>
                    <a:gd name="T20" fmla="*/ 15 w 21"/>
                    <a:gd name="T21" fmla="*/ 0 h 49"/>
                    <a:gd name="T22" fmla="*/ 21 w 21"/>
                    <a:gd name="T23"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49">
                      <a:moveTo>
                        <a:pt x="21" y="0"/>
                      </a:moveTo>
                      <a:cubicBezTo>
                        <a:pt x="21" y="49"/>
                        <a:pt x="21" y="49"/>
                        <a:pt x="21" y="49"/>
                      </a:cubicBezTo>
                      <a:cubicBezTo>
                        <a:pt x="10" y="49"/>
                        <a:pt x="10" y="49"/>
                        <a:pt x="10" y="49"/>
                      </a:cubicBezTo>
                      <a:cubicBezTo>
                        <a:pt x="10" y="12"/>
                        <a:pt x="10" y="12"/>
                        <a:pt x="10" y="12"/>
                      </a:cubicBezTo>
                      <a:cubicBezTo>
                        <a:pt x="10" y="12"/>
                        <a:pt x="9" y="13"/>
                        <a:pt x="8" y="13"/>
                      </a:cubicBezTo>
                      <a:cubicBezTo>
                        <a:pt x="8" y="14"/>
                        <a:pt x="7" y="14"/>
                        <a:pt x="6" y="15"/>
                      </a:cubicBezTo>
                      <a:cubicBezTo>
                        <a:pt x="5" y="15"/>
                        <a:pt x="4" y="15"/>
                        <a:pt x="3" y="16"/>
                      </a:cubicBezTo>
                      <a:cubicBezTo>
                        <a:pt x="2" y="16"/>
                        <a:pt x="1" y="16"/>
                        <a:pt x="0" y="16"/>
                      </a:cubicBezTo>
                      <a:cubicBezTo>
                        <a:pt x="0" y="7"/>
                        <a:pt x="0" y="7"/>
                        <a:pt x="0" y="7"/>
                      </a:cubicBezTo>
                      <a:cubicBezTo>
                        <a:pt x="3" y="6"/>
                        <a:pt x="6" y="5"/>
                        <a:pt x="8" y="4"/>
                      </a:cubicBezTo>
                      <a:cubicBezTo>
                        <a:pt x="10" y="3"/>
                        <a:pt x="13" y="2"/>
                        <a:pt x="15" y="0"/>
                      </a:cubicBezTo>
                      <a:lnTo>
                        <a:pt x="21"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263" name="Freeform 290">
                  <a:extLst>
                    <a:ext uri="{FF2B5EF4-FFF2-40B4-BE49-F238E27FC236}">
                      <a16:creationId xmlns:a16="http://schemas.microsoft.com/office/drawing/2014/main" id="{E614B986-CB2A-4843-8AFA-323569FFB6C3}"/>
                    </a:ext>
                  </a:extLst>
                </p:cNvPr>
                <p:cNvSpPr>
                  <a:spLocks noEditPoints="1"/>
                </p:cNvSpPr>
                <p:nvPr/>
              </p:nvSpPr>
              <p:spPr bwMode="auto">
                <a:xfrm>
                  <a:off x="1974" y="2295"/>
                  <a:ext cx="58" cy="84"/>
                </a:xfrm>
                <a:custGeom>
                  <a:avLst/>
                  <a:gdLst>
                    <a:gd name="T0" fmla="*/ 17 w 34"/>
                    <a:gd name="T1" fmla="*/ 49 h 49"/>
                    <a:gd name="T2" fmla="*/ 0 w 34"/>
                    <a:gd name="T3" fmla="*/ 25 h 49"/>
                    <a:gd name="T4" fmla="*/ 4 w 34"/>
                    <a:gd name="T5" fmla="*/ 7 h 49"/>
                    <a:gd name="T6" fmla="*/ 17 w 34"/>
                    <a:gd name="T7" fmla="*/ 0 h 49"/>
                    <a:gd name="T8" fmla="*/ 34 w 34"/>
                    <a:gd name="T9" fmla="*/ 24 h 49"/>
                    <a:gd name="T10" fmla="*/ 29 w 34"/>
                    <a:gd name="T11" fmla="*/ 43 h 49"/>
                    <a:gd name="T12" fmla="*/ 17 w 34"/>
                    <a:gd name="T13" fmla="*/ 49 h 49"/>
                    <a:gd name="T14" fmla="*/ 17 w 34"/>
                    <a:gd name="T15" fmla="*/ 8 h 49"/>
                    <a:gd name="T16" fmla="*/ 10 w 34"/>
                    <a:gd name="T17" fmla="*/ 25 h 49"/>
                    <a:gd name="T18" fmla="*/ 17 w 34"/>
                    <a:gd name="T19" fmla="*/ 41 h 49"/>
                    <a:gd name="T20" fmla="*/ 23 w 34"/>
                    <a:gd name="T21" fmla="*/ 25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1"/>
                        <a:pt x="0" y="25"/>
                      </a:cubicBezTo>
                      <a:cubicBezTo>
                        <a:pt x="0" y="17"/>
                        <a:pt x="1" y="11"/>
                        <a:pt x="4" y="7"/>
                      </a:cubicBezTo>
                      <a:cubicBezTo>
                        <a:pt x="7" y="2"/>
                        <a:pt x="12" y="0"/>
                        <a:pt x="17" y="0"/>
                      </a:cubicBezTo>
                      <a:cubicBezTo>
                        <a:pt x="28" y="0"/>
                        <a:pt x="34" y="8"/>
                        <a:pt x="34" y="24"/>
                      </a:cubicBezTo>
                      <a:cubicBezTo>
                        <a:pt x="34" y="32"/>
                        <a:pt x="32" y="39"/>
                        <a:pt x="29" y="43"/>
                      </a:cubicBezTo>
                      <a:cubicBezTo>
                        <a:pt x="26" y="47"/>
                        <a:pt x="22" y="49"/>
                        <a:pt x="17" y="49"/>
                      </a:cubicBezTo>
                      <a:close/>
                      <a:moveTo>
                        <a:pt x="17" y="8"/>
                      </a:moveTo>
                      <a:cubicBezTo>
                        <a:pt x="12" y="8"/>
                        <a:pt x="10" y="14"/>
                        <a:pt x="10" y="25"/>
                      </a:cubicBezTo>
                      <a:cubicBezTo>
                        <a:pt x="10" y="36"/>
                        <a:pt x="12" y="41"/>
                        <a:pt x="17" y="41"/>
                      </a:cubicBezTo>
                      <a:cubicBezTo>
                        <a:pt x="21" y="41"/>
                        <a:pt x="23" y="36"/>
                        <a:pt x="23" y="25"/>
                      </a:cubicBezTo>
                      <a:cubicBezTo>
                        <a:pt x="23" y="14"/>
                        <a:pt x="21" y="8"/>
                        <a:pt x="17" y="8"/>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264" name="Freeform 291">
                  <a:extLst>
                    <a:ext uri="{FF2B5EF4-FFF2-40B4-BE49-F238E27FC236}">
                      <a16:creationId xmlns:a16="http://schemas.microsoft.com/office/drawing/2014/main" id="{921D8F52-D6E3-4A58-8218-A98465DFE4DE}"/>
                    </a:ext>
                  </a:extLst>
                </p:cNvPr>
                <p:cNvSpPr>
                  <a:spLocks noEditPoints="1"/>
                </p:cNvSpPr>
                <p:nvPr/>
              </p:nvSpPr>
              <p:spPr bwMode="auto">
                <a:xfrm>
                  <a:off x="1974" y="2411"/>
                  <a:ext cx="58" cy="84"/>
                </a:xfrm>
                <a:custGeom>
                  <a:avLst/>
                  <a:gdLst>
                    <a:gd name="T0" fmla="*/ 17 w 34"/>
                    <a:gd name="T1" fmla="*/ 49 h 49"/>
                    <a:gd name="T2" fmla="*/ 0 w 34"/>
                    <a:gd name="T3" fmla="*/ 25 h 49"/>
                    <a:gd name="T4" fmla="*/ 4 w 34"/>
                    <a:gd name="T5" fmla="*/ 6 h 49"/>
                    <a:gd name="T6" fmla="*/ 17 w 34"/>
                    <a:gd name="T7" fmla="*/ 0 h 49"/>
                    <a:gd name="T8" fmla="*/ 34 w 34"/>
                    <a:gd name="T9" fmla="*/ 24 h 49"/>
                    <a:gd name="T10" fmla="*/ 29 w 34"/>
                    <a:gd name="T11" fmla="*/ 42 h 49"/>
                    <a:gd name="T12" fmla="*/ 17 w 34"/>
                    <a:gd name="T13" fmla="*/ 49 h 49"/>
                    <a:gd name="T14" fmla="*/ 17 w 34"/>
                    <a:gd name="T15" fmla="*/ 8 h 49"/>
                    <a:gd name="T16" fmla="*/ 10 w 34"/>
                    <a:gd name="T17" fmla="*/ 25 h 49"/>
                    <a:gd name="T18" fmla="*/ 17 w 34"/>
                    <a:gd name="T19" fmla="*/ 41 h 49"/>
                    <a:gd name="T20" fmla="*/ 23 w 34"/>
                    <a:gd name="T21" fmla="*/ 24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1"/>
                        <a:pt x="0" y="25"/>
                      </a:cubicBezTo>
                      <a:cubicBezTo>
                        <a:pt x="0" y="17"/>
                        <a:pt x="1" y="11"/>
                        <a:pt x="4" y="6"/>
                      </a:cubicBezTo>
                      <a:cubicBezTo>
                        <a:pt x="7" y="2"/>
                        <a:pt x="12" y="0"/>
                        <a:pt x="17" y="0"/>
                      </a:cubicBezTo>
                      <a:cubicBezTo>
                        <a:pt x="28" y="0"/>
                        <a:pt x="34" y="8"/>
                        <a:pt x="34" y="24"/>
                      </a:cubicBezTo>
                      <a:cubicBezTo>
                        <a:pt x="34" y="32"/>
                        <a:pt x="32" y="38"/>
                        <a:pt x="29" y="42"/>
                      </a:cubicBezTo>
                      <a:cubicBezTo>
                        <a:pt x="26" y="47"/>
                        <a:pt x="22" y="49"/>
                        <a:pt x="17" y="49"/>
                      </a:cubicBezTo>
                      <a:close/>
                      <a:moveTo>
                        <a:pt x="17" y="8"/>
                      </a:moveTo>
                      <a:cubicBezTo>
                        <a:pt x="12" y="8"/>
                        <a:pt x="10" y="14"/>
                        <a:pt x="10" y="25"/>
                      </a:cubicBezTo>
                      <a:cubicBezTo>
                        <a:pt x="10" y="36"/>
                        <a:pt x="12" y="41"/>
                        <a:pt x="17" y="41"/>
                      </a:cubicBezTo>
                      <a:cubicBezTo>
                        <a:pt x="21" y="41"/>
                        <a:pt x="23" y="35"/>
                        <a:pt x="23" y="24"/>
                      </a:cubicBezTo>
                      <a:cubicBezTo>
                        <a:pt x="23" y="13"/>
                        <a:pt x="21" y="8"/>
                        <a:pt x="17" y="8"/>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265" name="Freeform 292">
                  <a:extLst>
                    <a:ext uri="{FF2B5EF4-FFF2-40B4-BE49-F238E27FC236}">
                      <a16:creationId xmlns:a16="http://schemas.microsoft.com/office/drawing/2014/main" id="{BF835891-66FD-459D-89E1-E98A82464804}"/>
                    </a:ext>
                  </a:extLst>
                </p:cNvPr>
                <p:cNvSpPr>
                  <a:spLocks noEditPoints="1"/>
                </p:cNvSpPr>
                <p:nvPr/>
              </p:nvSpPr>
              <p:spPr bwMode="auto">
                <a:xfrm>
                  <a:off x="1903" y="2179"/>
                  <a:ext cx="58" cy="83"/>
                </a:xfrm>
                <a:custGeom>
                  <a:avLst/>
                  <a:gdLst>
                    <a:gd name="T0" fmla="*/ 17 w 34"/>
                    <a:gd name="T1" fmla="*/ 49 h 49"/>
                    <a:gd name="T2" fmla="*/ 0 w 34"/>
                    <a:gd name="T3" fmla="*/ 26 h 49"/>
                    <a:gd name="T4" fmla="*/ 4 w 34"/>
                    <a:gd name="T5" fmla="*/ 7 h 49"/>
                    <a:gd name="T6" fmla="*/ 18 w 34"/>
                    <a:gd name="T7" fmla="*/ 0 h 49"/>
                    <a:gd name="T8" fmla="*/ 34 w 34"/>
                    <a:gd name="T9" fmla="*/ 25 h 49"/>
                    <a:gd name="T10" fmla="*/ 30 w 34"/>
                    <a:gd name="T11" fmla="*/ 43 h 49"/>
                    <a:gd name="T12" fmla="*/ 17 w 34"/>
                    <a:gd name="T13" fmla="*/ 49 h 49"/>
                    <a:gd name="T14" fmla="*/ 17 w 34"/>
                    <a:gd name="T15" fmla="*/ 8 h 49"/>
                    <a:gd name="T16" fmla="*/ 10 w 34"/>
                    <a:gd name="T17" fmla="*/ 25 h 49"/>
                    <a:gd name="T18" fmla="*/ 17 w 34"/>
                    <a:gd name="T19" fmla="*/ 41 h 49"/>
                    <a:gd name="T20" fmla="*/ 23 w 34"/>
                    <a:gd name="T21" fmla="*/ 25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2"/>
                        <a:pt x="0" y="26"/>
                      </a:cubicBezTo>
                      <a:cubicBezTo>
                        <a:pt x="0" y="17"/>
                        <a:pt x="1" y="11"/>
                        <a:pt x="4" y="7"/>
                      </a:cubicBezTo>
                      <a:cubicBezTo>
                        <a:pt x="7" y="3"/>
                        <a:pt x="12" y="0"/>
                        <a:pt x="18" y="0"/>
                      </a:cubicBezTo>
                      <a:cubicBezTo>
                        <a:pt x="29" y="0"/>
                        <a:pt x="34" y="8"/>
                        <a:pt x="34" y="25"/>
                      </a:cubicBezTo>
                      <a:cubicBezTo>
                        <a:pt x="34" y="33"/>
                        <a:pt x="33" y="39"/>
                        <a:pt x="30" y="43"/>
                      </a:cubicBezTo>
                      <a:cubicBezTo>
                        <a:pt x="27" y="47"/>
                        <a:pt x="22" y="49"/>
                        <a:pt x="17" y="49"/>
                      </a:cubicBezTo>
                      <a:close/>
                      <a:moveTo>
                        <a:pt x="17" y="8"/>
                      </a:moveTo>
                      <a:cubicBezTo>
                        <a:pt x="13" y="8"/>
                        <a:pt x="10" y="14"/>
                        <a:pt x="10" y="25"/>
                      </a:cubicBezTo>
                      <a:cubicBezTo>
                        <a:pt x="10" y="36"/>
                        <a:pt x="13" y="41"/>
                        <a:pt x="17" y="41"/>
                      </a:cubicBezTo>
                      <a:cubicBezTo>
                        <a:pt x="21" y="41"/>
                        <a:pt x="23" y="36"/>
                        <a:pt x="23" y="25"/>
                      </a:cubicBezTo>
                      <a:cubicBezTo>
                        <a:pt x="23" y="14"/>
                        <a:pt x="21" y="8"/>
                        <a:pt x="17" y="8"/>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266" name="Freeform 293">
                  <a:extLst>
                    <a:ext uri="{FF2B5EF4-FFF2-40B4-BE49-F238E27FC236}">
                      <a16:creationId xmlns:a16="http://schemas.microsoft.com/office/drawing/2014/main" id="{3DB0EE75-B641-41FA-B84F-973C3BEFA259}"/>
                    </a:ext>
                  </a:extLst>
                </p:cNvPr>
                <p:cNvSpPr>
                  <a:spLocks/>
                </p:cNvSpPr>
                <p:nvPr/>
              </p:nvSpPr>
              <p:spPr bwMode="auto">
                <a:xfrm>
                  <a:off x="1909" y="2295"/>
                  <a:ext cx="36" cy="82"/>
                </a:xfrm>
                <a:custGeom>
                  <a:avLst/>
                  <a:gdLst>
                    <a:gd name="T0" fmla="*/ 21 w 21"/>
                    <a:gd name="T1" fmla="*/ 0 h 48"/>
                    <a:gd name="T2" fmla="*/ 21 w 21"/>
                    <a:gd name="T3" fmla="*/ 48 h 48"/>
                    <a:gd name="T4" fmla="*/ 11 w 21"/>
                    <a:gd name="T5" fmla="*/ 48 h 48"/>
                    <a:gd name="T6" fmla="*/ 11 w 21"/>
                    <a:gd name="T7" fmla="*/ 12 h 48"/>
                    <a:gd name="T8" fmla="*/ 9 w 21"/>
                    <a:gd name="T9" fmla="*/ 13 h 48"/>
                    <a:gd name="T10" fmla="*/ 6 w 21"/>
                    <a:gd name="T11" fmla="*/ 14 h 48"/>
                    <a:gd name="T12" fmla="*/ 3 w 21"/>
                    <a:gd name="T13" fmla="*/ 15 h 48"/>
                    <a:gd name="T14" fmla="*/ 0 w 21"/>
                    <a:gd name="T15" fmla="*/ 16 h 48"/>
                    <a:gd name="T16" fmla="*/ 0 w 21"/>
                    <a:gd name="T17" fmla="*/ 7 h 48"/>
                    <a:gd name="T18" fmla="*/ 8 w 21"/>
                    <a:gd name="T19" fmla="*/ 4 h 48"/>
                    <a:gd name="T20" fmla="*/ 15 w 21"/>
                    <a:gd name="T21" fmla="*/ 0 h 48"/>
                    <a:gd name="T22" fmla="*/ 21 w 21"/>
                    <a:gd name="T23"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48">
                      <a:moveTo>
                        <a:pt x="21" y="0"/>
                      </a:moveTo>
                      <a:cubicBezTo>
                        <a:pt x="21" y="48"/>
                        <a:pt x="21" y="48"/>
                        <a:pt x="21" y="48"/>
                      </a:cubicBezTo>
                      <a:cubicBezTo>
                        <a:pt x="11" y="48"/>
                        <a:pt x="11" y="48"/>
                        <a:pt x="11" y="48"/>
                      </a:cubicBezTo>
                      <a:cubicBezTo>
                        <a:pt x="11" y="12"/>
                        <a:pt x="11" y="12"/>
                        <a:pt x="11" y="12"/>
                      </a:cubicBezTo>
                      <a:cubicBezTo>
                        <a:pt x="10" y="12"/>
                        <a:pt x="9" y="13"/>
                        <a:pt x="9" y="13"/>
                      </a:cubicBezTo>
                      <a:cubicBezTo>
                        <a:pt x="8" y="14"/>
                        <a:pt x="7" y="14"/>
                        <a:pt x="6" y="14"/>
                      </a:cubicBezTo>
                      <a:cubicBezTo>
                        <a:pt x="5" y="15"/>
                        <a:pt x="4" y="15"/>
                        <a:pt x="3" y="15"/>
                      </a:cubicBezTo>
                      <a:cubicBezTo>
                        <a:pt x="2" y="16"/>
                        <a:pt x="1" y="16"/>
                        <a:pt x="0" y="16"/>
                      </a:cubicBezTo>
                      <a:cubicBezTo>
                        <a:pt x="0" y="7"/>
                        <a:pt x="0" y="7"/>
                        <a:pt x="0" y="7"/>
                      </a:cubicBezTo>
                      <a:cubicBezTo>
                        <a:pt x="3" y="6"/>
                        <a:pt x="6" y="5"/>
                        <a:pt x="8" y="4"/>
                      </a:cubicBezTo>
                      <a:cubicBezTo>
                        <a:pt x="11" y="3"/>
                        <a:pt x="13" y="1"/>
                        <a:pt x="15" y="0"/>
                      </a:cubicBezTo>
                      <a:lnTo>
                        <a:pt x="21"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267" name="Freeform 294">
                  <a:extLst>
                    <a:ext uri="{FF2B5EF4-FFF2-40B4-BE49-F238E27FC236}">
                      <a16:creationId xmlns:a16="http://schemas.microsoft.com/office/drawing/2014/main" id="{5471761F-C612-4AC6-8748-1D83247CBDA9}"/>
                    </a:ext>
                  </a:extLst>
                </p:cNvPr>
                <p:cNvSpPr>
                  <a:spLocks noEditPoints="1"/>
                </p:cNvSpPr>
                <p:nvPr/>
              </p:nvSpPr>
              <p:spPr bwMode="auto">
                <a:xfrm>
                  <a:off x="1903" y="2411"/>
                  <a:ext cx="58" cy="84"/>
                </a:xfrm>
                <a:custGeom>
                  <a:avLst/>
                  <a:gdLst>
                    <a:gd name="T0" fmla="*/ 17 w 34"/>
                    <a:gd name="T1" fmla="*/ 49 h 49"/>
                    <a:gd name="T2" fmla="*/ 0 w 34"/>
                    <a:gd name="T3" fmla="*/ 25 h 49"/>
                    <a:gd name="T4" fmla="*/ 4 w 34"/>
                    <a:gd name="T5" fmla="*/ 6 h 49"/>
                    <a:gd name="T6" fmla="*/ 18 w 34"/>
                    <a:gd name="T7" fmla="*/ 0 h 49"/>
                    <a:gd name="T8" fmla="*/ 34 w 34"/>
                    <a:gd name="T9" fmla="*/ 24 h 49"/>
                    <a:gd name="T10" fmla="*/ 30 w 34"/>
                    <a:gd name="T11" fmla="*/ 42 h 49"/>
                    <a:gd name="T12" fmla="*/ 17 w 34"/>
                    <a:gd name="T13" fmla="*/ 49 h 49"/>
                    <a:gd name="T14" fmla="*/ 17 w 34"/>
                    <a:gd name="T15" fmla="*/ 8 h 49"/>
                    <a:gd name="T16" fmla="*/ 10 w 34"/>
                    <a:gd name="T17" fmla="*/ 25 h 49"/>
                    <a:gd name="T18" fmla="*/ 17 w 34"/>
                    <a:gd name="T19" fmla="*/ 41 h 49"/>
                    <a:gd name="T20" fmla="*/ 23 w 34"/>
                    <a:gd name="T21" fmla="*/ 24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1"/>
                        <a:pt x="0" y="25"/>
                      </a:cubicBezTo>
                      <a:cubicBezTo>
                        <a:pt x="0" y="17"/>
                        <a:pt x="1" y="11"/>
                        <a:pt x="4" y="6"/>
                      </a:cubicBezTo>
                      <a:cubicBezTo>
                        <a:pt x="7" y="2"/>
                        <a:pt x="12" y="0"/>
                        <a:pt x="18" y="0"/>
                      </a:cubicBezTo>
                      <a:cubicBezTo>
                        <a:pt x="29" y="0"/>
                        <a:pt x="34" y="8"/>
                        <a:pt x="34" y="24"/>
                      </a:cubicBezTo>
                      <a:cubicBezTo>
                        <a:pt x="34" y="32"/>
                        <a:pt x="33" y="38"/>
                        <a:pt x="30" y="42"/>
                      </a:cubicBezTo>
                      <a:cubicBezTo>
                        <a:pt x="27" y="47"/>
                        <a:pt x="22" y="49"/>
                        <a:pt x="17" y="49"/>
                      </a:cubicBezTo>
                      <a:close/>
                      <a:moveTo>
                        <a:pt x="17" y="8"/>
                      </a:moveTo>
                      <a:cubicBezTo>
                        <a:pt x="13" y="8"/>
                        <a:pt x="10" y="14"/>
                        <a:pt x="10" y="25"/>
                      </a:cubicBezTo>
                      <a:cubicBezTo>
                        <a:pt x="10" y="36"/>
                        <a:pt x="13" y="41"/>
                        <a:pt x="17" y="41"/>
                      </a:cubicBezTo>
                      <a:cubicBezTo>
                        <a:pt x="21" y="41"/>
                        <a:pt x="23" y="35"/>
                        <a:pt x="23" y="24"/>
                      </a:cubicBezTo>
                      <a:cubicBezTo>
                        <a:pt x="23" y="13"/>
                        <a:pt x="21" y="8"/>
                        <a:pt x="17" y="8"/>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268" name="Rectangle 295">
                  <a:extLst>
                    <a:ext uri="{FF2B5EF4-FFF2-40B4-BE49-F238E27FC236}">
                      <a16:creationId xmlns:a16="http://schemas.microsoft.com/office/drawing/2014/main" id="{37CA3DA4-AF3E-4A84-87DE-114EB79469A0}"/>
                    </a:ext>
                  </a:extLst>
                </p:cNvPr>
                <p:cNvSpPr>
                  <a:spLocks noChangeArrowheads="1"/>
                </p:cNvSpPr>
                <p:nvPr/>
              </p:nvSpPr>
              <p:spPr bwMode="auto">
                <a:xfrm>
                  <a:off x="1932" y="3226"/>
                  <a:ext cx="218" cy="219"/>
                </a:xfrm>
                <a:prstGeom prst="rect">
                  <a:avLst/>
                </a:prstGeom>
                <a:solidFill>
                  <a:srgbClr val="009E4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269" name="Freeform 296">
                  <a:extLst>
                    <a:ext uri="{FF2B5EF4-FFF2-40B4-BE49-F238E27FC236}">
                      <a16:creationId xmlns:a16="http://schemas.microsoft.com/office/drawing/2014/main" id="{B638192F-FB86-45CA-A47D-EB0D92B1FAAE}"/>
                    </a:ext>
                  </a:extLst>
                </p:cNvPr>
                <p:cNvSpPr>
                  <a:spLocks/>
                </p:cNvSpPr>
                <p:nvPr/>
              </p:nvSpPr>
              <p:spPr bwMode="auto">
                <a:xfrm>
                  <a:off x="1971" y="3265"/>
                  <a:ext cx="15" cy="36"/>
                </a:xfrm>
                <a:custGeom>
                  <a:avLst/>
                  <a:gdLst>
                    <a:gd name="T0" fmla="*/ 9 w 9"/>
                    <a:gd name="T1" fmla="*/ 0 h 21"/>
                    <a:gd name="T2" fmla="*/ 9 w 9"/>
                    <a:gd name="T3" fmla="*/ 21 h 21"/>
                    <a:gd name="T4" fmla="*/ 4 w 9"/>
                    <a:gd name="T5" fmla="*/ 21 h 21"/>
                    <a:gd name="T6" fmla="*/ 4 w 9"/>
                    <a:gd name="T7" fmla="*/ 5 h 21"/>
                    <a:gd name="T8" fmla="*/ 3 w 9"/>
                    <a:gd name="T9" fmla="*/ 6 h 21"/>
                    <a:gd name="T10" fmla="*/ 2 w 9"/>
                    <a:gd name="T11" fmla="*/ 6 h 21"/>
                    <a:gd name="T12" fmla="*/ 1 w 9"/>
                    <a:gd name="T13" fmla="*/ 7 h 21"/>
                    <a:gd name="T14" fmla="*/ 0 w 9"/>
                    <a:gd name="T15" fmla="*/ 7 h 21"/>
                    <a:gd name="T16" fmla="*/ 0 w 9"/>
                    <a:gd name="T17" fmla="*/ 3 h 21"/>
                    <a:gd name="T18" fmla="*/ 3 w 9"/>
                    <a:gd name="T19" fmla="*/ 2 h 21"/>
                    <a:gd name="T20" fmla="*/ 6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4" y="21"/>
                        <a:pt x="4" y="21"/>
                        <a:pt x="4" y="21"/>
                      </a:cubicBezTo>
                      <a:cubicBezTo>
                        <a:pt x="4" y="5"/>
                        <a:pt x="4" y="5"/>
                        <a:pt x="4" y="5"/>
                      </a:cubicBezTo>
                      <a:cubicBezTo>
                        <a:pt x="4" y="5"/>
                        <a:pt x="4" y="6"/>
                        <a:pt x="3" y="6"/>
                      </a:cubicBezTo>
                      <a:cubicBezTo>
                        <a:pt x="3" y="6"/>
                        <a:pt x="3" y="6"/>
                        <a:pt x="2" y="6"/>
                      </a:cubicBezTo>
                      <a:cubicBezTo>
                        <a:pt x="2" y="6"/>
                        <a:pt x="1" y="7"/>
                        <a:pt x="1" y="7"/>
                      </a:cubicBezTo>
                      <a:cubicBezTo>
                        <a:pt x="1" y="7"/>
                        <a:pt x="0" y="7"/>
                        <a:pt x="0" y="7"/>
                      </a:cubicBezTo>
                      <a:cubicBezTo>
                        <a:pt x="0" y="3"/>
                        <a:pt x="0" y="3"/>
                        <a:pt x="0" y="3"/>
                      </a:cubicBezTo>
                      <a:cubicBezTo>
                        <a:pt x="1" y="3"/>
                        <a:pt x="2" y="2"/>
                        <a:pt x="3" y="2"/>
                      </a:cubicBezTo>
                      <a:cubicBezTo>
                        <a:pt x="4" y="1"/>
                        <a:pt x="5" y="1"/>
                        <a:pt x="6" y="0"/>
                      </a:cubicBezTo>
                      <a:lnTo>
                        <a:pt x="9"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270" name="Freeform 297">
                  <a:extLst>
                    <a:ext uri="{FF2B5EF4-FFF2-40B4-BE49-F238E27FC236}">
                      <a16:creationId xmlns:a16="http://schemas.microsoft.com/office/drawing/2014/main" id="{B88929F7-8451-4179-993B-DE14DC5FC126}"/>
                    </a:ext>
                  </a:extLst>
                </p:cNvPr>
                <p:cNvSpPr>
                  <a:spLocks noEditPoints="1"/>
                </p:cNvSpPr>
                <p:nvPr/>
              </p:nvSpPr>
              <p:spPr bwMode="auto">
                <a:xfrm>
                  <a:off x="1998" y="3265"/>
                  <a:ext cx="26" cy="38"/>
                </a:xfrm>
                <a:custGeom>
                  <a:avLst/>
                  <a:gdLst>
                    <a:gd name="T0" fmla="*/ 8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8 w 15"/>
                    <a:gd name="T13" fmla="*/ 22 h 22"/>
                    <a:gd name="T14" fmla="*/ 8 w 15"/>
                    <a:gd name="T15" fmla="*/ 4 h 22"/>
                    <a:gd name="T16" fmla="*/ 5 w 15"/>
                    <a:gd name="T17" fmla="*/ 11 h 22"/>
                    <a:gd name="T18" fmla="*/ 8 w 15"/>
                    <a:gd name="T19" fmla="*/ 18 h 22"/>
                    <a:gd name="T20" fmla="*/ 11 w 15"/>
                    <a:gd name="T21" fmla="*/ 11 h 22"/>
                    <a:gd name="T22" fmla="*/ 8 w 15"/>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8" y="22"/>
                      </a:moveTo>
                      <a:cubicBezTo>
                        <a:pt x="3" y="22"/>
                        <a:pt x="0" y="18"/>
                        <a:pt x="0" y="11"/>
                      </a:cubicBezTo>
                      <a:cubicBezTo>
                        <a:pt x="0" y="8"/>
                        <a:pt x="1" y="5"/>
                        <a:pt x="2" y="3"/>
                      </a:cubicBezTo>
                      <a:cubicBezTo>
                        <a:pt x="4" y="1"/>
                        <a:pt x="6" y="0"/>
                        <a:pt x="8" y="0"/>
                      </a:cubicBezTo>
                      <a:cubicBezTo>
                        <a:pt x="13" y="0"/>
                        <a:pt x="15" y="4"/>
                        <a:pt x="15" y="11"/>
                      </a:cubicBezTo>
                      <a:cubicBezTo>
                        <a:pt x="15" y="14"/>
                        <a:pt x="15" y="17"/>
                        <a:pt x="13" y="19"/>
                      </a:cubicBezTo>
                      <a:cubicBezTo>
                        <a:pt x="12" y="21"/>
                        <a:pt x="10" y="22"/>
                        <a:pt x="8" y="22"/>
                      </a:cubicBezTo>
                      <a:close/>
                      <a:moveTo>
                        <a:pt x="8" y="4"/>
                      </a:moveTo>
                      <a:cubicBezTo>
                        <a:pt x="6" y="4"/>
                        <a:pt x="5" y="6"/>
                        <a:pt x="5" y="11"/>
                      </a:cubicBezTo>
                      <a:cubicBezTo>
                        <a:pt x="5" y="16"/>
                        <a:pt x="6" y="18"/>
                        <a:pt x="8" y="18"/>
                      </a:cubicBezTo>
                      <a:cubicBezTo>
                        <a:pt x="10" y="18"/>
                        <a:pt x="11" y="16"/>
                        <a:pt x="11" y="11"/>
                      </a:cubicBezTo>
                      <a:cubicBezTo>
                        <a:pt x="11" y="6"/>
                        <a:pt x="10" y="4"/>
                        <a:pt x="8"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271" name="Freeform 298">
                  <a:extLst>
                    <a:ext uri="{FF2B5EF4-FFF2-40B4-BE49-F238E27FC236}">
                      <a16:creationId xmlns:a16="http://schemas.microsoft.com/office/drawing/2014/main" id="{EB9F99E7-9DDD-4859-976F-46E148552855}"/>
                    </a:ext>
                  </a:extLst>
                </p:cNvPr>
                <p:cNvSpPr>
                  <a:spLocks/>
                </p:cNvSpPr>
                <p:nvPr/>
              </p:nvSpPr>
              <p:spPr bwMode="auto">
                <a:xfrm>
                  <a:off x="2032" y="3265"/>
                  <a:ext cx="16" cy="36"/>
                </a:xfrm>
                <a:custGeom>
                  <a:avLst/>
                  <a:gdLst>
                    <a:gd name="T0" fmla="*/ 9 w 9"/>
                    <a:gd name="T1" fmla="*/ 0 h 21"/>
                    <a:gd name="T2" fmla="*/ 9 w 9"/>
                    <a:gd name="T3" fmla="*/ 21 h 21"/>
                    <a:gd name="T4" fmla="*/ 4 w 9"/>
                    <a:gd name="T5" fmla="*/ 21 h 21"/>
                    <a:gd name="T6" fmla="*/ 4 w 9"/>
                    <a:gd name="T7" fmla="*/ 5 h 21"/>
                    <a:gd name="T8" fmla="*/ 3 w 9"/>
                    <a:gd name="T9" fmla="*/ 6 h 21"/>
                    <a:gd name="T10" fmla="*/ 2 w 9"/>
                    <a:gd name="T11" fmla="*/ 6 h 21"/>
                    <a:gd name="T12" fmla="*/ 1 w 9"/>
                    <a:gd name="T13" fmla="*/ 7 h 21"/>
                    <a:gd name="T14" fmla="*/ 0 w 9"/>
                    <a:gd name="T15" fmla="*/ 7 h 21"/>
                    <a:gd name="T16" fmla="*/ 0 w 9"/>
                    <a:gd name="T17" fmla="*/ 3 h 21"/>
                    <a:gd name="T18" fmla="*/ 3 w 9"/>
                    <a:gd name="T19" fmla="*/ 2 h 21"/>
                    <a:gd name="T20" fmla="*/ 6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4" y="21"/>
                        <a:pt x="4" y="21"/>
                        <a:pt x="4" y="21"/>
                      </a:cubicBezTo>
                      <a:cubicBezTo>
                        <a:pt x="4" y="5"/>
                        <a:pt x="4" y="5"/>
                        <a:pt x="4" y="5"/>
                      </a:cubicBezTo>
                      <a:cubicBezTo>
                        <a:pt x="4" y="5"/>
                        <a:pt x="4" y="6"/>
                        <a:pt x="3" y="6"/>
                      </a:cubicBezTo>
                      <a:cubicBezTo>
                        <a:pt x="3" y="6"/>
                        <a:pt x="2" y="6"/>
                        <a:pt x="2" y="6"/>
                      </a:cubicBezTo>
                      <a:cubicBezTo>
                        <a:pt x="2" y="6"/>
                        <a:pt x="1" y="7"/>
                        <a:pt x="1" y="7"/>
                      </a:cubicBezTo>
                      <a:cubicBezTo>
                        <a:pt x="0" y="7"/>
                        <a:pt x="0" y="7"/>
                        <a:pt x="0" y="7"/>
                      </a:cubicBezTo>
                      <a:cubicBezTo>
                        <a:pt x="0" y="3"/>
                        <a:pt x="0" y="3"/>
                        <a:pt x="0" y="3"/>
                      </a:cubicBezTo>
                      <a:cubicBezTo>
                        <a:pt x="1" y="3"/>
                        <a:pt x="2" y="2"/>
                        <a:pt x="3" y="2"/>
                      </a:cubicBezTo>
                      <a:cubicBezTo>
                        <a:pt x="4" y="1"/>
                        <a:pt x="5" y="1"/>
                        <a:pt x="6" y="0"/>
                      </a:cubicBezTo>
                      <a:lnTo>
                        <a:pt x="9"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272" name="Freeform 299">
                  <a:extLst>
                    <a:ext uri="{FF2B5EF4-FFF2-40B4-BE49-F238E27FC236}">
                      <a16:creationId xmlns:a16="http://schemas.microsoft.com/office/drawing/2014/main" id="{738F7E18-3B66-4D85-994D-1581AF37D14D}"/>
                    </a:ext>
                  </a:extLst>
                </p:cNvPr>
                <p:cNvSpPr>
                  <a:spLocks noEditPoints="1"/>
                </p:cNvSpPr>
                <p:nvPr/>
              </p:nvSpPr>
              <p:spPr bwMode="auto">
                <a:xfrm>
                  <a:off x="1968" y="3317"/>
                  <a:ext cx="25" cy="37"/>
                </a:xfrm>
                <a:custGeom>
                  <a:avLst/>
                  <a:gdLst>
                    <a:gd name="T0" fmla="*/ 7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7 w 15"/>
                    <a:gd name="T13" fmla="*/ 22 h 22"/>
                    <a:gd name="T14" fmla="*/ 7 w 15"/>
                    <a:gd name="T15" fmla="*/ 4 h 22"/>
                    <a:gd name="T16" fmla="*/ 4 w 15"/>
                    <a:gd name="T17" fmla="*/ 11 h 22"/>
                    <a:gd name="T18" fmla="*/ 7 w 15"/>
                    <a:gd name="T19" fmla="*/ 18 h 22"/>
                    <a:gd name="T20" fmla="*/ 10 w 15"/>
                    <a:gd name="T21" fmla="*/ 11 h 22"/>
                    <a:gd name="T22" fmla="*/ 7 w 15"/>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7" y="22"/>
                      </a:moveTo>
                      <a:cubicBezTo>
                        <a:pt x="2" y="22"/>
                        <a:pt x="0" y="18"/>
                        <a:pt x="0" y="11"/>
                      </a:cubicBezTo>
                      <a:cubicBezTo>
                        <a:pt x="0" y="8"/>
                        <a:pt x="0" y="5"/>
                        <a:pt x="2" y="3"/>
                      </a:cubicBezTo>
                      <a:cubicBezTo>
                        <a:pt x="3" y="1"/>
                        <a:pt x="5" y="0"/>
                        <a:pt x="8" y="0"/>
                      </a:cubicBezTo>
                      <a:cubicBezTo>
                        <a:pt x="12" y="0"/>
                        <a:pt x="15" y="4"/>
                        <a:pt x="15" y="11"/>
                      </a:cubicBezTo>
                      <a:cubicBezTo>
                        <a:pt x="15" y="14"/>
                        <a:pt x="14" y="17"/>
                        <a:pt x="13" y="19"/>
                      </a:cubicBezTo>
                      <a:cubicBezTo>
                        <a:pt x="12" y="21"/>
                        <a:pt x="10" y="22"/>
                        <a:pt x="7" y="22"/>
                      </a:cubicBezTo>
                      <a:close/>
                      <a:moveTo>
                        <a:pt x="7" y="4"/>
                      </a:moveTo>
                      <a:cubicBezTo>
                        <a:pt x="5" y="4"/>
                        <a:pt x="4" y="6"/>
                        <a:pt x="4" y="11"/>
                      </a:cubicBezTo>
                      <a:cubicBezTo>
                        <a:pt x="4" y="16"/>
                        <a:pt x="5" y="18"/>
                        <a:pt x="7" y="18"/>
                      </a:cubicBezTo>
                      <a:cubicBezTo>
                        <a:pt x="9" y="18"/>
                        <a:pt x="10" y="16"/>
                        <a:pt x="10" y="11"/>
                      </a:cubicBezTo>
                      <a:cubicBezTo>
                        <a:pt x="10" y="6"/>
                        <a:pt x="9" y="4"/>
                        <a:pt x="7"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273" name="Freeform 300">
                  <a:extLst>
                    <a:ext uri="{FF2B5EF4-FFF2-40B4-BE49-F238E27FC236}">
                      <a16:creationId xmlns:a16="http://schemas.microsoft.com/office/drawing/2014/main" id="{700259E8-3DB4-47B9-8635-C244B6D3704A}"/>
                    </a:ext>
                  </a:extLst>
                </p:cNvPr>
                <p:cNvSpPr>
                  <a:spLocks/>
                </p:cNvSpPr>
                <p:nvPr/>
              </p:nvSpPr>
              <p:spPr bwMode="auto">
                <a:xfrm>
                  <a:off x="2002" y="3317"/>
                  <a:ext cx="15" cy="37"/>
                </a:xfrm>
                <a:custGeom>
                  <a:avLst/>
                  <a:gdLst>
                    <a:gd name="T0" fmla="*/ 9 w 9"/>
                    <a:gd name="T1" fmla="*/ 0 h 22"/>
                    <a:gd name="T2" fmla="*/ 9 w 9"/>
                    <a:gd name="T3" fmla="*/ 22 h 22"/>
                    <a:gd name="T4" fmla="*/ 5 w 9"/>
                    <a:gd name="T5" fmla="*/ 22 h 22"/>
                    <a:gd name="T6" fmla="*/ 5 w 9"/>
                    <a:gd name="T7" fmla="*/ 5 h 22"/>
                    <a:gd name="T8" fmla="*/ 4 w 9"/>
                    <a:gd name="T9" fmla="*/ 6 h 22"/>
                    <a:gd name="T10" fmla="*/ 3 w 9"/>
                    <a:gd name="T11" fmla="*/ 6 h 22"/>
                    <a:gd name="T12" fmla="*/ 2 w 9"/>
                    <a:gd name="T13" fmla="*/ 7 h 22"/>
                    <a:gd name="T14" fmla="*/ 0 w 9"/>
                    <a:gd name="T15" fmla="*/ 7 h 22"/>
                    <a:gd name="T16" fmla="*/ 0 w 9"/>
                    <a:gd name="T17" fmla="*/ 3 h 22"/>
                    <a:gd name="T18" fmla="*/ 4 w 9"/>
                    <a:gd name="T19" fmla="*/ 2 h 22"/>
                    <a:gd name="T20" fmla="*/ 7 w 9"/>
                    <a:gd name="T21" fmla="*/ 0 h 22"/>
                    <a:gd name="T22" fmla="*/ 9 w 9"/>
                    <a:gd name="T23"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2">
                      <a:moveTo>
                        <a:pt x="9" y="0"/>
                      </a:moveTo>
                      <a:cubicBezTo>
                        <a:pt x="9" y="22"/>
                        <a:pt x="9" y="22"/>
                        <a:pt x="9" y="22"/>
                      </a:cubicBezTo>
                      <a:cubicBezTo>
                        <a:pt x="5" y="22"/>
                        <a:pt x="5" y="22"/>
                        <a:pt x="5" y="22"/>
                      </a:cubicBezTo>
                      <a:cubicBezTo>
                        <a:pt x="5" y="5"/>
                        <a:pt x="5" y="5"/>
                        <a:pt x="5" y="5"/>
                      </a:cubicBezTo>
                      <a:cubicBezTo>
                        <a:pt x="5" y="5"/>
                        <a:pt x="4" y="6"/>
                        <a:pt x="4" y="6"/>
                      </a:cubicBezTo>
                      <a:cubicBezTo>
                        <a:pt x="4" y="6"/>
                        <a:pt x="3" y="6"/>
                        <a:pt x="3" y="6"/>
                      </a:cubicBezTo>
                      <a:cubicBezTo>
                        <a:pt x="2" y="7"/>
                        <a:pt x="2" y="7"/>
                        <a:pt x="2" y="7"/>
                      </a:cubicBezTo>
                      <a:cubicBezTo>
                        <a:pt x="1" y="7"/>
                        <a:pt x="1" y="7"/>
                        <a:pt x="0" y="7"/>
                      </a:cubicBezTo>
                      <a:cubicBezTo>
                        <a:pt x="0" y="3"/>
                        <a:pt x="0" y="3"/>
                        <a:pt x="0" y="3"/>
                      </a:cubicBezTo>
                      <a:cubicBezTo>
                        <a:pt x="2" y="3"/>
                        <a:pt x="3" y="2"/>
                        <a:pt x="4" y="2"/>
                      </a:cubicBezTo>
                      <a:cubicBezTo>
                        <a:pt x="5" y="1"/>
                        <a:pt x="6" y="1"/>
                        <a:pt x="7" y="0"/>
                      </a:cubicBezTo>
                      <a:lnTo>
                        <a:pt x="9"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274" name="Freeform 301">
                  <a:extLst>
                    <a:ext uri="{FF2B5EF4-FFF2-40B4-BE49-F238E27FC236}">
                      <a16:creationId xmlns:a16="http://schemas.microsoft.com/office/drawing/2014/main" id="{EE8F3BC2-80F3-44F2-916A-E72D52BBD991}"/>
                    </a:ext>
                  </a:extLst>
                </p:cNvPr>
                <p:cNvSpPr>
                  <a:spLocks noEditPoints="1"/>
                </p:cNvSpPr>
                <p:nvPr/>
              </p:nvSpPr>
              <p:spPr bwMode="auto">
                <a:xfrm>
                  <a:off x="2029" y="3317"/>
                  <a:ext cx="26" cy="37"/>
                </a:xfrm>
                <a:custGeom>
                  <a:avLst/>
                  <a:gdLst>
                    <a:gd name="T0" fmla="*/ 7 w 15"/>
                    <a:gd name="T1" fmla="*/ 22 h 22"/>
                    <a:gd name="T2" fmla="*/ 0 w 15"/>
                    <a:gd name="T3" fmla="*/ 11 h 22"/>
                    <a:gd name="T4" fmla="*/ 2 w 15"/>
                    <a:gd name="T5" fmla="*/ 3 h 22"/>
                    <a:gd name="T6" fmla="*/ 7 w 15"/>
                    <a:gd name="T7" fmla="*/ 0 h 22"/>
                    <a:gd name="T8" fmla="*/ 15 w 15"/>
                    <a:gd name="T9" fmla="*/ 11 h 22"/>
                    <a:gd name="T10" fmla="*/ 13 w 15"/>
                    <a:gd name="T11" fmla="*/ 19 h 22"/>
                    <a:gd name="T12" fmla="*/ 7 w 15"/>
                    <a:gd name="T13" fmla="*/ 22 h 22"/>
                    <a:gd name="T14" fmla="*/ 7 w 15"/>
                    <a:gd name="T15" fmla="*/ 4 h 22"/>
                    <a:gd name="T16" fmla="*/ 4 w 15"/>
                    <a:gd name="T17" fmla="*/ 11 h 22"/>
                    <a:gd name="T18" fmla="*/ 7 w 15"/>
                    <a:gd name="T19" fmla="*/ 18 h 22"/>
                    <a:gd name="T20" fmla="*/ 10 w 15"/>
                    <a:gd name="T21" fmla="*/ 11 h 22"/>
                    <a:gd name="T22" fmla="*/ 7 w 15"/>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7" y="22"/>
                      </a:moveTo>
                      <a:cubicBezTo>
                        <a:pt x="2" y="22"/>
                        <a:pt x="0" y="18"/>
                        <a:pt x="0" y="11"/>
                      </a:cubicBezTo>
                      <a:cubicBezTo>
                        <a:pt x="0" y="8"/>
                        <a:pt x="0" y="5"/>
                        <a:pt x="2" y="3"/>
                      </a:cubicBezTo>
                      <a:cubicBezTo>
                        <a:pt x="3" y="1"/>
                        <a:pt x="5" y="0"/>
                        <a:pt x="7" y="0"/>
                      </a:cubicBezTo>
                      <a:cubicBezTo>
                        <a:pt x="12" y="0"/>
                        <a:pt x="15" y="4"/>
                        <a:pt x="15" y="11"/>
                      </a:cubicBezTo>
                      <a:cubicBezTo>
                        <a:pt x="15" y="14"/>
                        <a:pt x="14" y="17"/>
                        <a:pt x="13" y="19"/>
                      </a:cubicBezTo>
                      <a:cubicBezTo>
                        <a:pt x="11" y="21"/>
                        <a:pt x="10" y="22"/>
                        <a:pt x="7" y="22"/>
                      </a:cubicBezTo>
                      <a:close/>
                      <a:moveTo>
                        <a:pt x="7" y="4"/>
                      </a:moveTo>
                      <a:cubicBezTo>
                        <a:pt x="5" y="4"/>
                        <a:pt x="4" y="6"/>
                        <a:pt x="4" y="11"/>
                      </a:cubicBezTo>
                      <a:cubicBezTo>
                        <a:pt x="4" y="16"/>
                        <a:pt x="5" y="18"/>
                        <a:pt x="7" y="18"/>
                      </a:cubicBezTo>
                      <a:cubicBezTo>
                        <a:pt x="9" y="18"/>
                        <a:pt x="10" y="16"/>
                        <a:pt x="10" y="11"/>
                      </a:cubicBezTo>
                      <a:cubicBezTo>
                        <a:pt x="10" y="6"/>
                        <a:pt x="9" y="4"/>
                        <a:pt x="7"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275" name="Freeform 302">
                  <a:extLst>
                    <a:ext uri="{FF2B5EF4-FFF2-40B4-BE49-F238E27FC236}">
                      <a16:creationId xmlns:a16="http://schemas.microsoft.com/office/drawing/2014/main" id="{226CC3A1-F30F-4B7D-A416-EDF4F9BC60FF}"/>
                    </a:ext>
                  </a:extLst>
                </p:cNvPr>
                <p:cNvSpPr>
                  <a:spLocks noEditPoints="1"/>
                </p:cNvSpPr>
                <p:nvPr/>
              </p:nvSpPr>
              <p:spPr bwMode="auto">
                <a:xfrm>
                  <a:off x="1968" y="3368"/>
                  <a:ext cx="25" cy="37"/>
                </a:xfrm>
                <a:custGeom>
                  <a:avLst/>
                  <a:gdLst>
                    <a:gd name="T0" fmla="*/ 7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7 w 15"/>
                    <a:gd name="T13" fmla="*/ 22 h 22"/>
                    <a:gd name="T14" fmla="*/ 7 w 15"/>
                    <a:gd name="T15" fmla="*/ 4 h 22"/>
                    <a:gd name="T16" fmla="*/ 4 w 15"/>
                    <a:gd name="T17" fmla="*/ 11 h 22"/>
                    <a:gd name="T18" fmla="*/ 7 w 15"/>
                    <a:gd name="T19" fmla="*/ 18 h 22"/>
                    <a:gd name="T20" fmla="*/ 10 w 15"/>
                    <a:gd name="T21" fmla="*/ 11 h 22"/>
                    <a:gd name="T22" fmla="*/ 7 w 15"/>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7" y="22"/>
                      </a:moveTo>
                      <a:cubicBezTo>
                        <a:pt x="2" y="22"/>
                        <a:pt x="0" y="18"/>
                        <a:pt x="0" y="11"/>
                      </a:cubicBezTo>
                      <a:cubicBezTo>
                        <a:pt x="0" y="8"/>
                        <a:pt x="0" y="5"/>
                        <a:pt x="2" y="3"/>
                      </a:cubicBezTo>
                      <a:cubicBezTo>
                        <a:pt x="3" y="1"/>
                        <a:pt x="5" y="0"/>
                        <a:pt x="8" y="0"/>
                      </a:cubicBezTo>
                      <a:cubicBezTo>
                        <a:pt x="12" y="0"/>
                        <a:pt x="15" y="4"/>
                        <a:pt x="15" y="11"/>
                      </a:cubicBezTo>
                      <a:cubicBezTo>
                        <a:pt x="15" y="14"/>
                        <a:pt x="14" y="17"/>
                        <a:pt x="13" y="19"/>
                      </a:cubicBezTo>
                      <a:cubicBezTo>
                        <a:pt x="12" y="21"/>
                        <a:pt x="10" y="22"/>
                        <a:pt x="7" y="22"/>
                      </a:cubicBezTo>
                      <a:close/>
                      <a:moveTo>
                        <a:pt x="7" y="4"/>
                      </a:moveTo>
                      <a:cubicBezTo>
                        <a:pt x="5" y="4"/>
                        <a:pt x="4" y="6"/>
                        <a:pt x="4" y="11"/>
                      </a:cubicBezTo>
                      <a:cubicBezTo>
                        <a:pt x="4" y="16"/>
                        <a:pt x="5" y="18"/>
                        <a:pt x="7" y="18"/>
                      </a:cubicBezTo>
                      <a:cubicBezTo>
                        <a:pt x="9" y="18"/>
                        <a:pt x="10" y="16"/>
                        <a:pt x="10" y="11"/>
                      </a:cubicBezTo>
                      <a:cubicBezTo>
                        <a:pt x="10" y="6"/>
                        <a:pt x="9" y="4"/>
                        <a:pt x="7"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276" name="Freeform 303">
                  <a:extLst>
                    <a:ext uri="{FF2B5EF4-FFF2-40B4-BE49-F238E27FC236}">
                      <a16:creationId xmlns:a16="http://schemas.microsoft.com/office/drawing/2014/main" id="{2992383B-BD7A-4241-971C-5484E9876ADE}"/>
                    </a:ext>
                  </a:extLst>
                </p:cNvPr>
                <p:cNvSpPr>
                  <a:spLocks noEditPoints="1"/>
                </p:cNvSpPr>
                <p:nvPr/>
              </p:nvSpPr>
              <p:spPr bwMode="auto">
                <a:xfrm>
                  <a:off x="1998" y="3368"/>
                  <a:ext cx="26" cy="37"/>
                </a:xfrm>
                <a:custGeom>
                  <a:avLst/>
                  <a:gdLst>
                    <a:gd name="T0" fmla="*/ 8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8 w 15"/>
                    <a:gd name="T13" fmla="*/ 22 h 22"/>
                    <a:gd name="T14" fmla="*/ 8 w 15"/>
                    <a:gd name="T15" fmla="*/ 4 h 22"/>
                    <a:gd name="T16" fmla="*/ 5 w 15"/>
                    <a:gd name="T17" fmla="*/ 11 h 22"/>
                    <a:gd name="T18" fmla="*/ 8 w 15"/>
                    <a:gd name="T19" fmla="*/ 18 h 22"/>
                    <a:gd name="T20" fmla="*/ 11 w 15"/>
                    <a:gd name="T21" fmla="*/ 11 h 22"/>
                    <a:gd name="T22" fmla="*/ 8 w 15"/>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8" y="22"/>
                      </a:moveTo>
                      <a:cubicBezTo>
                        <a:pt x="3" y="22"/>
                        <a:pt x="0" y="18"/>
                        <a:pt x="0" y="11"/>
                      </a:cubicBezTo>
                      <a:cubicBezTo>
                        <a:pt x="0" y="8"/>
                        <a:pt x="1" y="5"/>
                        <a:pt x="2" y="3"/>
                      </a:cubicBezTo>
                      <a:cubicBezTo>
                        <a:pt x="4" y="1"/>
                        <a:pt x="6" y="0"/>
                        <a:pt x="8" y="0"/>
                      </a:cubicBezTo>
                      <a:cubicBezTo>
                        <a:pt x="13" y="0"/>
                        <a:pt x="15" y="4"/>
                        <a:pt x="15" y="11"/>
                      </a:cubicBezTo>
                      <a:cubicBezTo>
                        <a:pt x="15" y="14"/>
                        <a:pt x="15" y="17"/>
                        <a:pt x="13" y="19"/>
                      </a:cubicBezTo>
                      <a:cubicBezTo>
                        <a:pt x="12" y="21"/>
                        <a:pt x="10" y="22"/>
                        <a:pt x="8" y="22"/>
                      </a:cubicBezTo>
                      <a:close/>
                      <a:moveTo>
                        <a:pt x="8" y="4"/>
                      </a:moveTo>
                      <a:cubicBezTo>
                        <a:pt x="6" y="4"/>
                        <a:pt x="5" y="6"/>
                        <a:pt x="5" y="11"/>
                      </a:cubicBezTo>
                      <a:cubicBezTo>
                        <a:pt x="5" y="16"/>
                        <a:pt x="6" y="18"/>
                        <a:pt x="8" y="18"/>
                      </a:cubicBezTo>
                      <a:cubicBezTo>
                        <a:pt x="10" y="18"/>
                        <a:pt x="11" y="16"/>
                        <a:pt x="11" y="11"/>
                      </a:cubicBezTo>
                      <a:cubicBezTo>
                        <a:pt x="11" y="6"/>
                        <a:pt x="10" y="4"/>
                        <a:pt x="8"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277" name="Freeform 304">
                  <a:extLst>
                    <a:ext uri="{FF2B5EF4-FFF2-40B4-BE49-F238E27FC236}">
                      <a16:creationId xmlns:a16="http://schemas.microsoft.com/office/drawing/2014/main" id="{CC1CBE25-4714-4565-BDED-FAB2E9BF4EF5}"/>
                    </a:ext>
                  </a:extLst>
                </p:cNvPr>
                <p:cNvSpPr>
                  <a:spLocks/>
                </p:cNvSpPr>
                <p:nvPr/>
              </p:nvSpPr>
              <p:spPr bwMode="auto">
                <a:xfrm>
                  <a:off x="2032" y="3368"/>
                  <a:ext cx="16" cy="37"/>
                </a:xfrm>
                <a:custGeom>
                  <a:avLst/>
                  <a:gdLst>
                    <a:gd name="T0" fmla="*/ 9 w 9"/>
                    <a:gd name="T1" fmla="*/ 0 h 22"/>
                    <a:gd name="T2" fmla="*/ 9 w 9"/>
                    <a:gd name="T3" fmla="*/ 22 h 22"/>
                    <a:gd name="T4" fmla="*/ 4 w 9"/>
                    <a:gd name="T5" fmla="*/ 22 h 22"/>
                    <a:gd name="T6" fmla="*/ 4 w 9"/>
                    <a:gd name="T7" fmla="*/ 5 h 22"/>
                    <a:gd name="T8" fmla="*/ 3 w 9"/>
                    <a:gd name="T9" fmla="*/ 6 h 22"/>
                    <a:gd name="T10" fmla="*/ 2 w 9"/>
                    <a:gd name="T11" fmla="*/ 6 h 22"/>
                    <a:gd name="T12" fmla="*/ 1 w 9"/>
                    <a:gd name="T13" fmla="*/ 7 h 22"/>
                    <a:gd name="T14" fmla="*/ 0 w 9"/>
                    <a:gd name="T15" fmla="*/ 7 h 22"/>
                    <a:gd name="T16" fmla="*/ 0 w 9"/>
                    <a:gd name="T17" fmla="*/ 3 h 22"/>
                    <a:gd name="T18" fmla="*/ 3 w 9"/>
                    <a:gd name="T19" fmla="*/ 2 h 22"/>
                    <a:gd name="T20" fmla="*/ 6 w 9"/>
                    <a:gd name="T21" fmla="*/ 0 h 22"/>
                    <a:gd name="T22" fmla="*/ 9 w 9"/>
                    <a:gd name="T23"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2">
                      <a:moveTo>
                        <a:pt x="9" y="0"/>
                      </a:moveTo>
                      <a:cubicBezTo>
                        <a:pt x="9" y="22"/>
                        <a:pt x="9" y="22"/>
                        <a:pt x="9" y="22"/>
                      </a:cubicBezTo>
                      <a:cubicBezTo>
                        <a:pt x="4" y="22"/>
                        <a:pt x="4" y="22"/>
                        <a:pt x="4" y="22"/>
                      </a:cubicBezTo>
                      <a:cubicBezTo>
                        <a:pt x="4" y="5"/>
                        <a:pt x="4" y="5"/>
                        <a:pt x="4" y="5"/>
                      </a:cubicBezTo>
                      <a:cubicBezTo>
                        <a:pt x="4" y="6"/>
                        <a:pt x="4" y="6"/>
                        <a:pt x="3" y="6"/>
                      </a:cubicBezTo>
                      <a:cubicBezTo>
                        <a:pt x="3" y="6"/>
                        <a:pt x="2" y="6"/>
                        <a:pt x="2" y="6"/>
                      </a:cubicBezTo>
                      <a:cubicBezTo>
                        <a:pt x="2" y="7"/>
                        <a:pt x="1" y="7"/>
                        <a:pt x="1" y="7"/>
                      </a:cubicBezTo>
                      <a:cubicBezTo>
                        <a:pt x="0" y="7"/>
                        <a:pt x="0" y="7"/>
                        <a:pt x="0" y="7"/>
                      </a:cubicBezTo>
                      <a:cubicBezTo>
                        <a:pt x="0" y="3"/>
                        <a:pt x="0" y="3"/>
                        <a:pt x="0" y="3"/>
                      </a:cubicBezTo>
                      <a:cubicBezTo>
                        <a:pt x="1" y="3"/>
                        <a:pt x="2" y="2"/>
                        <a:pt x="3" y="2"/>
                      </a:cubicBezTo>
                      <a:cubicBezTo>
                        <a:pt x="4" y="1"/>
                        <a:pt x="5" y="1"/>
                        <a:pt x="6" y="0"/>
                      </a:cubicBezTo>
                      <a:lnTo>
                        <a:pt x="9"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278" name="Freeform 305">
                  <a:extLst>
                    <a:ext uri="{FF2B5EF4-FFF2-40B4-BE49-F238E27FC236}">
                      <a16:creationId xmlns:a16="http://schemas.microsoft.com/office/drawing/2014/main" id="{450A30EC-3BC7-496A-A71B-5F29E29ED279}"/>
                    </a:ext>
                  </a:extLst>
                </p:cNvPr>
                <p:cNvSpPr>
                  <a:spLocks/>
                </p:cNvSpPr>
                <p:nvPr/>
              </p:nvSpPr>
              <p:spPr bwMode="auto">
                <a:xfrm>
                  <a:off x="2094" y="3265"/>
                  <a:ext cx="15" cy="36"/>
                </a:xfrm>
                <a:custGeom>
                  <a:avLst/>
                  <a:gdLst>
                    <a:gd name="T0" fmla="*/ 9 w 9"/>
                    <a:gd name="T1" fmla="*/ 0 h 21"/>
                    <a:gd name="T2" fmla="*/ 9 w 9"/>
                    <a:gd name="T3" fmla="*/ 21 h 21"/>
                    <a:gd name="T4" fmla="*/ 5 w 9"/>
                    <a:gd name="T5" fmla="*/ 21 h 21"/>
                    <a:gd name="T6" fmla="*/ 5 w 9"/>
                    <a:gd name="T7" fmla="*/ 5 h 21"/>
                    <a:gd name="T8" fmla="*/ 4 w 9"/>
                    <a:gd name="T9" fmla="*/ 6 h 21"/>
                    <a:gd name="T10" fmla="*/ 3 w 9"/>
                    <a:gd name="T11" fmla="*/ 6 h 21"/>
                    <a:gd name="T12" fmla="*/ 1 w 9"/>
                    <a:gd name="T13" fmla="*/ 7 h 21"/>
                    <a:gd name="T14" fmla="*/ 0 w 9"/>
                    <a:gd name="T15" fmla="*/ 7 h 21"/>
                    <a:gd name="T16" fmla="*/ 0 w 9"/>
                    <a:gd name="T17" fmla="*/ 3 h 21"/>
                    <a:gd name="T18" fmla="*/ 3 w 9"/>
                    <a:gd name="T19" fmla="*/ 2 h 21"/>
                    <a:gd name="T20" fmla="*/ 6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5" y="21"/>
                        <a:pt x="5" y="21"/>
                        <a:pt x="5" y="21"/>
                      </a:cubicBezTo>
                      <a:cubicBezTo>
                        <a:pt x="5" y="5"/>
                        <a:pt x="5" y="5"/>
                        <a:pt x="5" y="5"/>
                      </a:cubicBezTo>
                      <a:cubicBezTo>
                        <a:pt x="4" y="5"/>
                        <a:pt x="4" y="6"/>
                        <a:pt x="4" y="6"/>
                      </a:cubicBezTo>
                      <a:cubicBezTo>
                        <a:pt x="3" y="6"/>
                        <a:pt x="3" y="6"/>
                        <a:pt x="3" y="6"/>
                      </a:cubicBezTo>
                      <a:cubicBezTo>
                        <a:pt x="2" y="6"/>
                        <a:pt x="2" y="7"/>
                        <a:pt x="1" y="7"/>
                      </a:cubicBezTo>
                      <a:cubicBezTo>
                        <a:pt x="1" y="7"/>
                        <a:pt x="0" y="7"/>
                        <a:pt x="0" y="7"/>
                      </a:cubicBezTo>
                      <a:cubicBezTo>
                        <a:pt x="0" y="3"/>
                        <a:pt x="0" y="3"/>
                        <a:pt x="0" y="3"/>
                      </a:cubicBezTo>
                      <a:cubicBezTo>
                        <a:pt x="1" y="3"/>
                        <a:pt x="2" y="2"/>
                        <a:pt x="3" y="2"/>
                      </a:cubicBezTo>
                      <a:cubicBezTo>
                        <a:pt x="5" y="1"/>
                        <a:pt x="6" y="1"/>
                        <a:pt x="6" y="0"/>
                      </a:cubicBezTo>
                      <a:lnTo>
                        <a:pt x="9"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279" name="Freeform 306">
                  <a:extLst>
                    <a:ext uri="{FF2B5EF4-FFF2-40B4-BE49-F238E27FC236}">
                      <a16:creationId xmlns:a16="http://schemas.microsoft.com/office/drawing/2014/main" id="{5DC0B639-D3F2-4D5B-8802-5062AB4BE960}"/>
                    </a:ext>
                  </a:extLst>
                </p:cNvPr>
                <p:cNvSpPr>
                  <a:spLocks noEditPoints="1"/>
                </p:cNvSpPr>
                <p:nvPr/>
              </p:nvSpPr>
              <p:spPr bwMode="auto">
                <a:xfrm>
                  <a:off x="2091" y="3317"/>
                  <a:ext cx="25" cy="37"/>
                </a:xfrm>
                <a:custGeom>
                  <a:avLst/>
                  <a:gdLst>
                    <a:gd name="T0" fmla="*/ 7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7 w 15"/>
                    <a:gd name="T13" fmla="*/ 22 h 22"/>
                    <a:gd name="T14" fmla="*/ 8 w 15"/>
                    <a:gd name="T15" fmla="*/ 4 h 22"/>
                    <a:gd name="T16" fmla="*/ 5 w 15"/>
                    <a:gd name="T17" fmla="*/ 11 h 22"/>
                    <a:gd name="T18" fmla="*/ 8 w 15"/>
                    <a:gd name="T19" fmla="*/ 18 h 22"/>
                    <a:gd name="T20" fmla="*/ 11 w 15"/>
                    <a:gd name="T21" fmla="*/ 11 h 22"/>
                    <a:gd name="T22" fmla="*/ 8 w 15"/>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7" y="22"/>
                      </a:moveTo>
                      <a:cubicBezTo>
                        <a:pt x="2" y="22"/>
                        <a:pt x="0" y="18"/>
                        <a:pt x="0" y="11"/>
                      </a:cubicBezTo>
                      <a:cubicBezTo>
                        <a:pt x="0" y="8"/>
                        <a:pt x="1" y="5"/>
                        <a:pt x="2" y="3"/>
                      </a:cubicBezTo>
                      <a:cubicBezTo>
                        <a:pt x="3" y="1"/>
                        <a:pt x="5" y="0"/>
                        <a:pt x="8" y="0"/>
                      </a:cubicBezTo>
                      <a:cubicBezTo>
                        <a:pt x="13" y="0"/>
                        <a:pt x="15" y="4"/>
                        <a:pt x="15" y="11"/>
                      </a:cubicBezTo>
                      <a:cubicBezTo>
                        <a:pt x="15" y="14"/>
                        <a:pt x="15" y="17"/>
                        <a:pt x="13" y="19"/>
                      </a:cubicBezTo>
                      <a:cubicBezTo>
                        <a:pt x="12" y="21"/>
                        <a:pt x="10" y="22"/>
                        <a:pt x="7" y="22"/>
                      </a:cubicBezTo>
                      <a:close/>
                      <a:moveTo>
                        <a:pt x="8" y="4"/>
                      </a:moveTo>
                      <a:cubicBezTo>
                        <a:pt x="6" y="4"/>
                        <a:pt x="5" y="6"/>
                        <a:pt x="5" y="11"/>
                      </a:cubicBezTo>
                      <a:cubicBezTo>
                        <a:pt x="5" y="16"/>
                        <a:pt x="6" y="18"/>
                        <a:pt x="8" y="18"/>
                      </a:cubicBezTo>
                      <a:cubicBezTo>
                        <a:pt x="10" y="18"/>
                        <a:pt x="11" y="16"/>
                        <a:pt x="11" y="11"/>
                      </a:cubicBezTo>
                      <a:cubicBezTo>
                        <a:pt x="11" y="6"/>
                        <a:pt x="10" y="4"/>
                        <a:pt x="8"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280" name="Freeform 307">
                  <a:extLst>
                    <a:ext uri="{FF2B5EF4-FFF2-40B4-BE49-F238E27FC236}">
                      <a16:creationId xmlns:a16="http://schemas.microsoft.com/office/drawing/2014/main" id="{8D9439AA-8BB6-4F28-9395-FEBA7FC183EE}"/>
                    </a:ext>
                  </a:extLst>
                </p:cNvPr>
                <p:cNvSpPr>
                  <a:spLocks noEditPoints="1"/>
                </p:cNvSpPr>
                <p:nvPr/>
              </p:nvSpPr>
              <p:spPr bwMode="auto">
                <a:xfrm>
                  <a:off x="2091" y="3368"/>
                  <a:ext cx="25" cy="37"/>
                </a:xfrm>
                <a:custGeom>
                  <a:avLst/>
                  <a:gdLst>
                    <a:gd name="T0" fmla="*/ 7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7 w 15"/>
                    <a:gd name="T13" fmla="*/ 22 h 22"/>
                    <a:gd name="T14" fmla="*/ 8 w 15"/>
                    <a:gd name="T15" fmla="*/ 4 h 22"/>
                    <a:gd name="T16" fmla="*/ 5 w 15"/>
                    <a:gd name="T17" fmla="*/ 11 h 22"/>
                    <a:gd name="T18" fmla="*/ 8 w 15"/>
                    <a:gd name="T19" fmla="*/ 18 h 22"/>
                    <a:gd name="T20" fmla="*/ 11 w 15"/>
                    <a:gd name="T21" fmla="*/ 11 h 22"/>
                    <a:gd name="T22" fmla="*/ 8 w 15"/>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7" y="22"/>
                      </a:moveTo>
                      <a:cubicBezTo>
                        <a:pt x="2" y="22"/>
                        <a:pt x="0" y="18"/>
                        <a:pt x="0" y="11"/>
                      </a:cubicBezTo>
                      <a:cubicBezTo>
                        <a:pt x="0" y="8"/>
                        <a:pt x="1" y="5"/>
                        <a:pt x="2" y="3"/>
                      </a:cubicBezTo>
                      <a:cubicBezTo>
                        <a:pt x="3" y="1"/>
                        <a:pt x="5" y="0"/>
                        <a:pt x="8" y="0"/>
                      </a:cubicBezTo>
                      <a:cubicBezTo>
                        <a:pt x="13" y="0"/>
                        <a:pt x="15" y="4"/>
                        <a:pt x="15" y="11"/>
                      </a:cubicBezTo>
                      <a:cubicBezTo>
                        <a:pt x="15" y="14"/>
                        <a:pt x="15" y="17"/>
                        <a:pt x="13" y="19"/>
                      </a:cubicBezTo>
                      <a:cubicBezTo>
                        <a:pt x="12" y="21"/>
                        <a:pt x="10" y="22"/>
                        <a:pt x="7" y="22"/>
                      </a:cubicBezTo>
                      <a:close/>
                      <a:moveTo>
                        <a:pt x="8" y="4"/>
                      </a:moveTo>
                      <a:cubicBezTo>
                        <a:pt x="6" y="4"/>
                        <a:pt x="5" y="6"/>
                        <a:pt x="5" y="11"/>
                      </a:cubicBezTo>
                      <a:cubicBezTo>
                        <a:pt x="5" y="16"/>
                        <a:pt x="6" y="18"/>
                        <a:pt x="8" y="18"/>
                      </a:cubicBezTo>
                      <a:cubicBezTo>
                        <a:pt x="10" y="18"/>
                        <a:pt x="11" y="16"/>
                        <a:pt x="11" y="11"/>
                      </a:cubicBezTo>
                      <a:cubicBezTo>
                        <a:pt x="11" y="6"/>
                        <a:pt x="10" y="4"/>
                        <a:pt x="8"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281" name="Freeform 308">
                  <a:extLst>
                    <a:ext uri="{FF2B5EF4-FFF2-40B4-BE49-F238E27FC236}">
                      <a16:creationId xmlns:a16="http://schemas.microsoft.com/office/drawing/2014/main" id="{7FC347F2-1043-4A66-8113-CD2CEF123AEF}"/>
                    </a:ext>
                  </a:extLst>
                </p:cNvPr>
                <p:cNvSpPr>
                  <a:spLocks noEditPoints="1"/>
                </p:cNvSpPr>
                <p:nvPr/>
              </p:nvSpPr>
              <p:spPr bwMode="auto">
                <a:xfrm>
                  <a:off x="2058" y="3265"/>
                  <a:ext cx="27" cy="38"/>
                </a:xfrm>
                <a:custGeom>
                  <a:avLst/>
                  <a:gdLst>
                    <a:gd name="T0" fmla="*/ 8 w 16"/>
                    <a:gd name="T1" fmla="*/ 22 h 22"/>
                    <a:gd name="T2" fmla="*/ 0 w 16"/>
                    <a:gd name="T3" fmla="*/ 11 h 22"/>
                    <a:gd name="T4" fmla="*/ 2 w 16"/>
                    <a:gd name="T5" fmla="*/ 3 h 22"/>
                    <a:gd name="T6" fmla="*/ 8 w 16"/>
                    <a:gd name="T7" fmla="*/ 0 h 22"/>
                    <a:gd name="T8" fmla="*/ 16 w 16"/>
                    <a:gd name="T9" fmla="*/ 11 h 22"/>
                    <a:gd name="T10" fmla="*/ 14 w 16"/>
                    <a:gd name="T11" fmla="*/ 19 h 22"/>
                    <a:gd name="T12" fmla="*/ 8 w 16"/>
                    <a:gd name="T13" fmla="*/ 22 h 22"/>
                    <a:gd name="T14" fmla="*/ 8 w 16"/>
                    <a:gd name="T15" fmla="*/ 4 h 22"/>
                    <a:gd name="T16" fmla="*/ 5 w 16"/>
                    <a:gd name="T17" fmla="*/ 11 h 22"/>
                    <a:gd name="T18" fmla="*/ 8 w 16"/>
                    <a:gd name="T19" fmla="*/ 18 h 22"/>
                    <a:gd name="T20" fmla="*/ 11 w 16"/>
                    <a:gd name="T21" fmla="*/ 11 h 22"/>
                    <a:gd name="T22" fmla="*/ 8 w 16"/>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 h="22">
                      <a:moveTo>
                        <a:pt x="8" y="22"/>
                      </a:moveTo>
                      <a:cubicBezTo>
                        <a:pt x="3" y="22"/>
                        <a:pt x="0" y="18"/>
                        <a:pt x="0" y="11"/>
                      </a:cubicBezTo>
                      <a:cubicBezTo>
                        <a:pt x="0" y="8"/>
                        <a:pt x="1" y="5"/>
                        <a:pt x="2" y="3"/>
                      </a:cubicBezTo>
                      <a:cubicBezTo>
                        <a:pt x="4" y="1"/>
                        <a:pt x="6" y="0"/>
                        <a:pt x="8" y="0"/>
                      </a:cubicBezTo>
                      <a:cubicBezTo>
                        <a:pt x="13" y="0"/>
                        <a:pt x="16" y="4"/>
                        <a:pt x="16" y="11"/>
                      </a:cubicBezTo>
                      <a:cubicBezTo>
                        <a:pt x="16" y="14"/>
                        <a:pt x="15" y="17"/>
                        <a:pt x="14" y="19"/>
                      </a:cubicBezTo>
                      <a:cubicBezTo>
                        <a:pt x="12" y="21"/>
                        <a:pt x="10" y="22"/>
                        <a:pt x="8" y="22"/>
                      </a:cubicBezTo>
                      <a:close/>
                      <a:moveTo>
                        <a:pt x="8" y="4"/>
                      </a:moveTo>
                      <a:cubicBezTo>
                        <a:pt x="6" y="4"/>
                        <a:pt x="5" y="6"/>
                        <a:pt x="5" y="11"/>
                      </a:cubicBezTo>
                      <a:cubicBezTo>
                        <a:pt x="5" y="16"/>
                        <a:pt x="6" y="18"/>
                        <a:pt x="8" y="18"/>
                      </a:cubicBezTo>
                      <a:cubicBezTo>
                        <a:pt x="10" y="18"/>
                        <a:pt x="11" y="16"/>
                        <a:pt x="11" y="11"/>
                      </a:cubicBezTo>
                      <a:cubicBezTo>
                        <a:pt x="11" y="6"/>
                        <a:pt x="10" y="4"/>
                        <a:pt x="8"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282" name="Freeform 309">
                  <a:extLst>
                    <a:ext uri="{FF2B5EF4-FFF2-40B4-BE49-F238E27FC236}">
                      <a16:creationId xmlns:a16="http://schemas.microsoft.com/office/drawing/2014/main" id="{EB204A21-E074-4A2B-A06C-FDFF1599F49F}"/>
                    </a:ext>
                  </a:extLst>
                </p:cNvPr>
                <p:cNvSpPr>
                  <a:spLocks/>
                </p:cNvSpPr>
                <p:nvPr/>
              </p:nvSpPr>
              <p:spPr bwMode="auto">
                <a:xfrm>
                  <a:off x="2062" y="3317"/>
                  <a:ext cx="17" cy="37"/>
                </a:xfrm>
                <a:custGeom>
                  <a:avLst/>
                  <a:gdLst>
                    <a:gd name="T0" fmla="*/ 10 w 10"/>
                    <a:gd name="T1" fmla="*/ 0 h 22"/>
                    <a:gd name="T2" fmla="*/ 10 w 10"/>
                    <a:gd name="T3" fmla="*/ 22 h 22"/>
                    <a:gd name="T4" fmla="*/ 5 w 10"/>
                    <a:gd name="T5" fmla="*/ 22 h 22"/>
                    <a:gd name="T6" fmla="*/ 5 w 10"/>
                    <a:gd name="T7" fmla="*/ 5 h 22"/>
                    <a:gd name="T8" fmla="*/ 4 w 10"/>
                    <a:gd name="T9" fmla="*/ 6 h 22"/>
                    <a:gd name="T10" fmla="*/ 3 w 10"/>
                    <a:gd name="T11" fmla="*/ 6 h 22"/>
                    <a:gd name="T12" fmla="*/ 2 w 10"/>
                    <a:gd name="T13" fmla="*/ 7 h 22"/>
                    <a:gd name="T14" fmla="*/ 0 w 10"/>
                    <a:gd name="T15" fmla="*/ 7 h 22"/>
                    <a:gd name="T16" fmla="*/ 0 w 10"/>
                    <a:gd name="T17" fmla="*/ 3 h 22"/>
                    <a:gd name="T18" fmla="*/ 4 w 10"/>
                    <a:gd name="T19" fmla="*/ 2 h 22"/>
                    <a:gd name="T20" fmla="*/ 7 w 10"/>
                    <a:gd name="T21" fmla="*/ 0 h 22"/>
                    <a:gd name="T22" fmla="*/ 10 w 10"/>
                    <a:gd name="T23"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 h="22">
                      <a:moveTo>
                        <a:pt x="10" y="0"/>
                      </a:moveTo>
                      <a:cubicBezTo>
                        <a:pt x="10" y="22"/>
                        <a:pt x="10" y="22"/>
                        <a:pt x="10" y="22"/>
                      </a:cubicBezTo>
                      <a:cubicBezTo>
                        <a:pt x="5" y="22"/>
                        <a:pt x="5" y="22"/>
                        <a:pt x="5" y="22"/>
                      </a:cubicBezTo>
                      <a:cubicBezTo>
                        <a:pt x="5" y="5"/>
                        <a:pt x="5" y="5"/>
                        <a:pt x="5" y="5"/>
                      </a:cubicBezTo>
                      <a:cubicBezTo>
                        <a:pt x="5" y="5"/>
                        <a:pt x="4" y="6"/>
                        <a:pt x="4" y="6"/>
                      </a:cubicBezTo>
                      <a:cubicBezTo>
                        <a:pt x="4" y="6"/>
                        <a:pt x="3" y="6"/>
                        <a:pt x="3" y="6"/>
                      </a:cubicBezTo>
                      <a:cubicBezTo>
                        <a:pt x="3" y="7"/>
                        <a:pt x="2" y="7"/>
                        <a:pt x="2" y="7"/>
                      </a:cubicBezTo>
                      <a:cubicBezTo>
                        <a:pt x="1" y="7"/>
                        <a:pt x="1" y="7"/>
                        <a:pt x="0" y="7"/>
                      </a:cubicBezTo>
                      <a:cubicBezTo>
                        <a:pt x="0" y="3"/>
                        <a:pt x="0" y="3"/>
                        <a:pt x="0" y="3"/>
                      </a:cubicBezTo>
                      <a:cubicBezTo>
                        <a:pt x="2" y="3"/>
                        <a:pt x="3" y="2"/>
                        <a:pt x="4" y="2"/>
                      </a:cubicBezTo>
                      <a:cubicBezTo>
                        <a:pt x="5" y="1"/>
                        <a:pt x="6" y="1"/>
                        <a:pt x="7" y="0"/>
                      </a:cubicBezTo>
                      <a:lnTo>
                        <a:pt x="10"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283" name="Freeform 310">
                  <a:extLst>
                    <a:ext uri="{FF2B5EF4-FFF2-40B4-BE49-F238E27FC236}">
                      <a16:creationId xmlns:a16="http://schemas.microsoft.com/office/drawing/2014/main" id="{19AFE581-990A-4D94-9C10-55AFEB44E2F6}"/>
                    </a:ext>
                  </a:extLst>
                </p:cNvPr>
                <p:cNvSpPr>
                  <a:spLocks noEditPoints="1"/>
                </p:cNvSpPr>
                <p:nvPr/>
              </p:nvSpPr>
              <p:spPr bwMode="auto">
                <a:xfrm>
                  <a:off x="2058" y="3368"/>
                  <a:ext cx="27" cy="37"/>
                </a:xfrm>
                <a:custGeom>
                  <a:avLst/>
                  <a:gdLst>
                    <a:gd name="T0" fmla="*/ 8 w 16"/>
                    <a:gd name="T1" fmla="*/ 22 h 22"/>
                    <a:gd name="T2" fmla="*/ 0 w 16"/>
                    <a:gd name="T3" fmla="*/ 11 h 22"/>
                    <a:gd name="T4" fmla="*/ 2 w 16"/>
                    <a:gd name="T5" fmla="*/ 3 h 22"/>
                    <a:gd name="T6" fmla="*/ 8 w 16"/>
                    <a:gd name="T7" fmla="*/ 0 h 22"/>
                    <a:gd name="T8" fmla="*/ 16 w 16"/>
                    <a:gd name="T9" fmla="*/ 11 h 22"/>
                    <a:gd name="T10" fmla="*/ 14 w 16"/>
                    <a:gd name="T11" fmla="*/ 19 h 22"/>
                    <a:gd name="T12" fmla="*/ 8 w 16"/>
                    <a:gd name="T13" fmla="*/ 22 h 22"/>
                    <a:gd name="T14" fmla="*/ 8 w 16"/>
                    <a:gd name="T15" fmla="*/ 4 h 22"/>
                    <a:gd name="T16" fmla="*/ 5 w 16"/>
                    <a:gd name="T17" fmla="*/ 11 h 22"/>
                    <a:gd name="T18" fmla="*/ 8 w 16"/>
                    <a:gd name="T19" fmla="*/ 18 h 22"/>
                    <a:gd name="T20" fmla="*/ 11 w 16"/>
                    <a:gd name="T21" fmla="*/ 11 h 22"/>
                    <a:gd name="T22" fmla="*/ 8 w 16"/>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 h="22">
                      <a:moveTo>
                        <a:pt x="8" y="22"/>
                      </a:moveTo>
                      <a:cubicBezTo>
                        <a:pt x="3" y="22"/>
                        <a:pt x="0" y="18"/>
                        <a:pt x="0" y="11"/>
                      </a:cubicBezTo>
                      <a:cubicBezTo>
                        <a:pt x="0" y="8"/>
                        <a:pt x="1" y="5"/>
                        <a:pt x="2" y="3"/>
                      </a:cubicBezTo>
                      <a:cubicBezTo>
                        <a:pt x="4" y="1"/>
                        <a:pt x="6" y="0"/>
                        <a:pt x="8" y="0"/>
                      </a:cubicBezTo>
                      <a:cubicBezTo>
                        <a:pt x="13" y="0"/>
                        <a:pt x="16" y="4"/>
                        <a:pt x="16" y="11"/>
                      </a:cubicBezTo>
                      <a:cubicBezTo>
                        <a:pt x="16" y="14"/>
                        <a:pt x="15" y="17"/>
                        <a:pt x="14" y="19"/>
                      </a:cubicBezTo>
                      <a:cubicBezTo>
                        <a:pt x="12" y="21"/>
                        <a:pt x="10" y="22"/>
                        <a:pt x="8" y="22"/>
                      </a:cubicBezTo>
                      <a:close/>
                      <a:moveTo>
                        <a:pt x="8" y="4"/>
                      </a:moveTo>
                      <a:cubicBezTo>
                        <a:pt x="6" y="4"/>
                        <a:pt x="5" y="6"/>
                        <a:pt x="5" y="11"/>
                      </a:cubicBezTo>
                      <a:cubicBezTo>
                        <a:pt x="5" y="16"/>
                        <a:pt x="6" y="18"/>
                        <a:pt x="8" y="18"/>
                      </a:cubicBezTo>
                      <a:cubicBezTo>
                        <a:pt x="10" y="18"/>
                        <a:pt x="11" y="16"/>
                        <a:pt x="11" y="11"/>
                      </a:cubicBezTo>
                      <a:cubicBezTo>
                        <a:pt x="11" y="6"/>
                        <a:pt x="10" y="4"/>
                        <a:pt x="8"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284" name="Rectangle 311">
                  <a:extLst>
                    <a:ext uri="{FF2B5EF4-FFF2-40B4-BE49-F238E27FC236}">
                      <a16:creationId xmlns:a16="http://schemas.microsoft.com/office/drawing/2014/main" id="{3492E6AB-E7F3-4A1A-A59C-70AD97D984D9}"/>
                    </a:ext>
                  </a:extLst>
                </p:cNvPr>
                <p:cNvSpPr>
                  <a:spLocks noChangeArrowheads="1"/>
                </p:cNvSpPr>
                <p:nvPr/>
              </p:nvSpPr>
              <p:spPr bwMode="auto">
                <a:xfrm>
                  <a:off x="1848" y="2613"/>
                  <a:ext cx="319" cy="319"/>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285" name="Freeform 312">
                  <a:extLst>
                    <a:ext uri="{FF2B5EF4-FFF2-40B4-BE49-F238E27FC236}">
                      <a16:creationId xmlns:a16="http://schemas.microsoft.com/office/drawing/2014/main" id="{0035FEE6-8CDF-4B77-B862-AA7CD5406834}"/>
                    </a:ext>
                  </a:extLst>
                </p:cNvPr>
                <p:cNvSpPr>
                  <a:spLocks/>
                </p:cNvSpPr>
                <p:nvPr/>
              </p:nvSpPr>
              <p:spPr bwMode="auto">
                <a:xfrm>
                  <a:off x="1904" y="2671"/>
                  <a:ext cx="23" cy="53"/>
                </a:xfrm>
                <a:custGeom>
                  <a:avLst/>
                  <a:gdLst>
                    <a:gd name="T0" fmla="*/ 13 w 13"/>
                    <a:gd name="T1" fmla="*/ 0 h 31"/>
                    <a:gd name="T2" fmla="*/ 13 w 13"/>
                    <a:gd name="T3" fmla="*/ 31 h 31"/>
                    <a:gd name="T4" fmla="*/ 6 w 13"/>
                    <a:gd name="T5" fmla="*/ 31 h 31"/>
                    <a:gd name="T6" fmla="*/ 6 w 13"/>
                    <a:gd name="T7" fmla="*/ 7 h 31"/>
                    <a:gd name="T8" fmla="*/ 5 w 13"/>
                    <a:gd name="T9" fmla="*/ 8 h 31"/>
                    <a:gd name="T10" fmla="*/ 3 w 13"/>
                    <a:gd name="T11" fmla="*/ 9 h 31"/>
                    <a:gd name="T12" fmla="*/ 2 w 13"/>
                    <a:gd name="T13" fmla="*/ 10 h 31"/>
                    <a:gd name="T14" fmla="*/ 0 w 13"/>
                    <a:gd name="T15" fmla="*/ 10 h 31"/>
                    <a:gd name="T16" fmla="*/ 0 w 13"/>
                    <a:gd name="T17" fmla="*/ 4 h 31"/>
                    <a:gd name="T18" fmla="*/ 5 w 13"/>
                    <a:gd name="T19" fmla="*/ 2 h 31"/>
                    <a:gd name="T20" fmla="*/ 9 w 13"/>
                    <a:gd name="T21" fmla="*/ 0 h 31"/>
                    <a:gd name="T22" fmla="*/ 13 w 13"/>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1">
                      <a:moveTo>
                        <a:pt x="13" y="0"/>
                      </a:moveTo>
                      <a:cubicBezTo>
                        <a:pt x="13" y="31"/>
                        <a:pt x="13" y="31"/>
                        <a:pt x="13" y="31"/>
                      </a:cubicBezTo>
                      <a:cubicBezTo>
                        <a:pt x="6" y="31"/>
                        <a:pt x="6" y="31"/>
                        <a:pt x="6" y="31"/>
                      </a:cubicBezTo>
                      <a:cubicBezTo>
                        <a:pt x="6" y="7"/>
                        <a:pt x="6" y="7"/>
                        <a:pt x="6" y="7"/>
                      </a:cubicBezTo>
                      <a:cubicBezTo>
                        <a:pt x="6" y="8"/>
                        <a:pt x="6" y="8"/>
                        <a:pt x="5" y="8"/>
                      </a:cubicBezTo>
                      <a:cubicBezTo>
                        <a:pt x="5" y="8"/>
                        <a:pt x="4" y="9"/>
                        <a:pt x="3" y="9"/>
                      </a:cubicBezTo>
                      <a:cubicBezTo>
                        <a:pt x="3" y="9"/>
                        <a:pt x="2" y="9"/>
                        <a:pt x="2" y="10"/>
                      </a:cubicBezTo>
                      <a:cubicBezTo>
                        <a:pt x="1" y="10"/>
                        <a:pt x="0" y="10"/>
                        <a:pt x="0" y="10"/>
                      </a:cubicBezTo>
                      <a:cubicBezTo>
                        <a:pt x="0" y="4"/>
                        <a:pt x="0" y="4"/>
                        <a:pt x="0" y="4"/>
                      </a:cubicBezTo>
                      <a:cubicBezTo>
                        <a:pt x="2" y="4"/>
                        <a:pt x="3" y="3"/>
                        <a:pt x="5" y="2"/>
                      </a:cubicBezTo>
                      <a:cubicBezTo>
                        <a:pt x="6" y="1"/>
                        <a:pt x="8" y="1"/>
                        <a:pt x="9" y="0"/>
                      </a:cubicBezTo>
                      <a:lnTo>
                        <a:pt x="13"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286" name="Freeform 313">
                  <a:extLst>
                    <a:ext uri="{FF2B5EF4-FFF2-40B4-BE49-F238E27FC236}">
                      <a16:creationId xmlns:a16="http://schemas.microsoft.com/office/drawing/2014/main" id="{72FFAB86-F08D-4DDB-83E0-7DEF73EBC3B6}"/>
                    </a:ext>
                  </a:extLst>
                </p:cNvPr>
                <p:cNvSpPr>
                  <a:spLocks noEditPoints="1"/>
                </p:cNvSpPr>
                <p:nvPr/>
              </p:nvSpPr>
              <p:spPr bwMode="auto">
                <a:xfrm>
                  <a:off x="1945" y="2671"/>
                  <a:ext cx="38" cy="54"/>
                </a:xfrm>
                <a:custGeom>
                  <a:avLst/>
                  <a:gdLst>
                    <a:gd name="T0" fmla="*/ 11 w 22"/>
                    <a:gd name="T1" fmla="*/ 32 h 32"/>
                    <a:gd name="T2" fmla="*/ 0 w 22"/>
                    <a:gd name="T3" fmla="*/ 16 h 32"/>
                    <a:gd name="T4" fmla="*/ 3 w 22"/>
                    <a:gd name="T5" fmla="*/ 4 h 32"/>
                    <a:gd name="T6" fmla="*/ 11 w 22"/>
                    <a:gd name="T7" fmla="*/ 0 h 32"/>
                    <a:gd name="T8" fmla="*/ 22 w 22"/>
                    <a:gd name="T9" fmla="*/ 15 h 32"/>
                    <a:gd name="T10" fmla="*/ 19 w 22"/>
                    <a:gd name="T11" fmla="*/ 27 h 32"/>
                    <a:gd name="T12" fmla="*/ 11 w 22"/>
                    <a:gd name="T13" fmla="*/ 32 h 32"/>
                    <a:gd name="T14" fmla="*/ 11 w 22"/>
                    <a:gd name="T15" fmla="*/ 5 h 32"/>
                    <a:gd name="T16" fmla="*/ 7 w 22"/>
                    <a:gd name="T17" fmla="*/ 16 h 32"/>
                    <a:gd name="T18" fmla="*/ 11 w 22"/>
                    <a:gd name="T19" fmla="*/ 26 h 32"/>
                    <a:gd name="T20" fmla="*/ 15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6"/>
                        <a:pt x="0" y="16"/>
                      </a:cubicBezTo>
                      <a:cubicBezTo>
                        <a:pt x="0" y="11"/>
                        <a:pt x="1" y="7"/>
                        <a:pt x="3" y="4"/>
                      </a:cubicBezTo>
                      <a:cubicBezTo>
                        <a:pt x="5" y="1"/>
                        <a:pt x="8" y="0"/>
                        <a:pt x="11" y="0"/>
                      </a:cubicBezTo>
                      <a:cubicBezTo>
                        <a:pt x="19" y="0"/>
                        <a:pt x="22" y="5"/>
                        <a:pt x="22" y="15"/>
                      </a:cubicBezTo>
                      <a:cubicBezTo>
                        <a:pt x="22" y="21"/>
                        <a:pt x="21" y="25"/>
                        <a:pt x="19" y="27"/>
                      </a:cubicBezTo>
                      <a:cubicBezTo>
                        <a:pt x="17" y="30"/>
                        <a:pt x="14" y="32"/>
                        <a:pt x="11" y="32"/>
                      </a:cubicBezTo>
                      <a:close/>
                      <a:moveTo>
                        <a:pt x="11" y="5"/>
                      </a:moveTo>
                      <a:cubicBezTo>
                        <a:pt x="8" y="5"/>
                        <a:pt x="7" y="9"/>
                        <a:pt x="7" y="16"/>
                      </a:cubicBezTo>
                      <a:cubicBezTo>
                        <a:pt x="7" y="23"/>
                        <a:pt x="8" y="26"/>
                        <a:pt x="11" y="26"/>
                      </a:cubicBezTo>
                      <a:cubicBezTo>
                        <a:pt x="14" y="26"/>
                        <a:pt x="15" y="23"/>
                        <a:pt x="15" y="16"/>
                      </a:cubicBezTo>
                      <a:cubicBezTo>
                        <a:pt x="15" y="9"/>
                        <a:pt x="14" y="5"/>
                        <a:pt x="11" y="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287" name="Freeform 314">
                  <a:extLst>
                    <a:ext uri="{FF2B5EF4-FFF2-40B4-BE49-F238E27FC236}">
                      <a16:creationId xmlns:a16="http://schemas.microsoft.com/office/drawing/2014/main" id="{D013D46F-4E1C-4589-936E-245BD1536E22}"/>
                    </a:ext>
                  </a:extLst>
                </p:cNvPr>
                <p:cNvSpPr>
                  <a:spLocks/>
                </p:cNvSpPr>
                <p:nvPr/>
              </p:nvSpPr>
              <p:spPr bwMode="auto">
                <a:xfrm>
                  <a:off x="1993" y="2671"/>
                  <a:ext cx="22" cy="53"/>
                </a:xfrm>
                <a:custGeom>
                  <a:avLst/>
                  <a:gdLst>
                    <a:gd name="T0" fmla="*/ 13 w 13"/>
                    <a:gd name="T1" fmla="*/ 0 h 31"/>
                    <a:gd name="T2" fmla="*/ 13 w 13"/>
                    <a:gd name="T3" fmla="*/ 31 h 31"/>
                    <a:gd name="T4" fmla="*/ 7 w 13"/>
                    <a:gd name="T5" fmla="*/ 31 h 31"/>
                    <a:gd name="T6" fmla="*/ 7 w 13"/>
                    <a:gd name="T7" fmla="*/ 7 h 31"/>
                    <a:gd name="T8" fmla="*/ 5 w 13"/>
                    <a:gd name="T9" fmla="*/ 8 h 31"/>
                    <a:gd name="T10" fmla="*/ 4 w 13"/>
                    <a:gd name="T11" fmla="*/ 9 h 31"/>
                    <a:gd name="T12" fmla="*/ 2 w 13"/>
                    <a:gd name="T13" fmla="*/ 10 h 31"/>
                    <a:gd name="T14" fmla="*/ 0 w 13"/>
                    <a:gd name="T15" fmla="*/ 10 h 31"/>
                    <a:gd name="T16" fmla="*/ 0 w 13"/>
                    <a:gd name="T17" fmla="*/ 4 h 31"/>
                    <a:gd name="T18" fmla="*/ 5 w 13"/>
                    <a:gd name="T19" fmla="*/ 2 h 31"/>
                    <a:gd name="T20" fmla="*/ 9 w 13"/>
                    <a:gd name="T21" fmla="*/ 0 h 31"/>
                    <a:gd name="T22" fmla="*/ 13 w 13"/>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1">
                      <a:moveTo>
                        <a:pt x="13" y="0"/>
                      </a:moveTo>
                      <a:cubicBezTo>
                        <a:pt x="13" y="31"/>
                        <a:pt x="13" y="31"/>
                        <a:pt x="13" y="31"/>
                      </a:cubicBezTo>
                      <a:cubicBezTo>
                        <a:pt x="7" y="31"/>
                        <a:pt x="7" y="31"/>
                        <a:pt x="7" y="31"/>
                      </a:cubicBezTo>
                      <a:cubicBezTo>
                        <a:pt x="7" y="7"/>
                        <a:pt x="7" y="7"/>
                        <a:pt x="7" y="7"/>
                      </a:cubicBezTo>
                      <a:cubicBezTo>
                        <a:pt x="6" y="8"/>
                        <a:pt x="6" y="8"/>
                        <a:pt x="5" y="8"/>
                      </a:cubicBezTo>
                      <a:cubicBezTo>
                        <a:pt x="5" y="8"/>
                        <a:pt x="4" y="9"/>
                        <a:pt x="4" y="9"/>
                      </a:cubicBezTo>
                      <a:cubicBezTo>
                        <a:pt x="3" y="9"/>
                        <a:pt x="3" y="9"/>
                        <a:pt x="2" y="10"/>
                      </a:cubicBezTo>
                      <a:cubicBezTo>
                        <a:pt x="1" y="10"/>
                        <a:pt x="1" y="10"/>
                        <a:pt x="0" y="10"/>
                      </a:cubicBezTo>
                      <a:cubicBezTo>
                        <a:pt x="0" y="4"/>
                        <a:pt x="0" y="4"/>
                        <a:pt x="0" y="4"/>
                      </a:cubicBezTo>
                      <a:cubicBezTo>
                        <a:pt x="2" y="4"/>
                        <a:pt x="4" y="3"/>
                        <a:pt x="5" y="2"/>
                      </a:cubicBezTo>
                      <a:cubicBezTo>
                        <a:pt x="7" y="1"/>
                        <a:pt x="8" y="1"/>
                        <a:pt x="9" y="0"/>
                      </a:cubicBezTo>
                      <a:lnTo>
                        <a:pt x="13"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288" name="Freeform 315">
                  <a:extLst>
                    <a:ext uri="{FF2B5EF4-FFF2-40B4-BE49-F238E27FC236}">
                      <a16:creationId xmlns:a16="http://schemas.microsoft.com/office/drawing/2014/main" id="{31E24457-AB94-4EDC-B4D9-40A0F2A25AD7}"/>
                    </a:ext>
                  </a:extLst>
                </p:cNvPr>
                <p:cNvSpPr>
                  <a:spLocks noEditPoints="1"/>
                </p:cNvSpPr>
                <p:nvPr/>
              </p:nvSpPr>
              <p:spPr bwMode="auto">
                <a:xfrm>
                  <a:off x="1899" y="2746"/>
                  <a:ext cx="38" cy="53"/>
                </a:xfrm>
                <a:custGeom>
                  <a:avLst/>
                  <a:gdLst>
                    <a:gd name="T0" fmla="*/ 11 w 22"/>
                    <a:gd name="T1" fmla="*/ 31 h 31"/>
                    <a:gd name="T2" fmla="*/ 0 w 22"/>
                    <a:gd name="T3" fmla="*/ 16 h 31"/>
                    <a:gd name="T4" fmla="*/ 3 w 22"/>
                    <a:gd name="T5" fmla="*/ 4 h 31"/>
                    <a:gd name="T6" fmla="*/ 11 w 22"/>
                    <a:gd name="T7" fmla="*/ 0 h 31"/>
                    <a:gd name="T8" fmla="*/ 22 w 22"/>
                    <a:gd name="T9" fmla="*/ 15 h 31"/>
                    <a:gd name="T10" fmla="*/ 19 w 22"/>
                    <a:gd name="T11" fmla="*/ 27 h 31"/>
                    <a:gd name="T12" fmla="*/ 11 w 22"/>
                    <a:gd name="T13" fmla="*/ 31 h 31"/>
                    <a:gd name="T14" fmla="*/ 11 w 22"/>
                    <a:gd name="T15" fmla="*/ 5 h 31"/>
                    <a:gd name="T16" fmla="*/ 7 w 22"/>
                    <a:gd name="T17" fmla="*/ 16 h 31"/>
                    <a:gd name="T18" fmla="*/ 11 w 22"/>
                    <a:gd name="T19" fmla="*/ 26 h 31"/>
                    <a:gd name="T20" fmla="*/ 15 w 22"/>
                    <a:gd name="T21" fmla="*/ 15 h 31"/>
                    <a:gd name="T22" fmla="*/ 11 w 22"/>
                    <a:gd name="T23" fmla="*/ 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1">
                      <a:moveTo>
                        <a:pt x="11" y="31"/>
                      </a:moveTo>
                      <a:cubicBezTo>
                        <a:pt x="3" y="31"/>
                        <a:pt x="0" y="26"/>
                        <a:pt x="0" y="16"/>
                      </a:cubicBezTo>
                      <a:cubicBezTo>
                        <a:pt x="0" y="11"/>
                        <a:pt x="1" y="7"/>
                        <a:pt x="3" y="4"/>
                      </a:cubicBezTo>
                      <a:cubicBezTo>
                        <a:pt x="5" y="1"/>
                        <a:pt x="8" y="0"/>
                        <a:pt x="11" y="0"/>
                      </a:cubicBezTo>
                      <a:cubicBezTo>
                        <a:pt x="18" y="0"/>
                        <a:pt x="22" y="5"/>
                        <a:pt x="22" y="15"/>
                      </a:cubicBezTo>
                      <a:cubicBezTo>
                        <a:pt x="22" y="20"/>
                        <a:pt x="21" y="24"/>
                        <a:pt x="19" y="27"/>
                      </a:cubicBezTo>
                      <a:cubicBezTo>
                        <a:pt x="17" y="30"/>
                        <a:pt x="14" y="31"/>
                        <a:pt x="11" y="31"/>
                      </a:cubicBezTo>
                      <a:close/>
                      <a:moveTo>
                        <a:pt x="11" y="5"/>
                      </a:moveTo>
                      <a:cubicBezTo>
                        <a:pt x="8" y="5"/>
                        <a:pt x="7" y="8"/>
                        <a:pt x="7" y="16"/>
                      </a:cubicBezTo>
                      <a:cubicBezTo>
                        <a:pt x="7" y="23"/>
                        <a:pt x="8" y="26"/>
                        <a:pt x="11" y="26"/>
                      </a:cubicBezTo>
                      <a:cubicBezTo>
                        <a:pt x="14" y="26"/>
                        <a:pt x="15" y="23"/>
                        <a:pt x="15" y="15"/>
                      </a:cubicBezTo>
                      <a:cubicBezTo>
                        <a:pt x="15" y="8"/>
                        <a:pt x="14" y="5"/>
                        <a:pt x="11" y="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289" name="Freeform 316">
                  <a:extLst>
                    <a:ext uri="{FF2B5EF4-FFF2-40B4-BE49-F238E27FC236}">
                      <a16:creationId xmlns:a16="http://schemas.microsoft.com/office/drawing/2014/main" id="{26B2DA2B-378D-4EEF-8743-4D52FA810133}"/>
                    </a:ext>
                  </a:extLst>
                </p:cNvPr>
                <p:cNvSpPr>
                  <a:spLocks/>
                </p:cNvSpPr>
                <p:nvPr/>
              </p:nvSpPr>
              <p:spPr bwMode="auto">
                <a:xfrm>
                  <a:off x="1950" y="2744"/>
                  <a:ext cx="23" cy="55"/>
                </a:xfrm>
                <a:custGeom>
                  <a:avLst/>
                  <a:gdLst>
                    <a:gd name="T0" fmla="*/ 13 w 13"/>
                    <a:gd name="T1" fmla="*/ 0 h 32"/>
                    <a:gd name="T2" fmla="*/ 13 w 13"/>
                    <a:gd name="T3" fmla="*/ 32 h 32"/>
                    <a:gd name="T4" fmla="*/ 6 w 13"/>
                    <a:gd name="T5" fmla="*/ 32 h 32"/>
                    <a:gd name="T6" fmla="*/ 6 w 13"/>
                    <a:gd name="T7" fmla="*/ 8 h 32"/>
                    <a:gd name="T8" fmla="*/ 5 w 13"/>
                    <a:gd name="T9" fmla="*/ 9 h 32"/>
                    <a:gd name="T10" fmla="*/ 4 w 13"/>
                    <a:gd name="T11" fmla="*/ 10 h 32"/>
                    <a:gd name="T12" fmla="*/ 2 w 13"/>
                    <a:gd name="T13" fmla="*/ 10 h 32"/>
                    <a:gd name="T14" fmla="*/ 0 w 13"/>
                    <a:gd name="T15" fmla="*/ 11 h 32"/>
                    <a:gd name="T16" fmla="*/ 0 w 13"/>
                    <a:gd name="T17" fmla="*/ 5 h 32"/>
                    <a:gd name="T18" fmla="*/ 5 w 13"/>
                    <a:gd name="T19" fmla="*/ 3 h 32"/>
                    <a:gd name="T20" fmla="*/ 9 w 13"/>
                    <a:gd name="T21" fmla="*/ 0 h 32"/>
                    <a:gd name="T22" fmla="*/ 13 w 13"/>
                    <a:gd name="T2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2">
                      <a:moveTo>
                        <a:pt x="13" y="0"/>
                      </a:moveTo>
                      <a:cubicBezTo>
                        <a:pt x="13" y="32"/>
                        <a:pt x="13" y="32"/>
                        <a:pt x="13" y="32"/>
                      </a:cubicBezTo>
                      <a:cubicBezTo>
                        <a:pt x="6" y="32"/>
                        <a:pt x="6" y="32"/>
                        <a:pt x="6" y="32"/>
                      </a:cubicBezTo>
                      <a:cubicBezTo>
                        <a:pt x="6" y="8"/>
                        <a:pt x="6" y="8"/>
                        <a:pt x="6" y="8"/>
                      </a:cubicBezTo>
                      <a:cubicBezTo>
                        <a:pt x="6" y="8"/>
                        <a:pt x="6" y="9"/>
                        <a:pt x="5" y="9"/>
                      </a:cubicBezTo>
                      <a:cubicBezTo>
                        <a:pt x="5" y="9"/>
                        <a:pt x="4" y="10"/>
                        <a:pt x="4" y="10"/>
                      </a:cubicBezTo>
                      <a:cubicBezTo>
                        <a:pt x="3" y="10"/>
                        <a:pt x="2" y="10"/>
                        <a:pt x="2" y="10"/>
                      </a:cubicBezTo>
                      <a:cubicBezTo>
                        <a:pt x="1" y="11"/>
                        <a:pt x="1" y="11"/>
                        <a:pt x="0" y="11"/>
                      </a:cubicBezTo>
                      <a:cubicBezTo>
                        <a:pt x="0" y="5"/>
                        <a:pt x="0" y="5"/>
                        <a:pt x="0" y="5"/>
                      </a:cubicBezTo>
                      <a:cubicBezTo>
                        <a:pt x="2" y="5"/>
                        <a:pt x="3" y="4"/>
                        <a:pt x="5" y="3"/>
                      </a:cubicBezTo>
                      <a:cubicBezTo>
                        <a:pt x="6" y="2"/>
                        <a:pt x="8" y="1"/>
                        <a:pt x="9" y="0"/>
                      </a:cubicBezTo>
                      <a:lnTo>
                        <a:pt x="13"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290" name="Freeform 317">
                  <a:extLst>
                    <a:ext uri="{FF2B5EF4-FFF2-40B4-BE49-F238E27FC236}">
                      <a16:creationId xmlns:a16="http://schemas.microsoft.com/office/drawing/2014/main" id="{01E5F417-0504-4388-BF4F-96F3D13BDB48}"/>
                    </a:ext>
                  </a:extLst>
                </p:cNvPr>
                <p:cNvSpPr>
                  <a:spLocks noEditPoints="1"/>
                </p:cNvSpPr>
                <p:nvPr/>
              </p:nvSpPr>
              <p:spPr bwMode="auto">
                <a:xfrm>
                  <a:off x="1988" y="2746"/>
                  <a:ext cx="38" cy="53"/>
                </a:xfrm>
                <a:custGeom>
                  <a:avLst/>
                  <a:gdLst>
                    <a:gd name="T0" fmla="*/ 11 w 22"/>
                    <a:gd name="T1" fmla="*/ 31 h 31"/>
                    <a:gd name="T2" fmla="*/ 0 w 22"/>
                    <a:gd name="T3" fmla="*/ 16 h 31"/>
                    <a:gd name="T4" fmla="*/ 3 w 22"/>
                    <a:gd name="T5" fmla="*/ 4 h 31"/>
                    <a:gd name="T6" fmla="*/ 12 w 22"/>
                    <a:gd name="T7" fmla="*/ 0 h 31"/>
                    <a:gd name="T8" fmla="*/ 22 w 22"/>
                    <a:gd name="T9" fmla="*/ 15 h 31"/>
                    <a:gd name="T10" fmla="*/ 19 w 22"/>
                    <a:gd name="T11" fmla="*/ 27 h 31"/>
                    <a:gd name="T12" fmla="*/ 11 w 22"/>
                    <a:gd name="T13" fmla="*/ 31 h 31"/>
                    <a:gd name="T14" fmla="*/ 11 w 22"/>
                    <a:gd name="T15" fmla="*/ 5 h 31"/>
                    <a:gd name="T16" fmla="*/ 7 w 22"/>
                    <a:gd name="T17" fmla="*/ 16 h 31"/>
                    <a:gd name="T18" fmla="*/ 11 w 22"/>
                    <a:gd name="T19" fmla="*/ 26 h 31"/>
                    <a:gd name="T20" fmla="*/ 15 w 22"/>
                    <a:gd name="T21" fmla="*/ 15 h 31"/>
                    <a:gd name="T22" fmla="*/ 11 w 22"/>
                    <a:gd name="T23" fmla="*/ 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1">
                      <a:moveTo>
                        <a:pt x="11" y="31"/>
                      </a:moveTo>
                      <a:cubicBezTo>
                        <a:pt x="4" y="31"/>
                        <a:pt x="0" y="26"/>
                        <a:pt x="0" y="16"/>
                      </a:cubicBezTo>
                      <a:cubicBezTo>
                        <a:pt x="0" y="11"/>
                        <a:pt x="1" y="7"/>
                        <a:pt x="3" y="4"/>
                      </a:cubicBezTo>
                      <a:cubicBezTo>
                        <a:pt x="5" y="1"/>
                        <a:pt x="8" y="0"/>
                        <a:pt x="12" y="0"/>
                      </a:cubicBezTo>
                      <a:cubicBezTo>
                        <a:pt x="19" y="0"/>
                        <a:pt x="22" y="5"/>
                        <a:pt x="22" y="15"/>
                      </a:cubicBezTo>
                      <a:cubicBezTo>
                        <a:pt x="22" y="20"/>
                        <a:pt x="21" y="24"/>
                        <a:pt x="19" y="27"/>
                      </a:cubicBezTo>
                      <a:cubicBezTo>
                        <a:pt x="17" y="30"/>
                        <a:pt x="15" y="31"/>
                        <a:pt x="11" y="31"/>
                      </a:cubicBezTo>
                      <a:close/>
                      <a:moveTo>
                        <a:pt x="11" y="5"/>
                      </a:moveTo>
                      <a:cubicBezTo>
                        <a:pt x="8" y="5"/>
                        <a:pt x="7" y="8"/>
                        <a:pt x="7" y="16"/>
                      </a:cubicBezTo>
                      <a:cubicBezTo>
                        <a:pt x="7" y="23"/>
                        <a:pt x="8" y="26"/>
                        <a:pt x="11" y="26"/>
                      </a:cubicBezTo>
                      <a:cubicBezTo>
                        <a:pt x="14" y="26"/>
                        <a:pt x="15" y="23"/>
                        <a:pt x="15" y="15"/>
                      </a:cubicBezTo>
                      <a:cubicBezTo>
                        <a:pt x="15" y="8"/>
                        <a:pt x="14" y="5"/>
                        <a:pt x="11" y="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291" name="Freeform 318">
                  <a:extLst>
                    <a:ext uri="{FF2B5EF4-FFF2-40B4-BE49-F238E27FC236}">
                      <a16:creationId xmlns:a16="http://schemas.microsoft.com/office/drawing/2014/main" id="{518DAC33-F1A8-4CC3-AE83-699FAD7D13AF}"/>
                    </a:ext>
                  </a:extLst>
                </p:cNvPr>
                <p:cNvSpPr>
                  <a:spLocks noEditPoints="1"/>
                </p:cNvSpPr>
                <p:nvPr/>
              </p:nvSpPr>
              <p:spPr bwMode="auto">
                <a:xfrm>
                  <a:off x="1899" y="2819"/>
                  <a:ext cx="38" cy="55"/>
                </a:xfrm>
                <a:custGeom>
                  <a:avLst/>
                  <a:gdLst>
                    <a:gd name="T0" fmla="*/ 11 w 22"/>
                    <a:gd name="T1" fmla="*/ 32 h 32"/>
                    <a:gd name="T2" fmla="*/ 0 w 22"/>
                    <a:gd name="T3" fmla="*/ 17 h 32"/>
                    <a:gd name="T4" fmla="*/ 3 w 22"/>
                    <a:gd name="T5" fmla="*/ 5 h 32"/>
                    <a:gd name="T6" fmla="*/ 11 w 22"/>
                    <a:gd name="T7" fmla="*/ 0 h 32"/>
                    <a:gd name="T8" fmla="*/ 22 w 22"/>
                    <a:gd name="T9" fmla="*/ 16 h 32"/>
                    <a:gd name="T10" fmla="*/ 19 w 22"/>
                    <a:gd name="T11" fmla="*/ 28 h 32"/>
                    <a:gd name="T12" fmla="*/ 11 w 22"/>
                    <a:gd name="T13" fmla="*/ 32 h 32"/>
                    <a:gd name="T14" fmla="*/ 11 w 22"/>
                    <a:gd name="T15" fmla="*/ 6 h 32"/>
                    <a:gd name="T16" fmla="*/ 7 w 22"/>
                    <a:gd name="T17" fmla="*/ 17 h 32"/>
                    <a:gd name="T18" fmla="*/ 11 w 22"/>
                    <a:gd name="T19" fmla="*/ 27 h 32"/>
                    <a:gd name="T20" fmla="*/ 15 w 22"/>
                    <a:gd name="T21" fmla="*/ 16 h 32"/>
                    <a:gd name="T22" fmla="*/ 11 w 22"/>
                    <a:gd name="T23"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3" y="32"/>
                        <a:pt x="0" y="27"/>
                        <a:pt x="0" y="17"/>
                      </a:cubicBezTo>
                      <a:cubicBezTo>
                        <a:pt x="0" y="11"/>
                        <a:pt x="1" y="7"/>
                        <a:pt x="3" y="5"/>
                      </a:cubicBezTo>
                      <a:cubicBezTo>
                        <a:pt x="5" y="2"/>
                        <a:pt x="8" y="0"/>
                        <a:pt x="11" y="0"/>
                      </a:cubicBezTo>
                      <a:cubicBezTo>
                        <a:pt x="18" y="0"/>
                        <a:pt x="22" y="6"/>
                        <a:pt x="22" y="16"/>
                      </a:cubicBezTo>
                      <a:cubicBezTo>
                        <a:pt x="22" y="21"/>
                        <a:pt x="21" y="25"/>
                        <a:pt x="19" y="28"/>
                      </a:cubicBezTo>
                      <a:cubicBezTo>
                        <a:pt x="17" y="31"/>
                        <a:pt x="14" y="32"/>
                        <a:pt x="11" y="32"/>
                      </a:cubicBezTo>
                      <a:close/>
                      <a:moveTo>
                        <a:pt x="11" y="6"/>
                      </a:moveTo>
                      <a:cubicBezTo>
                        <a:pt x="8" y="6"/>
                        <a:pt x="7" y="9"/>
                        <a:pt x="7" y="17"/>
                      </a:cubicBezTo>
                      <a:cubicBezTo>
                        <a:pt x="7" y="24"/>
                        <a:pt x="8" y="27"/>
                        <a:pt x="11" y="27"/>
                      </a:cubicBezTo>
                      <a:cubicBezTo>
                        <a:pt x="14" y="27"/>
                        <a:pt x="15" y="23"/>
                        <a:pt x="15" y="16"/>
                      </a:cubicBezTo>
                      <a:cubicBezTo>
                        <a:pt x="15" y="9"/>
                        <a:pt x="14" y="6"/>
                        <a:pt x="11" y="6"/>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292" name="Freeform 319">
                  <a:extLst>
                    <a:ext uri="{FF2B5EF4-FFF2-40B4-BE49-F238E27FC236}">
                      <a16:creationId xmlns:a16="http://schemas.microsoft.com/office/drawing/2014/main" id="{6A3FB381-CEAA-4DF9-A8FE-0F37C7F06C9D}"/>
                    </a:ext>
                  </a:extLst>
                </p:cNvPr>
                <p:cNvSpPr>
                  <a:spLocks noEditPoints="1"/>
                </p:cNvSpPr>
                <p:nvPr/>
              </p:nvSpPr>
              <p:spPr bwMode="auto">
                <a:xfrm>
                  <a:off x="1945" y="2819"/>
                  <a:ext cx="38" cy="55"/>
                </a:xfrm>
                <a:custGeom>
                  <a:avLst/>
                  <a:gdLst>
                    <a:gd name="T0" fmla="*/ 11 w 22"/>
                    <a:gd name="T1" fmla="*/ 32 h 32"/>
                    <a:gd name="T2" fmla="*/ 0 w 22"/>
                    <a:gd name="T3" fmla="*/ 17 h 32"/>
                    <a:gd name="T4" fmla="*/ 3 w 22"/>
                    <a:gd name="T5" fmla="*/ 5 h 32"/>
                    <a:gd name="T6" fmla="*/ 11 w 22"/>
                    <a:gd name="T7" fmla="*/ 0 h 32"/>
                    <a:gd name="T8" fmla="*/ 22 w 22"/>
                    <a:gd name="T9" fmla="*/ 16 h 32"/>
                    <a:gd name="T10" fmla="*/ 19 w 22"/>
                    <a:gd name="T11" fmla="*/ 28 h 32"/>
                    <a:gd name="T12" fmla="*/ 11 w 22"/>
                    <a:gd name="T13" fmla="*/ 32 h 32"/>
                    <a:gd name="T14" fmla="*/ 11 w 22"/>
                    <a:gd name="T15" fmla="*/ 6 h 32"/>
                    <a:gd name="T16" fmla="*/ 7 w 22"/>
                    <a:gd name="T17" fmla="*/ 17 h 32"/>
                    <a:gd name="T18" fmla="*/ 11 w 22"/>
                    <a:gd name="T19" fmla="*/ 27 h 32"/>
                    <a:gd name="T20" fmla="*/ 15 w 22"/>
                    <a:gd name="T21" fmla="*/ 16 h 32"/>
                    <a:gd name="T22" fmla="*/ 11 w 22"/>
                    <a:gd name="T23"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7"/>
                      </a:cubicBezTo>
                      <a:cubicBezTo>
                        <a:pt x="0" y="11"/>
                        <a:pt x="1" y="7"/>
                        <a:pt x="3" y="5"/>
                      </a:cubicBezTo>
                      <a:cubicBezTo>
                        <a:pt x="5" y="2"/>
                        <a:pt x="8" y="0"/>
                        <a:pt x="11" y="0"/>
                      </a:cubicBezTo>
                      <a:cubicBezTo>
                        <a:pt x="19" y="0"/>
                        <a:pt x="22" y="6"/>
                        <a:pt x="22" y="16"/>
                      </a:cubicBezTo>
                      <a:cubicBezTo>
                        <a:pt x="22" y="21"/>
                        <a:pt x="21" y="25"/>
                        <a:pt x="19" y="28"/>
                      </a:cubicBezTo>
                      <a:cubicBezTo>
                        <a:pt x="17" y="31"/>
                        <a:pt x="14" y="32"/>
                        <a:pt x="11" y="32"/>
                      </a:cubicBezTo>
                      <a:close/>
                      <a:moveTo>
                        <a:pt x="11" y="6"/>
                      </a:moveTo>
                      <a:cubicBezTo>
                        <a:pt x="8" y="6"/>
                        <a:pt x="7" y="9"/>
                        <a:pt x="7" y="17"/>
                      </a:cubicBezTo>
                      <a:cubicBezTo>
                        <a:pt x="7" y="24"/>
                        <a:pt x="8" y="27"/>
                        <a:pt x="11" y="27"/>
                      </a:cubicBezTo>
                      <a:cubicBezTo>
                        <a:pt x="14" y="27"/>
                        <a:pt x="15" y="23"/>
                        <a:pt x="15" y="16"/>
                      </a:cubicBezTo>
                      <a:cubicBezTo>
                        <a:pt x="15" y="9"/>
                        <a:pt x="14" y="6"/>
                        <a:pt x="11" y="6"/>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293" name="Freeform 320">
                  <a:extLst>
                    <a:ext uri="{FF2B5EF4-FFF2-40B4-BE49-F238E27FC236}">
                      <a16:creationId xmlns:a16="http://schemas.microsoft.com/office/drawing/2014/main" id="{1A5A1B5C-05B4-444A-8564-30D820CBE6A8}"/>
                    </a:ext>
                  </a:extLst>
                </p:cNvPr>
                <p:cNvSpPr>
                  <a:spLocks/>
                </p:cNvSpPr>
                <p:nvPr/>
              </p:nvSpPr>
              <p:spPr bwMode="auto">
                <a:xfrm>
                  <a:off x="1993" y="2819"/>
                  <a:ext cx="22" cy="55"/>
                </a:xfrm>
                <a:custGeom>
                  <a:avLst/>
                  <a:gdLst>
                    <a:gd name="T0" fmla="*/ 13 w 13"/>
                    <a:gd name="T1" fmla="*/ 0 h 32"/>
                    <a:gd name="T2" fmla="*/ 13 w 13"/>
                    <a:gd name="T3" fmla="*/ 32 h 32"/>
                    <a:gd name="T4" fmla="*/ 7 w 13"/>
                    <a:gd name="T5" fmla="*/ 32 h 32"/>
                    <a:gd name="T6" fmla="*/ 7 w 13"/>
                    <a:gd name="T7" fmla="*/ 8 h 32"/>
                    <a:gd name="T8" fmla="*/ 5 w 13"/>
                    <a:gd name="T9" fmla="*/ 9 h 32"/>
                    <a:gd name="T10" fmla="*/ 4 w 13"/>
                    <a:gd name="T11" fmla="*/ 10 h 32"/>
                    <a:gd name="T12" fmla="*/ 2 w 13"/>
                    <a:gd name="T13" fmla="*/ 10 h 32"/>
                    <a:gd name="T14" fmla="*/ 0 w 13"/>
                    <a:gd name="T15" fmla="*/ 11 h 32"/>
                    <a:gd name="T16" fmla="*/ 0 w 13"/>
                    <a:gd name="T17" fmla="*/ 5 h 32"/>
                    <a:gd name="T18" fmla="*/ 5 w 13"/>
                    <a:gd name="T19" fmla="*/ 3 h 32"/>
                    <a:gd name="T20" fmla="*/ 9 w 13"/>
                    <a:gd name="T21" fmla="*/ 0 h 32"/>
                    <a:gd name="T22" fmla="*/ 13 w 13"/>
                    <a:gd name="T2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2">
                      <a:moveTo>
                        <a:pt x="13" y="0"/>
                      </a:moveTo>
                      <a:cubicBezTo>
                        <a:pt x="13" y="32"/>
                        <a:pt x="13" y="32"/>
                        <a:pt x="13" y="32"/>
                      </a:cubicBezTo>
                      <a:cubicBezTo>
                        <a:pt x="7" y="32"/>
                        <a:pt x="7" y="32"/>
                        <a:pt x="7" y="32"/>
                      </a:cubicBezTo>
                      <a:cubicBezTo>
                        <a:pt x="7" y="8"/>
                        <a:pt x="7" y="8"/>
                        <a:pt x="7" y="8"/>
                      </a:cubicBezTo>
                      <a:cubicBezTo>
                        <a:pt x="6" y="8"/>
                        <a:pt x="6" y="9"/>
                        <a:pt x="5" y="9"/>
                      </a:cubicBezTo>
                      <a:cubicBezTo>
                        <a:pt x="5" y="9"/>
                        <a:pt x="4" y="9"/>
                        <a:pt x="4" y="10"/>
                      </a:cubicBezTo>
                      <a:cubicBezTo>
                        <a:pt x="3" y="10"/>
                        <a:pt x="3" y="10"/>
                        <a:pt x="2" y="10"/>
                      </a:cubicBezTo>
                      <a:cubicBezTo>
                        <a:pt x="1" y="10"/>
                        <a:pt x="1" y="11"/>
                        <a:pt x="0" y="11"/>
                      </a:cubicBezTo>
                      <a:cubicBezTo>
                        <a:pt x="0" y="5"/>
                        <a:pt x="0" y="5"/>
                        <a:pt x="0" y="5"/>
                      </a:cubicBezTo>
                      <a:cubicBezTo>
                        <a:pt x="2" y="4"/>
                        <a:pt x="4" y="4"/>
                        <a:pt x="5" y="3"/>
                      </a:cubicBezTo>
                      <a:cubicBezTo>
                        <a:pt x="7" y="2"/>
                        <a:pt x="8" y="1"/>
                        <a:pt x="9" y="0"/>
                      </a:cubicBezTo>
                      <a:lnTo>
                        <a:pt x="13"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294" name="Freeform 321">
                  <a:extLst>
                    <a:ext uri="{FF2B5EF4-FFF2-40B4-BE49-F238E27FC236}">
                      <a16:creationId xmlns:a16="http://schemas.microsoft.com/office/drawing/2014/main" id="{68CAFEA3-665A-4106-9F03-9600A427EB2C}"/>
                    </a:ext>
                  </a:extLst>
                </p:cNvPr>
                <p:cNvSpPr>
                  <a:spLocks/>
                </p:cNvSpPr>
                <p:nvPr/>
              </p:nvSpPr>
              <p:spPr bwMode="auto">
                <a:xfrm>
                  <a:off x="2084" y="2671"/>
                  <a:ext cx="24" cy="53"/>
                </a:xfrm>
                <a:custGeom>
                  <a:avLst/>
                  <a:gdLst>
                    <a:gd name="T0" fmla="*/ 14 w 14"/>
                    <a:gd name="T1" fmla="*/ 0 h 31"/>
                    <a:gd name="T2" fmla="*/ 14 w 14"/>
                    <a:gd name="T3" fmla="*/ 31 h 31"/>
                    <a:gd name="T4" fmla="*/ 7 w 14"/>
                    <a:gd name="T5" fmla="*/ 31 h 31"/>
                    <a:gd name="T6" fmla="*/ 7 w 14"/>
                    <a:gd name="T7" fmla="*/ 7 h 31"/>
                    <a:gd name="T8" fmla="*/ 5 w 14"/>
                    <a:gd name="T9" fmla="*/ 8 h 31"/>
                    <a:gd name="T10" fmla="*/ 4 w 14"/>
                    <a:gd name="T11" fmla="*/ 9 h 31"/>
                    <a:gd name="T12" fmla="*/ 2 w 14"/>
                    <a:gd name="T13" fmla="*/ 10 h 31"/>
                    <a:gd name="T14" fmla="*/ 0 w 14"/>
                    <a:gd name="T15" fmla="*/ 10 h 31"/>
                    <a:gd name="T16" fmla="*/ 0 w 14"/>
                    <a:gd name="T17" fmla="*/ 4 h 31"/>
                    <a:gd name="T18" fmla="*/ 5 w 14"/>
                    <a:gd name="T19" fmla="*/ 2 h 31"/>
                    <a:gd name="T20" fmla="*/ 9 w 14"/>
                    <a:gd name="T21" fmla="*/ 0 h 31"/>
                    <a:gd name="T22" fmla="*/ 14 w 14"/>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31">
                      <a:moveTo>
                        <a:pt x="14" y="0"/>
                      </a:moveTo>
                      <a:cubicBezTo>
                        <a:pt x="14" y="31"/>
                        <a:pt x="14" y="31"/>
                        <a:pt x="14" y="31"/>
                      </a:cubicBezTo>
                      <a:cubicBezTo>
                        <a:pt x="7" y="31"/>
                        <a:pt x="7" y="31"/>
                        <a:pt x="7" y="31"/>
                      </a:cubicBezTo>
                      <a:cubicBezTo>
                        <a:pt x="7" y="7"/>
                        <a:pt x="7" y="7"/>
                        <a:pt x="7" y="7"/>
                      </a:cubicBezTo>
                      <a:cubicBezTo>
                        <a:pt x="6" y="8"/>
                        <a:pt x="6" y="8"/>
                        <a:pt x="5" y="8"/>
                      </a:cubicBezTo>
                      <a:cubicBezTo>
                        <a:pt x="5" y="8"/>
                        <a:pt x="4" y="9"/>
                        <a:pt x="4" y="9"/>
                      </a:cubicBezTo>
                      <a:cubicBezTo>
                        <a:pt x="3" y="9"/>
                        <a:pt x="3" y="9"/>
                        <a:pt x="2" y="10"/>
                      </a:cubicBezTo>
                      <a:cubicBezTo>
                        <a:pt x="1" y="10"/>
                        <a:pt x="1" y="10"/>
                        <a:pt x="0" y="10"/>
                      </a:cubicBezTo>
                      <a:cubicBezTo>
                        <a:pt x="0" y="4"/>
                        <a:pt x="0" y="4"/>
                        <a:pt x="0" y="4"/>
                      </a:cubicBezTo>
                      <a:cubicBezTo>
                        <a:pt x="2" y="4"/>
                        <a:pt x="4" y="3"/>
                        <a:pt x="5" y="2"/>
                      </a:cubicBezTo>
                      <a:cubicBezTo>
                        <a:pt x="7" y="1"/>
                        <a:pt x="8" y="1"/>
                        <a:pt x="9" y="0"/>
                      </a:cubicBezTo>
                      <a:lnTo>
                        <a:pt x="14"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295" name="Freeform 322">
                  <a:extLst>
                    <a:ext uri="{FF2B5EF4-FFF2-40B4-BE49-F238E27FC236}">
                      <a16:creationId xmlns:a16="http://schemas.microsoft.com/office/drawing/2014/main" id="{2C51F6D5-85D6-4D6D-A3CE-E0A5D5302514}"/>
                    </a:ext>
                  </a:extLst>
                </p:cNvPr>
                <p:cNvSpPr>
                  <a:spLocks noEditPoints="1"/>
                </p:cNvSpPr>
                <p:nvPr/>
              </p:nvSpPr>
              <p:spPr bwMode="auto">
                <a:xfrm>
                  <a:off x="2079" y="2746"/>
                  <a:ext cx="37" cy="53"/>
                </a:xfrm>
                <a:custGeom>
                  <a:avLst/>
                  <a:gdLst>
                    <a:gd name="T0" fmla="*/ 11 w 22"/>
                    <a:gd name="T1" fmla="*/ 31 h 31"/>
                    <a:gd name="T2" fmla="*/ 0 w 22"/>
                    <a:gd name="T3" fmla="*/ 16 h 31"/>
                    <a:gd name="T4" fmla="*/ 3 w 22"/>
                    <a:gd name="T5" fmla="*/ 4 h 31"/>
                    <a:gd name="T6" fmla="*/ 12 w 22"/>
                    <a:gd name="T7" fmla="*/ 0 h 31"/>
                    <a:gd name="T8" fmla="*/ 22 w 22"/>
                    <a:gd name="T9" fmla="*/ 15 h 31"/>
                    <a:gd name="T10" fmla="*/ 20 w 22"/>
                    <a:gd name="T11" fmla="*/ 27 h 31"/>
                    <a:gd name="T12" fmla="*/ 11 w 22"/>
                    <a:gd name="T13" fmla="*/ 31 h 31"/>
                    <a:gd name="T14" fmla="*/ 11 w 22"/>
                    <a:gd name="T15" fmla="*/ 5 h 31"/>
                    <a:gd name="T16" fmla="*/ 7 w 22"/>
                    <a:gd name="T17" fmla="*/ 16 h 31"/>
                    <a:gd name="T18" fmla="*/ 11 w 22"/>
                    <a:gd name="T19" fmla="*/ 26 h 31"/>
                    <a:gd name="T20" fmla="*/ 16 w 22"/>
                    <a:gd name="T21" fmla="*/ 15 h 31"/>
                    <a:gd name="T22" fmla="*/ 11 w 22"/>
                    <a:gd name="T23" fmla="*/ 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1">
                      <a:moveTo>
                        <a:pt x="11" y="31"/>
                      </a:moveTo>
                      <a:cubicBezTo>
                        <a:pt x="4" y="31"/>
                        <a:pt x="0" y="26"/>
                        <a:pt x="0" y="16"/>
                      </a:cubicBezTo>
                      <a:cubicBezTo>
                        <a:pt x="0" y="11"/>
                        <a:pt x="1" y="7"/>
                        <a:pt x="3" y="4"/>
                      </a:cubicBezTo>
                      <a:cubicBezTo>
                        <a:pt x="5" y="1"/>
                        <a:pt x="8" y="0"/>
                        <a:pt x="12" y="0"/>
                      </a:cubicBezTo>
                      <a:cubicBezTo>
                        <a:pt x="19" y="0"/>
                        <a:pt x="22" y="5"/>
                        <a:pt x="22" y="15"/>
                      </a:cubicBezTo>
                      <a:cubicBezTo>
                        <a:pt x="22" y="20"/>
                        <a:pt x="22" y="24"/>
                        <a:pt x="20" y="27"/>
                      </a:cubicBezTo>
                      <a:cubicBezTo>
                        <a:pt x="18" y="30"/>
                        <a:pt x="15" y="31"/>
                        <a:pt x="11" y="31"/>
                      </a:cubicBezTo>
                      <a:close/>
                      <a:moveTo>
                        <a:pt x="11" y="5"/>
                      </a:moveTo>
                      <a:cubicBezTo>
                        <a:pt x="9" y="5"/>
                        <a:pt x="7" y="8"/>
                        <a:pt x="7" y="16"/>
                      </a:cubicBezTo>
                      <a:cubicBezTo>
                        <a:pt x="7" y="23"/>
                        <a:pt x="9" y="26"/>
                        <a:pt x="11" y="26"/>
                      </a:cubicBezTo>
                      <a:cubicBezTo>
                        <a:pt x="14" y="26"/>
                        <a:pt x="16" y="23"/>
                        <a:pt x="16" y="15"/>
                      </a:cubicBezTo>
                      <a:cubicBezTo>
                        <a:pt x="16" y="8"/>
                        <a:pt x="14" y="5"/>
                        <a:pt x="11" y="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296" name="Freeform 323">
                  <a:extLst>
                    <a:ext uri="{FF2B5EF4-FFF2-40B4-BE49-F238E27FC236}">
                      <a16:creationId xmlns:a16="http://schemas.microsoft.com/office/drawing/2014/main" id="{D08208E0-CCE5-415A-988C-35E3D221CCE1}"/>
                    </a:ext>
                  </a:extLst>
                </p:cNvPr>
                <p:cNvSpPr>
                  <a:spLocks noEditPoints="1"/>
                </p:cNvSpPr>
                <p:nvPr/>
              </p:nvSpPr>
              <p:spPr bwMode="auto">
                <a:xfrm>
                  <a:off x="2079" y="2819"/>
                  <a:ext cx="37" cy="55"/>
                </a:xfrm>
                <a:custGeom>
                  <a:avLst/>
                  <a:gdLst>
                    <a:gd name="T0" fmla="*/ 11 w 22"/>
                    <a:gd name="T1" fmla="*/ 32 h 32"/>
                    <a:gd name="T2" fmla="*/ 0 w 22"/>
                    <a:gd name="T3" fmla="*/ 17 h 32"/>
                    <a:gd name="T4" fmla="*/ 3 w 22"/>
                    <a:gd name="T5" fmla="*/ 5 h 32"/>
                    <a:gd name="T6" fmla="*/ 12 w 22"/>
                    <a:gd name="T7" fmla="*/ 0 h 32"/>
                    <a:gd name="T8" fmla="*/ 22 w 22"/>
                    <a:gd name="T9" fmla="*/ 16 h 32"/>
                    <a:gd name="T10" fmla="*/ 20 w 22"/>
                    <a:gd name="T11" fmla="*/ 28 h 32"/>
                    <a:gd name="T12" fmla="*/ 11 w 22"/>
                    <a:gd name="T13" fmla="*/ 32 h 32"/>
                    <a:gd name="T14" fmla="*/ 11 w 22"/>
                    <a:gd name="T15" fmla="*/ 6 h 32"/>
                    <a:gd name="T16" fmla="*/ 7 w 22"/>
                    <a:gd name="T17" fmla="*/ 17 h 32"/>
                    <a:gd name="T18" fmla="*/ 11 w 22"/>
                    <a:gd name="T19" fmla="*/ 27 h 32"/>
                    <a:gd name="T20" fmla="*/ 16 w 22"/>
                    <a:gd name="T21" fmla="*/ 16 h 32"/>
                    <a:gd name="T22" fmla="*/ 11 w 22"/>
                    <a:gd name="T23"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7"/>
                      </a:cubicBezTo>
                      <a:cubicBezTo>
                        <a:pt x="0" y="11"/>
                        <a:pt x="1" y="7"/>
                        <a:pt x="3" y="5"/>
                      </a:cubicBezTo>
                      <a:cubicBezTo>
                        <a:pt x="5" y="2"/>
                        <a:pt x="8" y="0"/>
                        <a:pt x="12" y="0"/>
                      </a:cubicBezTo>
                      <a:cubicBezTo>
                        <a:pt x="19" y="0"/>
                        <a:pt x="22" y="6"/>
                        <a:pt x="22" y="16"/>
                      </a:cubicBezTo>
                      <a:cubicBezTo>
                        <a:pt x="22" y="21"/>
                        <a:pt x="22" y="25"/>
                        <a:pt x="20" y="28"/>
                      </a:cubicBezTo>
                      <a:cubicBezTo>
                        <a:pt x="18" y="31"/>
                        <a:pt x="15" y="32"/>
                        <a:pt x="11" y="32"/>
                      </a:cubicBezTo>
                      <a:close/>
                      <a:moveTo>
                        <a:pt x="11" y="6"/>
                      </a:moveTo>
                      <a:cubicBezTo>
                        <a:pt x="9" y="6"/>
                        <a:pt x="7" y="9"/>
                        <a:pt x="7" y="17"/>
                      </a:cubicBezTo>
                      <a:cubicBezTo>
                        <a:pt x="7" y="24"/>
                        <a:pt x="9" y="27"/>
                        <a:pt x="11" y="27"/>
                      </a:cubicBezTo>
                      <a:cubicBezTo>
                        <a:pt x="14" y="27"/>
                        <a:pt x="16" y="23"/>
                        <a:pt x="16" y="16"/>
                      </a:cubicBezTo>
                      <a:cubicBezTo>
                        <a:pt x="16" y="9"/>
                        <a:pt x="14" y="6"/>
                        <a:pt x="11" y="6"/>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297" name="Freeform 324">
                  <a:extLst>
                    <a:ext uri="{FF2B5EF4-FFF2-40B4-BE49-F238E27FC236}">
                      <a16:creationId xmlns:a16="http://schemas.microsoft.com/office/drawing/2014/main" id="{53325E7C-F99D-4686-BB67-D1F3897BDAAF}"/>
                    </a:ext>
                  </a:extLst>
                </p:cNvPr>
                <p:cNvSpPr>
                  <a:spLocks noEditPoints="1"/>
                </p:cNvSpPr>
                <p:nvPr/>
              </p:nvSpPr>
              <p:spPr bwMode="auto">
                <a:xfrm>
                  <a:off x="2032" y="2671"/>
                  <a:ext cx="38" cy="54"/>
                </a:xfrm>
                <a:custGeom>
                  <a:avLst/>
                  <a:gdLst>
                    <a:gd name="T0" fmla="*/ 11 w 22"/>
                    <a:gd name="T1" fmla="*/ 32 h 32"/>
                    <a:gd name="T2" fmla="*/ 0 w 22"/>
                    <a:gd name="T3" fmla="*/ 16 h 32"/>
                    <a:gd name="T4" fmla="*/ 3 w 22"/>
                    <a:gd name="T5" fmla="*/ 4 h 32"/>
                    <a:gd name="T6" fmla="*/ 12 w 22"/>
                    <a:gd name="T7" fmla="*/ 0 h 32"/>
                    <a:gd name="T8" fmla="*/ 22 w 22"/>
                    <a:gd name="T9" fmla="*/ 15 h 32"/>
                    <a:gd name="T10" fmla="*/ 19 w 22"/>
                    <a:gd name="T11" fmla="*/ 27 h 32"/>
                    <a:gd name="T12" fmla="*/ 11 w 22"/>
                    <a:gd name="T13" fmla="*/ 32 h 32"/>
                    <a:gd name="T14" fmla="*/ 11 w 22"/>
                    <a:gd name="T15" fmla="*/ 5 h 32"/>
                    <a:gd name="T16" fmla="*/ 7 w 22"/>
                    <a:gd name="T17" fmla="*/ 16 h 32"/>
                    <a:gd name="T18" fmla="*/ 11 w 22"/>
                    <a:gd name="T19" fmla="*/ 26 h 32"/>
                    <a:gd name="T20" fmla="*/ 15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6"/>
                        <a:pt x="0" y="16"/>
                      </a:cubicBezTo>
                      <a:cubicBezTo>
                        <a:pt x="0" y="11"/>
                        <a:pt x="1" y="7"/>
                        <a:pt x="3" y="4"/>
                      </a:cubicBezTo>
                      <a:cubicBezTo>
                        <a:pt x="5" y="1"/>
                        <a:pt x="8" y="0"/>
                        <a:pt x="12" y="0"/>
                      </a:cubicBezTo>
                      <a:cubicBezTo>
                        <a:pt x="19" y="0"/>
                        <a:pt x="22" y="5"/>
                        <a:pt x="22" y="15"/>
                      </a:cubicBezTo>
                      <a:cubicBezTo>
                        <a:pt x="22" y="21"/>
                        <a:pt x="21" y="25"/>
                        <a:pt x="19" y="27"/>
                      </a:cubicBezTo>
                      <a:cubicBezTo>
                        <a:pt x="18" y="30"/>
                        <a:pt x="15" y="32"/>
                        <a:pt x="11" y="32"/>
                      </a:cubicBezTo>
                      <a:close/>
                      <a:moveTo>
                        <a:pt x="11" y="5"/>
                      </a:moveTo>
                      <a:cubicBezTo>
                        <a:pt x="8" y="5"/>
                        <a:pt x="7" y="9"/>
                        <a:pt x="7" y="16"/>
                      </a:cubicBezTo>
                      <a:cubicBezTo>
                        <a:pt x="7" y="23"/>
                        <a:pt x="8" y="26"/>
                        <a:pt x="11" y="26"/>
                      </a:cubicBezTo>
                      <a:cubicBezTo>
                        <a:pt x="14" y="26"/>
                        <a:pt x="15" y="23"/>
                        <a:pt x="15" y="16"/>
                      </a:cubicBezTo>
                      <a:cubicBezTo>
                        <a:pt x="15" y="9"/>
                        <a:pt x="14" y="5"/>
                        <a:pt x="11" y="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298" name="Freeform 325">
                  <a:extLst>
                    <a:ext uri="{FF2B5EF4-FFF2-40B4-BE49-F238E27FC236}">
                      <a16:creationId xmlns:a16="http://schemas.microsoft.com/office/drawing/2014/main" id="{CBA6339B-22AA-4D23-BDF9-660EECF564CE}"/>
                    </a:ext>
                  </a:extLst>
                </p:cNvPr>
                <p:cNvSpPr>
                  <a:spLocks/>
                </p:cNvSpPr>
                <p:nvPr/>
              </p:nvSpPr>
              <p:spPr bwMode="auto">
                <a:xfrm>
                  <a:off x="2038" y="2744"/>
                  <a:ext cx="22" cy="55"/>
                </a:xfrm>
                <a:custGeom>
                  <a:avLst/>
                  <a:gdLst>
                    <a:gd name="T0" fmla="*/ 13 w 13"/>
                    <a:gd name="T1" fmla="*/ 0 h 32"/>
                    <a:gd name="T2" fmla="*/ 13 w 13"/>
                    <a:gd name="T3" fmla="*/ 32 h 32"/>
                    <a:gd name="T4" fmla="*/ 7 w 13"/>
                    <a:gd name="T5" fmla="*/ 32 h 32"/>
                    <a:gd name="T6" fmla="*/ 7 w 13"/>
                    <a:gd name="T7" fmla="*/ 8 h 32"/>
                    <a:gd name="T8" fmla="*/ 5 w 13"/>
                    <a:gd name="T9" fmla="*/ 9 h 32"/>
                    <a:gd name="T10" fmla="*/ 4 w 13"/>
                    <a:gd name="T11" fmla="*/ 10 h 32"/>
                    <a:gd name="T12" fmla="*/ 2 w 13"/>
                    <a:gd name="T13" fmla="*/ 10 h 32"/>
                    <a:gd name="T14" fmla="*/ 0 w 13"/>
                    <a:gd name="T15" fmla="*/ 11 h 32"/>
                    <a:gd name="T16" fmla="*/ 0 w 13"/>
                    <a:gd name="T17" fmla="*/ 5 h 32"/>
                    <a:gd name="T18" fmla="*/ 5 w 13"/>
                    <a:gd name="T19" fmla="*/ 3 h 32"/>
                    <a:gd name="T20" fmla="*/ 9 w 13"/>
                    <a:gd name="T21" fmla="*/ 0 h 32"/>
                    <a:gd name="T22" fmla="*/ 13 w 13"/>
                    <a:gd name="T2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2">
                      <a:moveTo>
                        <a:pt x="13" y="0"/>
                      </a:moveTo>
                      <a:cubicBezTo>
                        <a:pt x="13" y="32"/>
                        <a:pt x="13" y="32"/>
                        <a:pt x="13" y="32"/>
                      </a:cubicBezTo>
                      <a:cubicBezTo>
                        <a:pt x="7" y="32"/>
                        <a:pt x="7" y="32"/>
                        <a:pt x="7" y="32"/>
                      </a:cubicBezTo>
                      <a:cubicBezTo>
                        <a:pt x="7" y="8"/>
                        <a:pt x="7" y="8"/>
                        <a:pt x="7" y="8"/>
                      </a:cubicBezTo>
                      <a:cubicBezTo>
                        <a:pt x="6" y="8"/>
                        <a:pt x="6" y="9"/>
                        <a:pt x="5" y="9"/>
                      </a:cubicBezTo>
                      <a:cubicBezTo>
                        <a:pt x="5" y="9"/>
                        <a:pt x="4" y="10"/>
                        <a:pt x="4" y="10"/>
                      </a:cubicBezTo>
                      <a:cubicBezTo>
                        <a:pt x="3" y="10"/>
                        <a:pt x="3" y="10"/>
                        <a:pt x="2" y="10"/>
                      </a:cubicBezTo>
                      <a:cubicBezTo>
                        <a:pt x="1" y="11"/>
                        <a:pt x="1" y="11"/>
                        <a:pt x="0" y="11"/>
                      </a:cubicBezTo>
                      <a:cubicBezTo>
                        <a:pt x="0" y="5"/>
                        <a:pt x="0" y="5"/>
                        <a:pt x="0" y="5"/>
                      </a:cubicBezTo>
                      <a:cubicBezTo>
                        <a:pt x="2" y="5"/>
                        <a:pt x="4" y="4"/>
                        <a:pt x="5" y="3"/>
                      </a:cubicBezTo>
                      <a:cubicBezTo>
                        <a:pt x="7" y="2"/>
                        <a:pt x="8" y="1"/>
                        <a:pt x="9" y="0"/>
                      </a:cubicBezTo>
                      <a:lnTo>
                        <a:pt x="13"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299" name="Freeform 326">
                  <a:extLst>
                    <a:ext uri="{FF2B5EF4-FFF2-40B4-BE49-F238E27FC236}">
                      <a16:creationId xmlns:a16="http://schemas.microsoft.com/office/drawing/2014/main" id="{A1A7DE50-401F-42E1-BCB4-713D99D5B572}"/>
                    </a:ext>
                  </a:extLst>
                </p:cNvPr>
                <p:cNvSpPr>
                  <a:spLocks noEditPoints="1"/>
                </p:cNvSpPr>
                <p:nvPr/>
              </p:nvSpPr>
              <p:spPr bwMode="auto">
                <a:xfrm>
                  <a:off x="2032" y="2819"/>
                  <a:ext cx="38" cy="55"/>
                </a:xfrm>
                <a:custGeom>
                  <a:avLst/>
                  <a:gdLst>
                    <a:gd name="T0" fmla="*/ 11 w 22"/>
                    <a:gd name="T1" fmla="*/ 32 h 32"/>
                    <a:gd name="T2" fmla="*/ 0 w 22"/>
                    <a:gd name="T3" fmla="*/ 17 h 32"/>
                    <a:gd name="T4" fmla="*/ 3 w 22"/>
                    <a:gd name="T5" fmla="*/ 5 h 32"/>
                    <a:gd name="T6" fmla="*/ 12 w 22"/>
                    <a:gd name="T7" fmla="*/ 0 h 32"/>
                    <a:gd name="T8" fmla="*/ 22 w 22"/>
                    <a:gd name="T9" fmla="*/ 16 h 32"/>
                    <a:gd name="T10" fmla="*/ 19 w 22"/>
                    <a:gd name="T11" fmla="*/ 28 h 32"/>
                    <a:gd name="T12" fmla="*/ 11 w 22"/>
                    <a:gd name="T13" fmla="*/ 32 h 32"/>
                    <a:gd name="T14" fmla="*/ 11 w 22"/>
                    <a:gd name="T15" fmla="*/ 6 h 32"/>
                    <a:gd name="T16" fmla="*/ 7 w 22"/>
                    <a:gd name="T17" fmla="*/ 17 h 32"/>
                    <a:gd name="T18" fmla="*/ 11 w 22"/>
                    <a:gd name="T19" fmla="*/ 27 h 32"/>
                    <a:gd name="T20" fmla="*/ 15 w 22"/>
                    <a:gd name="T21" fmla="*/ 16 h 32"/>
                    <a:gd name="T22" fmla="*/ 11 w 22"/>
                    <a:gd name="T23"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7"/>
                      </a:cubicBezTo>
                      <a:cubicBezTo>
                        <a:pt x="0" y="11"/>
                        <a:pt x="1" y="7"/>
                        <a:pt x="3" y="5"/>
                      </a:cubicBezTo>
                      <a:cubicBezTo>
                        <a:pt x="5" y="2"/>
                        <a:pt x="8" y="0"/>
                        <a:pt x="12" y="0"/>
                      </a:cubicBezTo>
                      <a:cubicBezTo>
                        <a:pt x="19" y="0"/>
                        <a:pt x="22" y="6"/>
                        <a:pt x="22" y="16"/>
                      </a:cubicBezTo>
                      <a:cubicBezTo>
                        <a:pt x="22" y="21"/>
                        <a:pt x="21" y="25"/>
                        <a:pt x="19" y="28"/>
                      </a:cubicBezTo>
                      <a:cubicBezTo>
                        <a:pt x="18" y="31"/>
                        <a:pt x="15" y="32"/>
                        <a:pt x="11" y="32"/>
                      </a:cubicBezTo>
                      <a:close/>
                      <a:moveTo>
                        <a:pt x="11" y="6"/>
                      </a:moveTo>
                      <a:cubicBezTo>
                        <a:pt x="8" y="6"/>
                        <a:pt x="7" y="9"/>
                        <a:pt x="7" y="17"/>
                      </a:cubicBezTo>
                      <a:cubicBezTo>
                        <a:pt x="7" y="24"/>
                        <a:pt x="8" y="27"/>
                        <a:pt x="11" y="27"/>
                      </a:cubicBezTo>
                      <a:cubicBezTo>
                        <a:pt x="14" y="27"/>
                        <a:pt x="15" y="23"/>
                        <a:pt x="15" y="16"/>
                      </a:cubicBezTo>
                      <a:cubicBezTo>
                        <a:pt x="15" y="9"/>
                        <a:pt x="14" y="6"/>
                        <a:pt x="11" y="6"/>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300" name="Rectangle 327">
                  <a:extLst>
                    <a:ext uri="{FF2B5EF4-FFF2-40B4-BE49-F238E27FC236}">
                      <a16:creationId xmlns:a16="http://schemas.microsoft.com/office/drawing/2014/main" id="{2E4369C2-9E8F-4307-BEFD-1BB61EE532CE}"/>
                    </a:ext>
                  </a:extLst>
                </p:cNvPr>
                <p:cNvSpPr>
                  <a:spLocks noChangeArrowheads="1"/>
                </p:cNvSpPr>
                <p:nvPr/>
              </p:nvSpPr>
              <p:spPr bwMode="auto">
                <a:xfrm>
                  <a:off x="1848" y="3595"/>
                  <a:ext cx="319" cy="318"/>
                </a:xfrm>
                <a:prstGeom prst="rect">
                  <a:avLst/>
                </a:prstGeom>
                <a:solidFill>
                  <a:srgbClr val="00B2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301" name="Freeform 328">
                  <a:extLst>
                    <a:ext uri="{FF2B5EF4-FFF2-40B4-BE49-F238E27FC236}">
                      <a16:creationId xmlns:a16="http://schemas.microsoft.com/office/drawing/2014/main" id="{155992B2-5C52-44E0-9883-D9145236A164}"/>
                    </a:ext>
                  </a:extLst>
                </p:cNvPr>
                <p:cNvSpPr>
                  <a:spLocks/>
                </p:cNvSpPr>
                <p:nvPr/>
              </p:nvSpPr>
              <p:spPr bwMode="auto">
                <a:xfrm>
                  <a:off x="1904" y="3652"/>
                  <a:ext cx="23" cy="54"/>
                </a:xfrm>
                <a:custGeom>
                  <a:avLst/>
                  <a:gdLst>
                    <a:gd name="T0" fmla="*/ 13 w 13"/>
                    <a:gd name="T1" fmla="*/ 0 h 32"/>
                    <a:gd name="T2" fmla="*/ 13 w 13"/>
                    <a:gd name="T3" fmla="*/ 32 h 32"/>
                    <a:gd name="T4" fmla="*/ 6 w 13"/>
                    <a:gd name="T5" fmla="*/ 32 h 32"/>
                    <a:gd name="T6" fmla="*/ 6 w 13"/>
                    <a:gd name="T7" fmla="*/ 8 h 32"/>
                    <a:gd name="T8" fmla="*/ 5 w 13"/>
                    <a:gd name="T9" fmla="*/ 9 h 32"/>
                    <a:gd name="T10" fmla="*/ 3 w 13"/>
                    <a:gd name="T11" fmla="*/ 10 h 32"/>
                    <a:gd name="T12" fmla="*/ 2 w 13"/>
                    <a:gd name="T13" fmla="*/ 10 h 32"/>
                    <a:gd name="T14" fmla="*/ 0 w 13"/>
                    <a:gd name="T15" fmla="*/ 10 h 32"/>
                    <a:gd name="T16" fmla="*/ 0 w 13"/>
                    <a:gd name="T17" fmla="*/ 5 h 32"/>
                    <a:gd name="T18" fmla="*/ 5 w 13"/>
                    <a:gd name="T19" fmla="*/ 3 h 32"/>
                    <a:gd name="T20" fmla="*/ 9 w 13"/>
                    <a:gd name="T21" fmla="*/ 0 h 32"/>
                    <a:gd name="T22" fmla="*/ 13 w 13"/>
                    <a:gd name="T2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2">
                      <a:moveTo>
                        <a:pt x="13" y="0"/>
                      </a:moveTo>
                      <a:cubicBezTo>
                        <a:pt x="13" y="32"/>
                        <a:pt x="13" y="32"/>
                        <a:pt x="13" y="32"/>
                      </a:cubicBezTo>
                      <a:cubicBezTo>
                        <a:pt x="6" y="32"/>
                        <a:pt x="6" y="32"/>
                        <a:pt x="6" y="32"/>
                      </a:cubicBezTo>
                      <a:cubicBezTo>
                        <a:pt x="6" y="8"/>
                        <a:pt x="6" y="8"/>
                        <a:pt x="6" y="8"/>
                      </a:cubicBezTo>
                      <a:cubicBezTo>
                        <a:pt x="6" y="8"/>
                        <a:pt x="6" y="8"/>
                        <a:pt x="5" y="9"/>
                      </a:cubicBezTo>
                      <a:cubicBezTo>
                        <a:pt x="5" y="9"/>
                        <a:pt x="4" y="9"/>
                        <a:pt x="3" y="10"/>
                      </a:cubicBezTo>
                      <a:cubicBezTo>
                        <a:pt x="3" y="10"/>
                        <a:pt x="2" y="10"/>
                        <a:pt x="2" y="10"/>
                      </a:cubicBezTo>
                      <a:cubicBezTo>
                        <a:pt x="1" y="10"/>
                        <a:pt x="0" y="10"/>
                        <a:pt x="0" y="10"/>
                      </a:cubicBezTo>
                      <a:cubicBezTo>
                        <a:pt x="0" y="5"/>
                        <a:pt x="0" y="5"/>
                        <a:pt x="0" y="5"/>
                      </a:cubicBezTo>
                      <a:cubicBezTo>
                        <a:pt x="2" y="4"/>
                        <a:pt x="3" y="4"/>
                        <a:pt x="5" y="3"/>
                      </a:cubicBezTo>
                      <a:cubicBezTo>
                        <a:pt x="6" y="2"/>
                        <a:pt x="8" y="1"/>
                        <a:pt x="9" y="0"/>
                      </a:cubicBezTo>
                      <a:lnTo>
                        <a:pt x="13"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302" name="Freeform 329">
                  <a:extLst>
                    <a:ext uri="{FF2B5EF4-FFF2-40B4-BE49-F238E27FC236}">
                      <a16:creationId xmlns:a16="http://schemas.microsoft.com/office/drawing/2014/main" id="{C9CF0ABA-5729-40B2-B88E-37EEF3557818}"/>
                    </a:ext>
                  </a:extLst>
                </p:cNvPr>
                <p:cNvSpPr>
                  <a:spLocks noEditPoints="1"/>
                </p:cNvSpPr>
                <p:nvPr/>
              </p:nvSpPr>
              <p:spPr bwMode="auto">
                <a:xfrm>
                  <a:off x="1945" y="3652"/>
                  <a:ext cx="38" cy="54"/>
                </a:xfrm>
                <a:custGeom>
                  <a:avLst/>
                  <a:gdLst>
                    <a:gd name="T0" fmla="*/ 11 w 22"/>
                    <a:gd name="T1" fmla="*/ 32 h 32"/>
                    <a:gd name="T2" fmla="*/ 0 w 22"/>
                    <a:gd name="T3" fmla="*/ 17 h 32"/>
                    <a:gd name="T4" fmla="*/ 3 w 22"/>
                    <a:gd name="T5" fmla="*/ 5 h 32"/>
                    <a:gd name="T6" fmla="*/ 11 w 22"/>
                    <a:gd name="T7" fmla="*/ 0 h 32"/>
                    <a:gd name="T8" fmla="*/ 22 w 22"/>
                    <a:gd name="T9" fmla="*/ 16 h 32"/>
                    <a:gd name="T10" fmla="*/ 19 w 22"/>
                    <a:gd name="T11" fmla="*/ 28 h 32"/>
                    <a:gd name="T12" fmla="*/ 11 w 22"/>
                    <a:gd name="T13" fmla="*/ 32 h 32"/>
                    <a:gd name="T14" fmla="*/ 11 w 22"/>
                    <a:gd name="T15" fmla="*/ 6 h 32"/>
                    <a:gd name="T16" fmla="*/ 7 w 22"/>
                    <a:gd name="T17" fmla="*/ 17 h 32"/>
                    <a:gd name="T18" fmla="*/ 11 w 22"/>
                    <a:gd name="T19" fmla="*/ 27 h 32"/>
                    <a:gd name="T20" fmla="*/ 15 w 22"/>
                    <a:gd name="T21" fmla="*/ 16 h 32"/>
                    <a:gd name="T22" fmla="*/ 11 w 22"/>
                    <a:gd name="T23"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7"/>
                      </a:cubicBezTo>
                      <a:cubicBezTo>
                        <a:pt x="0" y="11"/>
                        <a:pt x="1" y="7"/>
                        <a:pt x="3" y="5"/>
                      </a:cubicBezTo>
                      <a:cubicBezTo>
                        <a:pt x="5" y="2"/>
                        <a:pt x="8" y="0"/>
                        <a:pt x="11" y="0"/>
                      </a:cubicBezTo>
                      <a:cubicBezTo>
                        <a:pt x="19" y="0"/>
                        <a:pt x="22" y="6"/>
                        <a:pt x="22" y="16"/>
                      </a:cubicBezTo>
                      <a:cubicBezTo>
                        <a:pt x="22" y="21"/>
                        <a:pt x="21" y="25"/>
                        <a:pt x="19" y="28"/>
                      </a:cubicBezTo>
                      <a:cubicBezTo>
                        <a:pt x="17" y="31"/>
                        <a:pt x="14" y="32"/>
                        <a:pt x="11" y="32"/>
                      </a:cubicBezTo>
                      <a:close/>
                      <a:moveTo>
                        <a:pt x="11" y="6"/>
                      </a:moveTo>
                      <a:cubicBezTo>
                        <a:pt x="8" y="6"/>
                        <a:pt x="7" y="9"/>
                        <a:pt x="7" y="17"/>
                      </a:cubicBezTo>
                      <a:cubicBezTo>
                        <a:pt x="7" y="23"/>
                        <a:pt x="8" y="27"/>
                        <a:pt x="11" y="27"/>
                      </a:cubicBezTo>
                      <a:cubicBezTo>
                        <a:pt x="14" y="27"/>
                        <a:pt x="15" y="23"/>
                        <a:pt x="15" y="16"/>
                      </a:cubicBezTo>
                      <a:cubicBezTo>
                        <a:pt x="15" y="9"/>
                        <a:pt x="14" y="6"/>
                        <a:pt x="11" y="6"/>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303" name="Freeform 330">
                  <a:extLst>
                    <a:ext uri="{FF2B5EF4-FFF2-40B4-BE49-F238E27FC236}">
                      <a16:creationId xmlns:a16="http://schemas.microsoft.com/office/drawing/2014/main" id="{007E0D32-F6C8-4420-A4AA-694D5B7AAD5D}"/>
                    </a:ext>
                  </a:extLst>
                </p:cNvPr>
                <p:cNvSpPr>
                  <a:spLocks/>
                </p:cNvSpPr>
                <p:nvPr/>
              </p:nvSpPr>
              <p:spPr bwMode="auto">
                <a:xfrm>
                  <a:off x="1993" y="3652"/>
                  <a:ext cx="22" cy="54"/>
                </a:xfrm>
                <a:custGeom>
                  <a:avLst/>
                  <a:gdLst>
                    <a:gd name="T0" fmla="*/ 13 w 13"/>
                    <a:gd name="T1" fmla="*/ 0 h 32"/>
                    <a:gd name="T2" fmla="*/ 13 w 13"/>
                    <a:gd name="T3" fmla="*/ 32 h 32"/>
                    <a:gd name="T4" fmla="*/ 7 w 13"/>
                    <a:gd name="T5" fmla="*/ 32 h 32"/>
                    <a:gd name="T6" fmla="*/ 7 w 13"/>
                    <a:gd name="T7" fmla="*/ 8 h 32"/>
                    <a:gd name="T8" fmla="*/ 5 w 13"/>
                    <a:gd name="T9" fmla="*/ 9 h 32"/>
                    <a:gd name="T10" fmla="*/ 4 w 13"/>
                    <a:gd name="T11" fmla="*/ 10 h 32"/>
                    <a:gd name="T12" fmla="*/ 2 w 13"/>
                    <a:gd name="T13" fmla="*/ 10 h 32"/>
                    <a:gd name="T14" fmla="*/ 0 w 13"/>
                    <a:gd name="T15" fmla="*/ 10 h 32"/>
                    <a:gd name="T16" fmla="*/ 0 w 13"/>
                    <a:gd name="T17" fmla="*/ 5 h 32"/>
                    <a:gd name="T18" fmla="*/ 5 w 13"/>
                    <a:gd name="T19" fmla="*/ 3 h 32"/>
                    <a:gd name="T20" fmla="*/ 9 w 13"/>
                    <a:gd name="T21" fmla="*/ 0 h 32"/>
                    <a:gd name="T22" fmla="*/ 13 w 13"/>
                    <a:gd name="T2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2">
                      <a:moveTo>
                        <a:pt x="13" y="0"/>
                      </a:moveTo>
                      <a:cubicBezTo>
                        <a:pt x="13" y="32"/>
                        <a:pt x="13" y="32"/>
                        <a:pt x="13" y="32"/>
                      </a:cubicBezTo>
                      <a:cubicBezTo>
                        <a:pt x="7" y="32"/>
                        <a:pt x="7" y="32"/>
                        <a:pt x="7" y="32"/>
                      </a:cubicBezTo>
                      <a:cubicBezTo>
                        <a:pt x="7" y="8"/>
                        <a:pt x="7" y="8"/>
                        <a:pt x="7" y="8"/>
                      </a:cubicBezTo>
                      <a:cubicBezTo>
                        <a:pt x="6" y="8"/>
                        <a:pt x="6" y="8"/>
                        <a:pt x="5" y="9"/>
                      </a:cubicBezTo>
                      <a:cubicBezTo>
                        <a:pt x="5" y="9"/>
                        <a:pt x="4" y="9"/>
                        <a:pt x="4" y="10"/>
                      </a:cubicBezTo>
                      <a:cubicBezTo>
                        <a:pt x="3" y="10"/>
                        <a:pt x="3" y="10"/>
                        <a:pt x="2" y="10"/>
                      </a:cubicBezTo>
                      <a:cubicBezTo>
                        <a:pt x="1" y="10"/>
                        <a:pt x="1" y="10"/>
                        <a:pt x="0" y="10"/>
                      </a:cubicBezTo>
                      <a:cubicBezTo>
                        <a:pt x="0" y="5"/>
                        <a:pt x="0" y="5"/>
                        <a:pt x="0" y="5"/>
                      </a:cubicBezTo>
                      <a:cubicBezTo>
                        <a:pt x="2" y="4"/>
                        <a:pt x="4" y="4"/>
                        <a:pt x="5" y="3"/>
                      </a:cubicBezTo>
                      <a:cubicBezTo>
                        <a:pt x="7" y="2"/>
                        <a:pt x="8" y="1"/>
                        <a:pt x="9" y="0"/>
                      </a:cubicBezTo>
                      <a:lnTo>
                        <a:pt x="13"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304" name="Freeform 331">
                  <a:extLst>
                    <a:ext uri="{FF2B5EF4-FFF2-40B4-BE49-F238E27FC236}">
                      <a16:creationId xmlns:a16="http://schemas.microsoft.com/office/drawing/2014/main" id="{257482E3-E83C-4AB2-9A3E-25708BCA1F19}"/>
                    </a:ext>
                  </a:extLst>
                </p:cNvPr>
                <p:cNvSpPr>
                  <a:spLocks noEditPoints="1"/>
                </p:cNvSpPr>
                <p:nvPr/>
              </p:nvSpPr>
              <p:spPr bwMode="auto">
                <a:xfrm>
                  <a:off x="1899" y="3727"/>
                  <a:ext cx="38" cy="54"/>
                </a:xfrm>
                <a:custGeom>
                  <a:avLst/>
                  <a:gdLst>
                    <a:gd name="T0" fmla="*/ 11 w 22"/>
                    <a:gd name="T1" fmla="*/ 32 h 32"/>
                    <a:gd name="T2" fmla="*/ 0 w 22"/>
                    <a:gd name="T3" fmla="*/ 17 h 32"/>
                    <a:gd name="T4" fmla="*/ 3 w 22"/>
                    <a:gd name="T5" fmla="*/ 4 h 32"/>
                    <a:gd name="T6" fmla="*/ 11 w 22"/>
                    <a:gd name="T7" fmla="*/ 0 h 32"/>
                    <a:gd name="T8" fmla="*/ 22 w 22"/>
                    <a:gd name="T9" fmla="*/ 16 h 32"/>
                    <a:gd name="T10" fmla="*/ 19 w 22"/>
                    <a:gd name="T11" fmla="*/ 28 h 32"/>
                    <a:gd name="T12" fmla="*/ 11 w 22"/>
                    <a:gd name="T13" fmla="*/ 32 h 32"/>
                    <a:gd name="T14" fmla="*/ 11 w 22"/>
                    <a:gd name="T15" fmla="*/ 5 h 32"/>
                    <a:gd name="T16" fmla="*/ 7 w 22"/>
                    <a:gd name="T17" fmla="*/ 16 h 32"/>
                    <a:gd name="T18" fmla="*/ 11 w 22"/>
                    <a:gd name="T19" fmla="*/ 27 h 32"/>
                    <a:gd name="T20" fmla="*/ 15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3" y="32"/>
                        <a:pt x="0" y="27"/>
                        <a:pt x="0" y="17"/>
                      </a:cubicBezTo>
                      <a:cubicBezTo>
                        <a:pt x="0" y="11"/>
                        <a:pt x="1" y="7"/>
                        <a:pt x="3" y="4"/>
                      </a:cubicBezTo>
                      <a:cubicBezTo>
                        <a:pt x="5" y="2"/>
                        <a:pt x="8" y="0"/>
                        <a:pt x="11" y="0"/>
                      </a:cubicBezTo>
                      <a:cubicBezTo>
                        <a:pt x="18" y="0"/>
                        <a:pt x="22" y="5"/>
                        <a:pt x="22" y="16"/>
                      </a:cubicBezTo>
                      <a:cubicBezTo>
                        <a:pt x="22" y="21"/>
                        <a:pt x="21" y="25"/>
                        <a:pt x="19" y="28"/>
                      </a:cubicBezTo>
                      <a:cubicBezTo>
                        <a:pt x="17" y="31"/>
                        <a:pt x="14" y="32"/>
                        <a:pt x="11" y="32"/>
                      </a:cubicBezTo>
                      <a:close/>
                      <a:moveTo>
                        <a:pt x="11" y="5"/>
                      </a:moveTo>
                      <a:cubicBezTo>
                        <a:pt x="8" y="5"/>
                        <a:pt x="7" y="9"/>
                        <a:pt x="7" y="16"/>
                      </a:cubicBezTo>
                      <a:cubicBezTo>
                        <a:pt x="7" y="23"/>
                        <a:pt x="8" y="27"/>
                        <a:pt x="11" y="27"/>
                      </a:cubicBezTo>
                      <a:cubicBezTo>
                        <a:pt x="14" y="27"/>
                        <a:pt x="15" y="23"/>
                        <a:pt x="15" y="16"/>
                      </a:cubicBezTo>
                      <a:cubicBezTo>
                        <a:pt x="15" y="9"/>
                        <a:pt x="14" y="5"/>
                        <a:pt x="11" y="5"/>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305" name="Freeform 332">
                  <a:extLst>
                    <a:ext uri="{FF2B5EF4-FFF2-40B4-BE49-F238E27FC236}">
                      <a16:creationId xmlns:a16="http://schemas.microsoft.com/office/drawing/2014/main" id="{3D192440-95D0-437F-A9D4-657C98FA3990}"/>
                    </a:ext>
                  </a:extLst>
                </p:cNvPr>
                <p:cNvSpPr>
                  <a:spLocks/>
                </p:cNvSpPr>
                <p:nvPr/>
              </p:nvSpPr>
              <p:spPr bwMode="auto">
                <a:xfrm>
                  <a:off x="1950" y="3727"/>
                  <a:ext cx="23" cy="53"/>
                </a:xfrm>
                <a:custGeom>
                  <a:avLst/>
                  <a:gdLst>
                    <a:gd name="T0" fmla="*/ 13 w 13"/>
                    <a:gd name="T1" fmla="*/ 0 h 31"/>
                    <a:gd name="T2" fmla="*/ 13 w 13"/>
                    <a:gd name="T3" fmla="*/ 31 h 31"/>
                    <a:gd name="T4" fmla="*/ 6 w 13"/>
                    <a:gd name="T5" fmla="*/ 31 h 31"/>
                    <a:gd name="T6" fmla="*/ 6 w 13"/>
                    <a:gd name="T7" fmla="*/ 8 h 31"/>
                    <a:gd name="T8" fmla="*/ 5 w 13"/>
                    <a:gd name="T9" fmla="*/ 9 h 31"/>
                    <a:gd name="T10" fmla="*/ 4 w 13"/>
                    <a:gd name="T11" fmla="*/ 9 h 31"/>
                    <a:gd name="T12" fmla="*/ 2 w 13"/>
                    <a:gd name="T13" fmla="*/ 10 h 31"/>
                    <a:gd name="T14" fmla="*/ 0 w 13"/>
                    <a:gd name="T15" fmla="*/ 10 h 31"/>
                    <a:gd name="T16" fmla="*/ 0 w 13"/>
                    <a:gd name="T17" fmla="*/ 5 h 31"/>
                    <a:gd name="T18" fmla="*/ 5 w 13"/>
                    <a:gd name="T19" fmla="*/ 3 h 31"/>
                    <a:gd name="T20" fmla="*/ 9 w 13"/>
                    <a:gd name="T21" fmla="*/ 0 h 31"/>
                    <a:gd name="T22" fmla="*/ 13 w 13"/>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1">
                      <a:moveTo>
                        <a:pt x="13" y="0"/>
                      </a:moveTo>
                      <a:cubicBezTo>
                        <a:pt x="13" y="31"/>
                        <a:pt x="13" y="31"/>
                        <a:pt x="13" y="31"/>
                      </a:cubicBezTo>
                      <a:cubicBezTo>
                        <a:pt x="6" y="31"/>
                        <a:pt x="6" y="31"/>
                        <a:pt x="6" y="31"/>
                      </a:cubicBezTo>
                      <a:cubicBezTo>
                        <a:pt x="6" y="8"/>
                        <a:pt x="6" y="8"/>
                        <a:pt x="6" y="8"/>
                      </a:cubicBezTo>
                      <a:cubicBezTo>
                        <a:pt x="6" y="8"/>
                        <a:pt x="6" y="8"/>
                        <a:pt x="5" y="9"/>
                      </a:cubicBezTo>
                      <a:cubicBezTo>
                        <a:pt x="5" y="9"/>
                        <a:pt x="4" y="9"/>
                        <a:pt x="4" y="9"/>
                      </a:cubicBezTo>
                      <a:cubicBezTo>
                        <a:pt x="3" y="10"/>
                        <a:pt x="2" y="10"/>
                        <a:pt x="2" y="10"/>
                      </a:cubicBezTo>
                      <a:cubicBezTo>
                        <a:pt x="1" y="10"/>
                        <a:pt x="1" y="10"/>
                        <a:pt x="0" y="10"/>
                      </a:cubicBezTo>
                      <a:cubicBezTo>
                        <a:pt x="0" y="5"/>
                        <a:pt x="0" y="5"/>
                        <a:pt x="0" y="5"/>
                      </a:cubicBezTo>
                      <a:cubicBezTo>
                        <a:pt x="2" y="4"/>
                        <a:pt x="3" y="3"/>
                        <a:pt x="5" y="3"/>
                      </a:cubicBezTo>
                      <a:cubicBezTo>
                        <a:pt x="6" y="2"/>
                        <a:pt x="8" y="1"/>
                        <a:pt x="9" y="0"/>
                      </a:cubicBezTo>
                      <a:lnTo>
                        <a:pt x="13"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306" name="Freeform 333">
                  <a:extLst>
                    <a:ext uri="{FF2B5EF4-FFF2-40B4-BE49-F238E27FC236}">
                      <a16:creationId xmlns:a16="http://schemas.microsoft.com/office/drawing/2014/main" id="{0B6C3C6C-18C4-43EA-85B0-AE002F2FA42F}"/>
                    </a:ext>
                  </a:extLst>
                </p:cNvPr>
                <p:cNvSpPr>
                  <a:spLocks noEditPoints="1"/>
                </p:cNvSpPr>
                <p:nvPr/>
              </p:nvSpPr>
              <p:spPr bwMode="auto">
                <a:xfrm>
                  <a:off x="1988" y="3727"/>
                  <a:ext cx="38" cy="54"/>
                </a:xfrm>
                <a:custGeom>
                  <a:avLst/>
                  <a:gdLst>
                    <a:gd name="T0" fmla="*/ 11 w 22"/>
                    <a:gd name="T1" fmla="*/ 32 h 32"/>
                    <a:gd name="T2" fmla="*/ 0 w 22"/>
                    <a:gd name="T3" fmla="*/ 17 h 32"/>
                    <a:gd name="T4" fmla="*/ 3 w 22"/>
                    <a:gd name="T5" fmla="*/ 4 h 32"/>
                    <a:gd name="T6" fmla="*/ 12 w 22"/>
                    <a:gd name="T7" fmla="*/ 0 h 32"/>
                    <a:gd name="T8" fmla="*/ 22 w 22"/>
                    <a:gd name="T9" fmla="*/ 16 h 32"/>
                    <a:gd name="T10" fmla="*/ 19 w 22"/>
                    <a:gd name="T11" fmla="*/ 28 h 32"/>
                    <a:gd name="T12" fmla="*/ 11 w 22"/>
                    <a:gd name="T13" fmla="*/ 32 h 32"/>
                    <a:gd name="T14" fmla="*/ 11 w 22"/>
                    <a:gd name="T15" fmla="*/ 5 h 32"/>
                    <a:gd name="T16" fmla="*/ 7 w 22"/>
                    <a:gd name="T17" fmla="*/ 16 h 32"/>
                    <a:gd name="T18" fmla="*/ 11 w 22"/>
                    <a:gd name="T19" fmla="*/ 27 h 32"/>
                    <a:gd name="T20" fmla="*/ 15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7"/>
                      </a:cubicBezTo>
                      <a:cubicBezTo>
                        <a:pt x="0" y="11"/>
                        <a:pt x="1" y="7"/>
                        <a:pt x="3" y="4"/>
                      </a:cubicBezTo>
                      <a:cubicBezTo>
                        <a:pt x="5" y="2"/>
                        <a:pt x="8" y="0"/>
                        <a:pt x="12" y="0"/>
                      </a:cubicBezTo>
                      <a:cubicBezTo>
                        <a:pt x="19" y="0"/>
                        <a:pt x="22" y="5"/>
                        <a:pt x="22" y="16"/>
                      </a:cubicBezTo>
                      <a:cubicBezTo>
                        <a:pt x="22" y="21"/>
                        <a:pt x="21" y="25"/>
                        <a:pt x="19" y="28"/>
                      </a:cubicBezTo>
                      <a:cubicBezTo>
                        <a:pt x="17" y="31"/>
                        <a:pt x="15" y="32"/>
                        <a:pt x="11" y="32"/>
                      </a:cubicBezTo>
                      <a:close/>
                      <a:moveTo>
                        <a:pt x="11" y="5"/>
                      </a:moveTo>
                      <a:cubicBezTo>
                        <a:pt x="8" y="5"/>
                        <a:pt x="7" y="9"/>
                        <a:pt x="7" y="16"/>
                      </a:cubicBezTo>
                      <a:cubicBezTo>
                        <a:pt x="7" y="23"/>
                        <a:pt x="8" y="27"/>
                        <a:pt x="11" y="27"/>
                      </a:cubicBezTo>
                      <a:cubicBezTo>
                        <a:pt x="14" y="27"/>
                        <a:pt x="15" y="23"/>
                        <a:pt x="15" y="16"/>
                      </a:cubicBezTo>
                      <a:cubicBezTo>
                        <a:pt x="15" y="9"/>
                        <a:pt x="14" y="5"/>
                        <a:pt x="11" y="5"/>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307" name="Freeform 334">
                  <a:extLst>
                    <a:ext uri="{FF2B5EF4-FFF2-40B4-BE49-F238E27FC236}">
                      <a16:creationId xmlns:a16="http://schemas.microsoft.com/office/drawing/2014/main" id="{43FDF8BE-0934-447F-9590-ECB30E3DC7EC}"/>
                    </a:ext>
                  </a:extLst>
                </p:cNvPr>
                <p:cNvSpPr>
                  <a:spLocks noEditPoints="1"/>
                </p:cNvSpPr>
                <p:nvPr/>
              </p:nvSpPr>
              <p:spPr bwMode="auto">
                <a:xfrm>
                  <a:off x="1899" y="3802"/>
                  <a:ext cx="38" cy="55"/>
                </a:xfrm>
                <a:custGeom>
                  <a:avLst/>
                  <a:gdLst>
                    <a:gd name="T0" fmla="*/ 11 w 22"/>
                    <a:gd name="T1" fmla="*/ 32 h 32"/>
                    <a:gd name="T2" fmla="*/ 0 w 22"/>
                    <a:gd name="T3" fmla="*/ 16 h 32"/>
                    <a:gd name="T4" fmla="*/ 3 w 22"/>
                    <a:gd name="T5" fmla="*/ 4 h 32"/>
                    <a:gd name="T6" fmla="*/ 11 w 22"/>
                    <a:gd name="T7" fmla="*/ 0 h 32"/>
                    <a:gd name="T8" fmla="*/ 22 w 22"/>
                    <a:gd name="T9" fmla="*/ 16 h 32"/>
                    <a:gd name="T10" fmla="*/ 19 w 22"/>
                    <a:gd name="T11" fmla="*/ 28 h 32"/>
                    <a:gd name="T12" fmla="*/ 11 w 22"/>
                    <a:gd name="T13" fmla="*/ 32 h 32"/>
                    <a:gd name="T14" fmla="*/ 11 w 22"/>
                    <a:gd name="T15" fmla="*/ 5 h 32"/>
                    <a:gd name="T16" fmla="*/ 7 w 22"/>
                    <a:gd name="T17" fmla="*/ 16 h 32"/>
                    <a:gd name="T18" fmla="*/ 11 w 22"/>
                    <a:gd name="T19" fmla="*/ 27 h 32"/>
                    <a:gd name="T20" fmla="*/ 15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3" y="32"/>
                        <a:pt x="0" y="27"/>
                        <a:pt x="0" y="16"/>
                      </a:cubicBezTo>
                      <a:cubicBezTo>
                        <a:pt x="0" y="11"/>
                        <a:pt x="1" y="7"/>
                        <a:pt x="3" y="4"/>
                      </a:cubicBezTo>
                      <a:cubicBezTo>
                        <a:pt x="5" y="1"/>
                        <a:pt x="8" y="0"/>
                        <a:pt x="11" y="0"/>
                      </a:cubicBezTo>
                      <a:cubicBezTo>
                        <a:pt x="18" y="0"/>
                        <a:pt x="22" y="5"/>
                        <a:pt x="22" y="16"/>
                      </a:cubicBezTo>
                      <a:cubicBezTo>
                        <a:pt x="22" y="21"/>
                        <a:pt x="21" y="25"/>
                        <a:pt x="19" y="28"/>
                      </a:cubicBezTo>
                      <a:cubicBezTo>
                        <a:pt x="17" y="30"/>
                        <a:pt x="14" y="32"/>
                        <a:pt x="11" y="32"/>
                      </a:cubicBezTo>
                      <a:close/>
                      <a:moveTo>
                        <a:pt x="11" y="5"/>
                      </a:moveTo>
                      <a:cubicBezTo>
                        <a:pt x="8" y="5"/>
                        <a:pt x="7" y="9"/>
                        <a:pt x="7" y="16"/>
                      </a:cubicBezTo>
                      <a:cubicBezTo>
                        <a:pt x="7" y="23"/>
                        <a:pt x="8" y="27"/>
                        <a:pt x="11" y="27"/>
                      </a:cubicBezTo>
                      <a:cubicBezTo>
                        <a:pt x="14" y="27"/>
                        <a:pt x="15" y="23"/>
                        <a:pt x="15" y="16"/>
                      </a:cubicBezTo>
                      <a:cubicBezTo>
                        <a:pt x="15" y="9"/>
                        <a:pt x="14" y="5"/>
                        <a:pt x="11" y="5"/>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308" name="Freeform 335">
                  <a:extLst>
                    <a:ext uri="{FF2B5EF4-FFF2-40B4-BE49-F238E27FC236}">
                      <a16:creationId xmlns:a16="http://schemas.microsoft.com/office/drawing/2014/main" id="{39E92C4E-ACF9-4783-B3DE-A72764A06AE1}"/>
                    </a:ext>
                  </a:extLst>
                </p:cNvPr>
                <p:cNvSpPr>
                  <a:spLocks noEditPoints="1"/>
                </p:cNvSpPr>
                <p:nvPr/>
              </p:nvSpPr>
              <p:spPr bwMode="auto">
                <a:xfrm>
                  <a:off x="1945" y="3802"/>
                  <a:ext cx="38" cy="55"/>
                </a:xfrm>
                <a:custGeom>
                  <a:avLst/>
                  <a:gdLst>
                    <a:gd name="T0" fmla="*/ 11 w 22"/>
                    <a:gd name="T1" fmla="*/ 32 h 32"/>
                    <a:gd name="T2" fmla="*/ 0 w 22"/>
                    <a:gd name="T3" fmla="*/ 16 h 32"/>
                    <a:gd name="T4" fmla="*/ 3 w 22"/>
                    <a:gd name="T5" fmla="*/ 4 h 32"/>
                    <a:gd name="T6" fmla="*/ 11 w 22"/>
                    <a:gd name="T7" fmla="*/ 0 h 32"/>
                    <a:gd name="T8" fmla="*/ 22 w 22"/>
                    <a:gd name="T9" fmla="*/ 16 h 32"/>
                    <a:gd name="T10" fmla="*/ 19 w 22"/>
                    <a:gd name="T11" fmla="*/ 28 h 32"/>
                    <a:gd name="T12" fmla="*/ 11 w 22"/>
                    <a:gd name="T13" fmla="*/ 32 h 32"/>
                    <a:gd name="T14" fmla="*/ 11 w 22"/>
                    <a:gd name="T15" fmla="*/ 5 h 32"/>
                    <a:gd name="T16" fmla="*/ 7 w 22"/>
                    <a:gd name="T17" fmla="*/ 16 h 32"/>
                    <a:gd name="T18" fmla="*/ 11 w 22"/>
                    <a:gd name="T19" fmla="*/ 27 h 32"/>
                    <a:gd name="T20" fmla="*/ 15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6"/>
                      </a:cubicBezTo>
                      <a:cubicBezTo>
                        <a:pt x="0" y="11"/>
                        <a:pt x="1" y="7"/>
                        <a:pt x="3" y="4"/>
                      </a:cubicBezTo>
                      <a:cubicBezTo>
                        <a:pt x="5" y="1"/>
                        <a:pt x="8" y="0"/>
                        <a:pt x="11" y="0"/>
                      </a:cubicBezTo>
                      <a:cubicBezTo>
                        <a:pt x="19" y="0"/>
                        <a:pt x="22" y="5"/>
                        <a:pt x="22" y="16"/>
                      </a:cubicBezTo>
                      <a:cubicBezTo>
                        <a:pt x="22" y="21"/>
                        <a:pt x="21" y="25"/>
                        <a:pt x="19" y="28"/>
                      </a:cubicBezTo>
                      <a:cubicBezTo>
                        <a:pt x="17" y="30"/>
                        <a:pt x="14" y="32"/>
                        <a:pt x="11" y="32"/>
                      </a:cubicBezTo>
                      <a:close/>
                      <a:moveTo>
                        <a:pt x="11" y="5"/>
                      </a:moveTo>
                      <a:cubicBezTo>
                        <a:pt x="8" y="5"/>
                        <a:pt x="7" y="9"/>
                        <a:pt x="7" y="16"/>
                      </a:cubicBezTo>
                      <a:cubicBezTo>
                        <a:pt x="7" y="23"/>
                        <a:pt x="8" y="27"/>
                        <a:pt x="11" y="27"/>
                      </a:cubicBezTo>
                      <a:cubicBezTo>
                        <a:pt x="14" y="27"/>
                        <a:pt x="15" y="23"/>
                        <a:pt x="15" y="16"/>
                      </a:cubicBezTo>
                      <a:cubicBezTo>
                        <a:pt x="15" y="9"/>
                        <a:pt x="14" y="5"/>
                        <a:pt x="11" y="5"/>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309" name="Freeform 336">
                  <a:extLst>
                    <a:ext uri="{FF2B5EF4-FFF2-40B4-BE49-F238E27FC236}">
                      <a16:creationId xmlns:a16="http://schemas.microsoft.com/office/drawing/2014/main" id="{FB2B9A38-90B6-425D-96C1-472652321D73}"/>
                    </a:ext>
                  </a:extLst>
                </p:cNvPr>
                <p:cNvSpPr>
                  <a:spLocks/>
                </p:cNvSpPr>
                <p:nvPr/>
              </p:nvSpPr>
              <p:spPr bwMode="auto">
                <a:xfrm>
                  <a:off x="1993" y="3802"/>
                  <a:ext cx="22" cy="53"/>
                </a:xfrm>
                <a:custGeom>
                  <a:avLst/>
                  <a:gdLst>
                    <a:gd name="T0" fmla="*/ 13 w 13"/>
                    <a:gd name="T1" fmla="*/ 0 h 31"/>
                    <a:gd name="T2" fmla="*/ 13 w 13"/>
                    <a:gd name="T3" fmla="*/ 31 h 31"/>
                    <a:gd name="T4" fmla="*/ 7 w 13"/>
                    <a:gd name="T5" fmla="*/ 31 h 31"/>
                    <a:gd name="T6" fmla="*/ 7 w 13"/>
                    <a:gd name="T7" fmla="*/ 7 h 31"/>
                    <a:gd name="T8" fmla="*/ 5 w 13"/>
                    <a:gd name="T9" fmla="*/ 8 h 31"/>
                    <a:gd name="T10" fmla="*/ 4 w 13"/>
                    <a:gd name="T11" fmla="*/ 9 h 31"/>
                    <a:gd name="T12" fmla="*/ 2 w 13"/>
                    <a:gd name="T13" fmla="*/ 10 h 31"/>
                    <a:gd name="T14" fmla="*/ 0 w 13"/>
                    <a:gd name="T15" fmla="*/ 10 h 31"/>
                    <a:gd name="T16" fmla="*/ 0 w 13"/>
                    <a:gd name="T17" fmla="*/ 4 h 31"/>
                    <a:gd name="T18" fmla="*/ 5 w 13"/>
                    <a:gd name="T19" fmla="*/ 2 h 31"/>
                    <a:gd name="T20" fmla="*/ 9 w 13"/>
                    <a:gd name="T21" fmla="*/ 0 h 31"/>
                    <a:gd name="T22" fmla="*/ 13 w 13"/>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1">
                      <a:moveTo>
                        <a:pt x="13" y="0"/>
                      </a:moveTo>
                      <a:cubicBezTo>
                        <a:pt x="13" y="31"/>
                        <a:pt x="13" y="31"/>
                        <a:pt x="13" y="31"/>
                      </a:cubicBezTo>
                      <a:cubicBezTo>
                        <a:pt x="7" y="31"/>
                        <a:pt x="7" y="31"/>
                        <a:pt x="7" y="31"/>
                      </a:cubicBezTo>
                      <a:cubicBezTo>
                        <a:pt x="7" y="7"/>
                        <a:pt x="7" y="7"/>
                        <a:pt x="7" y="7"/>
                      </a:cubicBezTo>
                      <a:cubicBezTo>
                        <a:pt x="6" y="8"/>
                        <a:pt x="6" y="8"/>
                        <a:pt x="5" y="8"/>
                      </a:cubicBezTo>
                      <a:cubicBezTo>
                        <a:pt x="5" y="9"/>
                        <a:pt x="4" y="9"/>
                        <a:pt x="4" y="9"/>
                      </a:cubicBezTo>
                      <a:cubicBezTo>
                        <a:pt x="3" y="9"/>
                        <a:pt x="3" y="10"/>
                        <a:pt x="2" y="10"/>
                      </a:cubicBezTo>
                      <a:cubicBezTo>
                        <a:pt x="1" y="10"/>
                        <a:pt x="1" y="10"/>
                        <a:pt x="0" y="10"/>
                      </a:cubicBezTo>
                      <a:cubicBezTo>
                        <a:pt x="0" y="4"/>
                        <a:pt x="0" y="4"/>
                        <a:pt x="0" y="4"/>
                      </a:cubicBezTo>
                      <a:cubicBezTo>
                        <a:pt x="2" y="4"/>
                        <a:pt x="4" y="3"/>
                        <a:pt x="5" y="2"/>
                      </a:cubicBezTo>
                      <a:cubicBezTo>
                        <a:pt x="7" y="2"/>
                        <a:pt x="8" y="1"/>
                        <a:pt x="9" y="0"/>
                      </a:cubicBezTo>
                      <a:lnTo>
                        <a:pt x="13"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310" name="Freeform 337">
                  <a:extLst>
                    <a:ext uri="{FF2B5EF4-FFF2-40B4-BE49-F238E27FC236}">
                      <a16:creationId xmlns:a16="http://schemas.microsoft.com/office/drawing/2014/main" id="{12C227E5-E437-4ED7-B023-13F349FDDEA7}"/>
                    </a:ext>
                  </a:extLst>
                </p:cNvPr>
                <p:cNvSpPr>
                  <a:spLocks/>
                </p:cNvSpPr>
                <p:nvPr/>
              </p:nvSpPr>
              <p:spPr bwMode="auto">
                <a:xfrm>
                  <a:off x="2084" y="3652"/>
                  <a:ext cx="24" cy="54"/>
                </a:xfrm>
                <a:custGeom>
                  <a:avLst/>
                  <a:gdLst>
                    <a:gd name="T0" fmla="*/ 14 w 14"/>
                    <a:gd name="T1" fmla="*/ 0 h 32"/>
                    <a:gd name="T2" fmla="*/ 14 w 14"/>
                    <a:gd name="T3" fmla="*/ 32 h 32"/>
                    <a:gd name="T4" fmla="*/ 7 w 14"/>
                    <a:gd name="T5" fmla="*/ 32 h 32"/>
                    <a:gd name="T6" fmla="*/ 7 w 14"/>
                    <a:gd name="T7" fmla="*/ 8 h 32"/>
                    <a:gd name="T8" fmla="*/ 5 w 14"/>
                    <a:gd name="T9" fmla="*/ 9 h 32"/>
                    <a:gd name="T10" fmla="*/ 4 w 14"/>
                    <a:gd name="T11" fmla="*/ 10 h 32"/>
                    <a:gd name="T12" fmla="*/ 2 w 14"/>
                    <a:gd name="T13" fmla="*/ 10 h 32"/>
                    <a:gd name="T14" fmla="*/ 0 w 14"/>
                    <a:gd name="T15" fmla="*/ 10 h 32"/>
                    <a:gd name="T16" fmla="*/ 0 w 14"/>
                    <a:gd name="T17" fmla="*/ 5 h 32"/>
                    <a:gd name="T18" fmla="*/ 5 w 14"/>
                    <a:gd name="T19" fmla="*/ 3 h 32"/>
                    <a:gd name="T20" fmla="*/ 9 w 14"/>
                    <a:gd name="T21" fmla="*/ 0 h 32"/>
                    <a:gd name="T22" fmla="*/ 14 w 14"/>
                    <a:gd name="T2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32">
                      <a:moveTo>
                        <a:pt x="14" y="0"/>
                      </a:moveTo>
                      <a:cubicBezTo>
                        <a:pt x="14" y="32"/>
                        <a:pt x="14" y="32"/>
                        <a:pt x="14" y="32"/>
                      </a:cubicBezTo>
                      <a:cubicBezTo>
                        <a:pt x="7" y="32"/>
                        <a:pt x="7" y="32"/>
                        <a:pt x="7" y="32"/>
                      </a:cubicBezTo>
                      <a:cubicBezTo>
                        <a:pt x="7" y="8"/>
                        <a:pt x="7" y="8"/>
                        <a:pt x="7" y="8"/>
                      </a:cubicBezTo>
                      <a:cubicBezTo>
                        <a:pt x="6" y="8"/>
                        <a:pt x="6" y="8"/>
                        <a:pt x="5" y="9"/>
                      </a:cubicBezTo>
                      <a:cubicBezTo>
                        <a:pt x="5" y="9"/>
                        <a:pt x="4" y="9"/>
                        <a:pt x="4" y="10"/>
                      </a:cubicBezTo>
                      <a:cubicBezTo>
                        <a:pt x="3" y="10"/>
                        <a:pt x="3" y="10"/>
                        <a:pt x="2" y="10"/>
                      </a:cubicBezTo>
                      <a:cubicBezTo>
                        <a:pt x="1" y="10"/>
                        <a:pt x="1" y="10"/>
                        <a:pt x="0" y="10"/>
                      </a:cubicBezTo>
                      <a:cubicBezTo>
                        <a:pt x="0" y="5"/>
                        <a:pt x="0" y="5"/>
                        <a:pt x="0" y="5"/>
                      </a:cubicBezTo>
                      <a:cubicBezTo>
                        <a:pt x="2" y="4"/>
                        <a:pt x="4" y="4"/>
                        <a:pt x="5" y="3"/>
                      </a:cubicBezTo>
                      <a:cubicBezTo>
                        <a:pt x="7" y="2"/>
                        <a:pt x="8" y="1"/>
                        <a:pt x="9" y="0"/>
                      </a:cubicBezTo>
                      <a:lnTo>
                        <a:pt x="14"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311" name="Freeform 338">
                  <a:extLst>
                    <a:ext uri="{FF2B5EF4-FFF2-40B4-BE49-F238E27FC236}">
                      <a16:creationId xmlns:a16="http://schemas.microsoft.com/office/drawing/2014/main" id="{71581096-1031-49A3-9AC7-D29F43297625}"/>
                    </a:ext>
                  </a:extLst>
                </p:cNvPr>
                <p:cNvSpPr>
                  <a:spLocks noEditPoints="1"/>
                </p:cNvSpPr>
                <p:nvPr/>
              </p:nvSpPr>
              <p:spPr bwMode="auto">
                <a:xfrm>
                  <a:off x="2079" y="3727"/>
                  <a:ext cx="37" cy="54"/>
                </a:xfrm>
                <a:custGeom>
                  <a:avLst/>
                  <a:gdLst>
                    <a:gd name="T0" fmla="*/ 11 w 22"/>
                    <a:gd name="T1" fmla="*/ 32 h 32"/>
                    <a:gd name="T2" fmla="*/ 0 w 22"/>
                    <a:gd name="T3" fmla="*/ 17 h 32"/>
                    <a:gd name="T4" fmla="*/ 3 w 22"/>
                    <a:gd name="T5" fmla="*/ 4 h 32"/>
                    <a:gd name="T6" fmla="*/ 12 w 22"/>
                    <a:gd name="T7" fmla="*/ 0 h 32"/>
                    <a:gd name="T8" fmla="*/ 22 w 22"/>
                    <a:gd name="T9" fmla="*/ 16 h 32"/>
                    <a:gd name="T10" fmla="*/ 20 w 22"/>
                    <a:gd name="T11" fmla="*/ 28 h 32"/>
                    <a:gd name="T12" fmla="*/ 11 w 22"/>
                    <a:gd name="T13" fmla="*/ 32 h 32"/>
                    <a:gd name="T14" fmla="*/ 11 w 22"/>
                    <a:gd name="T15" fmla="*/ 5 h 32"/>
                    <a:gd name="T16" fmla="*/ 7 w 22"/>
                    <a:gd name="T17" fmla="*/ 16 h 32"/>
                    <a:gd name="T18" fmla="*/ 11 w 22"/>
                    <a:gd name="T19" fmla="*/ 27 h 32"/>
                    <a:gd name="T20" fmla="*/ 16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7"/>
                      </a:cubicBezTo>
                      <a:cubicBezTo>
                        <a:pt x="0" y="11"/>
                        <a:pt x="1" y="7"/>
                        <a:pt x="3" y="4"/>
                      </a:cubicBezTo>
                      <a:cubicBezTo>
                        <a:pt x="5" y="2"/>
                        <a:pt x="8" y="0"/>
                        <a:pt x="12" y="0"/>
                      </a:cubicBezTo>
                      <a:cubicBezTo>
                        <a:pt x="19" y="0"/>
                        <a:pt x="22" y="5"/>
                        <a:pt x="22" y="16"/>
                      </a:cubicBezTo>
                      <a:cubicBezTo>
                        <a:pt x="22" y="21"/>
                        <a:pt x="22" y="25"/>
                        <a:pt x="20" y="28"/>
                      </a:cubicBezTo>
                      <a:cubicBezTo>
                        <a:pt x="18" y="31"/>
                        <a:pt x="15" y="32"/>
                        <a:pt x="11" y="32"/>
                      </a:cubicBezTo>
                      <a:close/>
                      <a:moveTo>
                        <a:pt x="11" y="5"/>
                      </a:moveTo>
                      <a:cubicBezTo>
                        <a:pt x="9" y="5"/>
                        <a:pt x="7" y="9"/>
                        <a:pt x="7" y="16"/>
                      </a:cubicBezTo>
                      <a:cubicBezTo>
                        <a:pt x="7" y="23"/>
                        <a:pt x="9" y="27"/>
                        <a:pt x="11" y="27"/>
                      </a:cubicBezTo>
                      <a:cubicBezTo>
                        <a:pt x="14" y="27"/>
                        <a:pt x="16" y="23"/>
                        <a:pt x="16" y="16"/>
                      </a:cubicBezTo>
                      <a:cubicBezTo>
                        <a:pt x="16" y="9"/>
                        <a:pt x="14" y="5"/>
                        <a:pt x="11" y="5"/>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312" name="Freeform 339">
                  <a:extLst>
                    <a:ext uri="{FF2B5EF4-FFF2-40B4-BE49-F238E27FC236}">
                      <a16:creationId xmlns:a16="http://schemas.microsoft.com/office/drawing/2014/main" id="{C526741C-21E0-4FC8-8DB7-337DCA67C423}"/>
                    </a:ext>
                  </a:extLst>
                </p:cNvPr>
                <p:cNvSpPr>
                  <a:spLocks noEditPoints="1"/>
                </p:cNvSpPr>
                <p:nvPr/>
              </p:nvSpPr>
              <p:spPr bwMode="auto">
                <a:xfrm>
                  <a:off x="2079" y="3802"/>
                  <a:ext cx="37" cy="55"/>
                </a:xfrm>
                <a:custGeom>
                  <a:avLst/>
                  <a:gdLst>
                    <a:gd name="T0" fmla="*/ 11 w 22"/>
                    <a:gd name="T1" fmla="*/ 32 h 32"/>
                    <a:gd name="T2" fmla="*/ 0 w 22"/>
                    <a:gd name="T3" fmla="*/ 16 h 32"/>
                    <a:gd name="T4" fmla="*/ 3 w 22"/>
                    <a:gd name="T5" fmla="*/ 4 h 32"/>
                    <a:gd name="T6" fmla="*/ 12 w 22"/>
                    <a:gd name="T7" fmla="*/ 0 h 32"/>
                    <a:gd name="T8" fmla="*/ 22 w 22"/>
                    <a:gd name="T9" fmla="*/ 16 h 32"/>
                    <a:gd name="T10" fmla="*/ 20 w 22"/>
                    <a:gd name="T11" fmla="*/ 28 h 32"/>
                    <a:gd name="T12" fmla="*/ 11 w 22"/>
                    <a:gd name="T13" fmla="*/ 32 h 32"/>
                    <a:gd name="T14" fmla="*/ 11 w 22"/>
                    <a:gd name="T15" fmla="*/ 5 h 32"/>
                    <a:gd name="T16" fmla="*/ 7 w 22"/>
                    <a:gd name="T17" fmla="*/ 16 h 32"/>
                    <a:gd name="T18" fmla="*/ 11 w 22"/>
                    <a:gd name="T19" fmla="*/ 27 h 32"/>
                    <a:gd name="T20" fmla="*/ 16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6"/>
                      </a:cubicBezTo>
                      <a:cubicBezTo>
                        <a:pt x="0" y="11"/>
                        <a:pt x="1" y="7"/>
                        <a:pt x="3" y="4"/>
                      </a:cubicBezTo>
                      <a:cubicBezTo>
                        <a:pt x="5" y="1"/>
                        <a:pt x="8" y="0"/>
                        <a:pt x="12" y="0"/>
                      </a:cubicBezTo>
                      <a:cubicBezTo>
                        <a:pt x="19" y="0"/>
                        <a:pt x="22" y="5"/>
                        <a:pt x="22" y="16"/>
                      </a:cubicBezTo>
                      <a:cubicBezTo>
                        <a:pt x="22" y="21"/>
                        <a:pt x="22" y="25"/>
                        <a:pt x="20" y="28"/>
                      </a:cubicBezTo>
                      <a:cubicBezTo>
                        <a:pt x="18" y="30"/>
                        <a:pt x="15" y="32"/>
                        <a:pt x="11" y="32"/>
                      </a:cubicBezTo>
                      <a:close/>
                      <a:moveTo>
                        <a:pt x="11" y="5"/>
                      </a:moveTo>
                      <a:cubicBezTo>
                        <a:pt x="9" y="5"/>
                        <a:pt x="7" y="9"/>
                        <a:pt x="7" y="16"/>
                      </a:cubicBezTo>
                      <a:cubicBezTo>
                        <a:pt x="7" y="23"/>
                        <a:pt x="9" y="27"/>
                        <a:pt x="11" y="27"/>
                      </a:cubicBezTo>
                      <a:cubicBezTo>
                        <a:pt x="14" y="27"/>
                        <a:pt x="16" y="23"/>
                        <a:pt x="16" y="16"/>
                      </a:cubicBezTo>
                      <a:cubicBezTo>
                        <a:pt x="16" y="9"/>
                        <a:pt x="14" y="5"/>
                        <a:pt x="11" y="5"/>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313" name="Freeform 340">
                  <a:extLst>
                    <a:ext uri="{FF2B5EF4-FFF2-40B4-BE49-F238E27FC236}">
                      <a16:creationId xmlns:a16="http://schemas.microsoft.com/office/drawing/2014/main" id="{F959B8C2-5C10-4E12-B58A-D4F018D8E8AA}"/>
                    </a:ext>
                  </a:extLst>
                </p:cNvPr>
                <p:cNvSpPr>
                  <a:spLocks noEditPoints="1"/>
                </p:cNvSpPr>
                <p:nvPr/>
              </p:nvSpPr>
              <p:spPr bwMode="auto">
                <a:xfrm>
                  <a:off x="2032" y="3652"/>
                  <a:ext cx="38" cy="54"/>
                </a:xfrm>
                <a:custGeom>
                  <a:avLst/>
                  <a:gdLst>
                    <a:gd name="T0" fmla="*/ 11 w 22"/>
                    <a:gd name="T1" fmla="*/ 32 h 32"/>
                    <a:gd name="T2" fmla="*/ 0 w 22"/>
                    <a:gd name="T3" fmla="*/ 17 h 32"/>
                    <a:gd name="T4" fmla="*/ 3 w 22"/>
                    <a:gd name="T5" fmla="*/ 5 h 32"/>
                    <a:gd name="T6" fmla="*/ 12 w 22"/>
                    <a:gd name="T7" fmla="*/ 0 h 32"/>
                    <a:gd name="T8" fmla="*/ 22 w 22"/>
                    <a:gd name="T9" fmla="*/ 16 h 32"/>
                    <a:gd name="T10" fmla="*/ 19 w 22"/>
                    <a:gd name="T11" fmla="*/ 28 h 32"/>
                    <a:gd name="T12" fmla="*/ 11 w 22"/>
                    <a:gd name="T13" fmla="*/ 32 h 32"/>
                    <a:gd name="T14" fmla="*/ 11 w 22"/>
                    <a:gd name="T15" fmla="*/ 6 h 32"/>
                    <a:gd name="T16" fmla="*/ 7 w 22"/>
                    <a:gd name="T17" fmla="*/ 17 h 32"/>
                    <a:gd name="T18" fmla="*/ 11 w 22"/>
                    <a:gd name="T19" fmla="*/ 27 h 32"/>
                    <a:gd name="T20" fmla="*/ 15 w 22"/>
                    <a:gd name="T21" fmla="*/ 16 h 32"/>
                    <a:gd name="T22" fmla="*/ 11 w 22"/>
                    <a:gd name="T23"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7"/>
                      </a:cubicBezTo>
                      <a:cubicBezTo>
                        <a:pt x="0" y="11"/>
                        <a:pt x="1" y="7"/>
                        <a:pt x="3" y="5"/>
                      </a:cubicBezTo>
                      <a:cubicBezTo>
                        <a:pt x="5" y="2"/>
                        <a:pt x="8" y="0"/>
                        <a:pt x="12" y="0"/>
                      </a:cubicBezTo>
                      <a:cubicBezTo>
                        <a:pt x="19" y="0"/>
                        <a:pt x="22" y="6"/>
                        <a:pt x="22" y="16"/>
                      </a:cubicBezTo>
                      <a:cubicBezTo>
                        <a:pt x="22" y="21"/>
                        <a:pt x="21" y="25"/>
                        <a:pt x="19" y="28"/>
                      </a:cubicBezTo>
                      <a:cubicBezTo>
                        <a:pt x="18" y="31"/>
                        <a:pt x="15" y="32"/>
                        <a:pt x="11" y="32"/>
                      </a:cubicBezTo>
                      <a:close/>
                      <a:moveTo>
                        <a:pt x="11" y="6"/>
                      </a:moveTo>
                      <a:cubicBezTo>
                        <a:pt x="8" y="6"/>
                        <a:pt x="7" y="9"/>
                        <a:pt x="7" y="17"/>
                      </a:cubicBezTo>
                      <a:cubicBezTo>
                        <a:pt x="7" y="23"/>
                        <a:pt x="8" y="27"/>
                        <a:pt x="11" y="27"/>
                      </a:cubicBezTo>
                      <a:cubicBezTo>
                        <a:pt x="14" y="27"/>
                        <a:pt x="15" y="23"/>
                        <a:pt x="15" y="16"/>
                      </a:cubicBezTo>
                      <a:cubicBezTo>
                        <a:pt x="15" y="9"/>
                        <a:pt x="14" y="6"/>
                        <a:pt x="11" y="6"/>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314" name="Freeform 341">
                  <a:extLst>
                    <a:ext uri="{FF2B5EF4-FFF2-40B4-BE49-F238E27FC236}">
                      <a16:creationId xmlns:a16="http://schemas.microsoft.com/office/drawing/2014/main" id="{43736C92-8AA7-44D3-ADB1-BEE8BFB0C151}"/>
                    </a:ext>
                  </a:extLst>
                </p:cNvPr>
                <p:cNvSpPr>
                  <a:spLocks/>
                </p:cNvSpPr>
                <p:nvPr/>
              </p:nvSpPr>
              <p:spPr bwMode="auto">
                <a:xfrm>
                  <a:off x="2038" y="3727"/>
                  <a:ext cx="22" cy="53"/>
                </a:xfrm>
                <a:custGeom>
                  <a:avLst/>
                  <a:gdLst>
                    <a:gd name="T0" fmla="*/ 13 w 13"/>
                    <a:gd name="T1" fmla="*/ 0 h 31"/>
                    <a:gd name="T2" fmla="*/ 13 w 13"/>
                    <a:gd name="T3" fmla="*/ 31 h 31"/>
                    <a:gd name="T4" fmla="*/ 7 w 13"/>
                    <a:gd name="T5" fmla="*/ 31 h 31"/>
                    <a:gd name="T6" fmla="*/ 7 w 13"/>
                    <a:gd name="T7" fmla="*/ 8 h 31"/>
                    <a:gd name="T8" fmla="*/ 5 w 13"/>
                    <a:gd name="T9" fmla="*/ 9 h 31"/>
                    <a:gd name="T10" fmla="*/ 4 w 13"/>
                    <a:gd name="T11" fmla="*/ 9 h 31"/>
                    <a:gd name="T12" fmla="*/ 2 w 13"/>
                    <a:gd name="T13" fmla="*/ 10 h 31"/>
                    <a:gd name="T14" fmla="*/ 0 w 13"/>
                    <a:gd name="T15" fmla="*/ 10 h 31"/>
                    <a:gd name="T16" fmla="*/ 0 w 13"/>
                    <a:gd name="T17" fmla="*/ 5 h 31"/>
                    <a:gd name="T18" fmla="*/ 5 w 13"/>
                    <a:gd name="T19" fmla="*/ 3 h 31"/>
                    <a:gd name="T20" fmla="*/ 9 w 13"/>
                    <a:gd name="T21" fmla="*/ 0 h 31"/>
                    <a:gd name="T22" fmla="*/ 13 w 13"/>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1">
                      <a:moveTo>
                        <a:pt x="13" y="0"/>
                      </a:moveTo>
                      <a:cubicBezTo>
                        <a:pt x="13" y="31"/>
                        <a:pt x="13" y="31"/>
                        <a:pt x="13" y="31"/>
                      </a:cubicBezTo>
                      <a:cubicBezTo>
                        <a:pt x="7" y="31"/>
                        <a:pt x="7" y="31"/>
                        <a:pt x="7" y="31"/>
                      </a:cubicBezTo>
                      <a:cubicBezTo>
                        <a:pt x="7" y="8"/>
                        <a:pt x="7" y="8"/>
                        <a:pt x="7" y="8"/>
                      </a:cubicBezTo>
                      <a:cubicBezTo>
                        <a:pt x="6" y="8"/>
                        <a:pt x="6" y="8"/>
                        <a:pt x="5" y="9"/>
                      </a:cubicBezTo>
                      <a:cubicBezTo>
                        <a:pt x="5" y="9"/>
                        <a:pt x="4" y="9"/>
                        <a:pt x="4" y="9"/>
                      </a:cubicBezTo>
                      <a:cubicBezTo>
                        <a:pt x="3" y="10"/>
                        <a:pt x="3" y="10"/>
                        <a:pt x="2" y="10"/>
                      </a:cubicBezTo>
                      <a:cubicBezTo>
                        <a:pt x="1" y="10"/>
                        <a:pt x="1" y="10"/>
                        <a:pt x="0" y="10"/>
                      </a:cubicBezTo>
                      <a:cubicBezTo>
                        <a:pt x="0" y="5"/>
                        <a:pt x="0" y="5"/>
                        <a:pt x="0" y="5"/>
                      </a:cubicBezTo>
                      <a:cubicBezTo>
                        <a:pt x="2" y="4"/>
                        <a:pt x="4" y="3"/>
                        <a:pt x="5" y="3"/>
                      </a:cubicBezTo>
                      <a:cubicBezTo>
                        <a:pt x="7" y="2"/>
                        <a:pt x="8" y="1"/>
                        <a:pt x="9" y="0"/>
                      </a:cubicBezTo>
                      <a:lnTo>
                        <a:pt x="13"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315" name="Freeform 342">
                  <a:extLst>
                    <a:ext uri="{FF2B5EF4-FFF2-40B4-BE49-F238E27FC236}">
                      <a16:creationId xmlns:a16="http://schemas.microsoft.com/office/drawing/2014/main" id="{BDE9D0E1-0309-4A49-A504-3C869C043C08}"/>
                    </a:ext>
                  </a:extLst>
                </p:cNvPr>
                <p:cNvSpPr>
                  <a:spLocks noEditPoints="1"/>
                </p:cNvSpPr>
                <p:nvPr/>
              </p:nvSpPr>
              <p:spPr bwMode="auto">
                <a:xfrm>
                  <a:off x="2032" y="3802"/>
                  <a:ext cx="38" cy="55"/>
                </a:xfrm>
                <a:custGeom>
                  <a:avLst/>
                  <a:gdLst>
                    <a:gd name="T0" fmla="*/ 11 w 22"/>
                    <a:gd name="T1" fmla="*/ 32 h 32"/>
                    <a:gd name="T2" fmla="*/ 0 w 22"/>
                    <a:gd name="T3" fmla="*/ 16 h 32"/>
                    <a:gd name="T4" fmla="*/ 3 w 22"/>
                    <a:gd name="T5" fmla="*/ 4 h 32"/>
                    <a:gd name="T6" fmla="*/ 12 w 22"/>
                    <a:gd name="T7" fmla="*/ 0 h 32"/>
                    <a:gd name="T8" fmla="*/ 22 w 22"/>
                    <a:gd name="T9" fmla="*/ 16 h 32"/>
                    <a:gd name="T10" fmla="*/ 19 w 22"/>
                    <a:gd name="T11" fmla="*/ 28 h 32"/>
                    <a:gd name="T12" fmla="*/ 11 w 22"/>
                    <a:gd name="T13" fmla="*/ 32 h 32"/>
                    <a:gd name="T14" fmla="*/ 11 w 22"/>
                    <a:gd name="T15" fmla="*/ 5 h 32"/>
                    <a:gd name="T16" fmla="*/ 7 w 22"/>
                    <a:gd name="T17" fmla="*/ 16 h 32"/>
                    <a:gd name="T18" fmla="*/ 11 w 22"/>
                    <a:gd name="T19" fmla="*/ 27 h 32"/>
                    <a:gd name="T20" fmla="*/ 15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6"/>
                      </a:cubicBezTo>
                      <a:cubicBezTo>
                        <a:pt x="0" y="11"/>
                        <a:pt x="1" y="7"/>
                        <a:pt x="3" y="4"/>
                      </a:cubicBezTo>
                      <a:cubicBezTo>
                        <a:pt x="5" y="1"/>
                        <a:pt x="8" y="0"/>
                        <a:pt x="12" y="0"/>
                      </a:cubicBezTo>
                      <a:cubicBezTo>
                        <a:pt x="19" y="0"/>
                        <a:pt x="22" y="5"/>
                        <a:pt x="22" y="16"/>
                      </a:cubicBezTo>
                      <a:cubicBezTo>
                        <a:pt x="22" y="21"/>
                        <a:pt x="21" y="25"/>
                        <a:pt x="19" y="28"/>
                      </a:cubicBezTo>
                      <a:cubicBezTo>
                        <a:pt x="18" y="30"/>
                        <a:pt x="15" y="32"/>
                        <a:pt x="11" y="32"/>
                      </a:cubicBezTo>
                      <a:close/>
                      <a:moveTo>
                        <a:pt x="11" y="5"/>
                      </a:moveTo>
                      <a:cubicBezTo>
                        <a:pt x="8" y="5"/>
                        <a:pt x="7" y="9"/>
                        <a:pt x="7" y="16"/>
                      </a:cubicBezTo>
                      <a:cubicBezTo>
                        <a:pt x="7" y="23"/>
                        <a:pt x="8" y="27"/>
                        <a:pt x="11" y="27"/>
                      </a:cubicBezTo>
                      <a:cubicBezTo>
                        <a:pt x="14" y="27"/>
                        <a:pt x="15" y="23"/>
                        <a:pt x="15" y="16"/>
                      </a:cubicBezTo>
                      <a:cubicBezTo>
                        <a:pt x="15" y="9"/>
                        <a:pt x="14" y="5"/>
                        <a:pt x="11" y="5"/>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316" name="Rectangle 343">
                  <a:extLst>
                    <a:ext uri="{FF2B5EF4-FFF2-40B4-BE49-F238E27FC236}">
                      <a16:creationId xmlns:a16="http://schemas.microsoft.com/office/drawing/2014/main" id="{4CF11DE0-0F34-4FE8-B6C8-0C56E90F457E}"/>
                    </a:ext>
                  </a:extLst>
                </p:cNvPr>
                <p:cNvSpPr>
                  <a:spLocks noChangeArrowheads="1"/>
                </p:cNvSpPr>
                <p:nvPr/>
              </p:nvSpPr>
              <p:spPr bwMode="auto">
                <a:xfrm>
                  <a:off x="1985" y="1982"/>
                  <a:ext cx="218" cy="219"/>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317" name="Freeform 344">
                  <a:extLst>
                    <a:ext uri="{FF2B5EF4-FFF2-40B4-BE49-F238E27FC236}">
                      <a16:creationId xmlns:a16="http://schemas.microsoft.com/office/drawing/2014/main" id="{440B0A99-89B7-4256-8427-C0FEE542B52A}"/>
                    </a:ext>
                  </a:extLst>
                </p:cNvPr>
                <p:cNvSpPr>
                  <a:spLocks/>
                </p:cNvSpPr>
                <p:nvPr/>
              </p:nvSpPr>
              <p:spPr bwMode="auto">
                <a:xfrm>
                  <a:off x="2022" y="2021"/>
                  <a:ext cx="17" cy="36"/>
                </a:xfrm>
                <a:custGeom>
                  <a:avLst/>
                  <a:gdLst>
                    <a:gd name="T0" fmla="*/ 10 w 10"/>
                    <a:gd name="T1" fmla="*/ 0 h 21"/>
                    <a:gd name="T2" fmla="*/ 10 w 10"/>
                    <a:gd name="T3" fmla="*/ 21 h 21"/>
                    <a:gd name="T4" fmla="*/ 5 w 10"/>
                    <a:gd name="T5" fmla="*/ 21 h 21"/>
                    <a:gd name="T6" fmla="*/ 5 w 10"/>
                    <a:gd name="T7" fmla="*/ 5 h 21"/>
                    <a:gd name="T8" fmla="*/ 4 w 10"/>
                    <a:gd name="T9" fmla="*/ 5 h 21"/>
                    <a:gd name="T10" fmla="*/ 3 w 10"/>
                    <a:gd name="T11" fmla="*/ 6 h 21"/>
                    <a:gd name="T12" fmla="*/ 2 w 10"/>
                    <a:gd name="T13" fmla="*/ 6 h 21"/>
                    <a:gd name="T14" fmla="*/ 0 w 10"/>
                    <a:gd name="T15" fmla="*/ 7 h 21"/>
                    <a:gd name="T16" fmla="*/ 0 w 10"/>
                    <a:gd name="T17" fmla="*/ 3 h 21"/>
                    <a:gd name="T18" fmla="*/ 4 w 10"/>
                    <a:gd name="T19" fmla="*/ 1 h 21"/>
                    <a:gd name="T20" fmla="*/ 7 w 10"/>
                    <a:gd name="T21" fmla="*/ 0 h 21"/>
                    <a:gd name="T22" fmla="*/ 10 w 10"/>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 h="21">
                      <a:moveTo>
                        <a:pt x="10" y="0"/>
                      </a:moveTo>
                      <a:cubicBezTo>
                        <a:pt x="10" y="21"/>
                        <a:pt x="10" y="21"/>
                        <a:pt x="10" y="21"/>
                      </a:cubicBezTo>
                      <a:cubicBezTo>
                        <a:pt x="5" y="21"/>
                        <a:pt x="5" y="21"/>
                        <a:pt x="5" y="21"/>
                      </a:cubicBezTo>
                      <a:cubicBezTo>
                        <a:pt x="5" y="5"/>
                        <a:pt x="5" y="5"/>
                        <a:pt x="5" y="5"/>
                      </a:cubicBezTo>
                      <a:cubicBezTo>
                        <a:pt x="5" y="5"/>
                        <a:pt x="4" y="5"/>
                        <a:pt x="4" y="5"/>
                      </a:cubicBezTo>
                      <a:cubicBezTo>
                        <a:pt x="4" y="6"/>
                        <a:pt x="3" y="6"/>
                        <a:pt x="3" y="6"/>
                      </a:cubicBezTo>
                      <a:cubicBezTo>
                        <a:pt x="2" y="6"/>
                        <a:pt x="2" y="6"/>
                        <a:pt x="2" y="6"/>
                      </a:cubicBezTo>
                      <a:cubicBezTo>
                        <a:pt x="1" y="6"/>
                        <a:pt x="1" y="7"/>
                        <a:pt x="0" y="7"/>
                      </a:cubicBezTo>
                      <a:cubicBezTo>
                        <a:pt x="0" y="3"/>
                        <a:pt x="0" y="3"/>
                        <a:pt x="0" y="3"/>
                      </a:cubicBezTo>
                      <a:cubicBezTo>
                        <a:pt x="2" y="2"/>
                        <a:pt x="3" y="2"/>
                        <a:pt x="4" y="1"/>
                      </a:cubicBezTo>
                      <a:cubicBezTo>
                        <a:pt x="5" y="1"/>
                        <a:pt x="6" y="0"/>
                        <a:pt x="7" y="0"/>
                      </a:cubicBezTo>
                      <a:lnTo>
                        <a:pt x="1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318" name="Freeform 345">
                  <a:extLst>
                    <a:ext uri="{FF2B5EF4-FFF2-40B4-BE49-F238E27FC236}">
                      <a16:creationId xmlns:a16="http://schemas.microsoft.com/office/drawing/2014/main" id="{C4FCC22F-C302-4C96-B6F8-04E1F0957CAC}"/>
                    </a:ext>
                  </a:extLst>
                </p:cNvPr>
                <p:cNvSpPr>
                  <a:spLocks noEditPoints="1"/>
                </p:cNvSpPr>
                <p:nvPr/>
              </p:nvSpPr>
              <p:spPr bwMode="auto">
                <a:xfrm>
                  <a:off x="2051" y="2021"/>
                  <a:ext cx="26" cy="36"/>
                </a:xfrm>
                <a:custGeom>
                  <a:avLst/>
                  <a:gdLst>
                    <a:gd name="T0" fmla="*/ 7 w 15"/>
                    <a:gd name="T1" fmla="*/ 21 h 21"/>
                    <a:gd name="T2" fmla="*/ 0 w 15"/>
                    <a:gd name="T3" fmla="*/ 11 h 21"/>
                    <a:gd name="T4" fmla="*/ 2 w 15"/>
                    <a:gd name="T5" fmla="*/ 3 h 21"/>
                    <a:gd name="T6" fmla="*/ 8 w 15"/>
                    <a:gd name="T7" fmla="*/ 0 h 21"/>
                    <a:gd name="T8" fmla="*/ 15 w 15"/>
                    <a:gd name="T9" fmla="*/ 10 h 21"/>
                    <a:gd name="T10" fmla="*/ 13 w 15"/>
                    <a:gd name="T11" fmla="*/ 19 h 21"/>
                    <a:gd name="T12" fmla="*/ 7 w 15"/>
                    <a:gd name="T13" fmla="*/ 21 h 21"/>
                    <a:gd name="T14" fmla="*/ 8 w 15"/>
                    <a:gd name="T15" fmla="*/ 3 h 21"/>
                    <a:gd name="T16" fmla="*/ 5 w 15"/>
                    <a:gd name="T17" fmla="*/ 11 h 21"/>
                    <a:gd name="T18" fmla="*/ 8 w 15"/>
                    <a:gd name="T19" fmla="*/ 18 h 21"/>
                    <a:gd name="T20" fmla="*/ 10 w 15"/>
                    <a:gd name="T21" fmla="*/ 11 h 21"/>
                    <a:gd name="T22" fmla="*/ 8 w 15"/>
                    <a:gd name="T23" fmla="*/ 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1">
                      <a:moveTo>
                        <a:pt x="7" y="21"/>
                      </a:moveTo>
                      <a:cubicBezTo>
                        <a:pt x="2" y="21"/>
                        <a:pt x="0" y="18"/>
                        <a:pt x="0" y="11"/>
                      </a:cubicBezTo>
                      <a:cubicBezTo>
                        <a:pt x="0" y="7"/>
                        <a:pt x="1" y="4"/>
                        <a:pt x="2" y="3"/>
                      </a:cubicBezTo>
                      <a:cubicBezTo>
                        <a:pt x="3" y="1"/>
                        <a:pt x="5" y="0"/>
                        <a:pt x="8" y="0"/>
                      </a:cubicBezTo>
                      <a:cubicBezTo>
                        <a:pt x="13" y="0"/>
                        <a:pt x="15" y="3"/>
                        <a:pt x="15" y="10"/>
                      </a:cubicBezTo>
                      <a:cubicBezTo>
                        <a:pt x="15" y="14"/>
                        <a:pt x="15" y="17"/>
                        <a:pt x="13" y="19"/>
                      </a:cubicBezTo>
                      <a:cubicBezTo>
                        <a:pt x="12" y="20"/>
                        <a:pt x="10" y="21"/>
                        <a:pt x="7" y="21"/>
                      </a:cubicBezTo>
                      <a:close/>
                      <a:moveTo>
                        <a:pt x="8" y="3"/>
                      </a:moveTo>
                      <a:cubicBezTo>
                        <a:pt x="6" y="3"/>
                        <a:pt x="5" y="6"/>
                        <a:pt x="5" y="11"/>
                      </a:cubicBezTo>
                      <a:cubicBezTo>
                        <a:pt x="5" y="15"/>
                        <a:pt x="6" y="18"/>
                        <a:pt x="8" y="18"/>
                      </a:cubicBezTo>
                      <a:cubicBezTo>
                        <a:pt x="10" y="18"/>
                        <a:pt x="10" y="15"/>
                        <a:pt x="10" y="11"/>
                      </a:cubicBezTo>
                      <a:cubicBezTo>
                        <a:pt x="10" y="6"/>
                        <a:pt x="10" y="3"/>
                        <a:pt x="8"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319" name="Freeform 346">
                  <a:extLst>
                    <a:ext uri="{FF2B5EF4-FFF2-40B4-BE49-F238E27FC236}">
                      <a16:creationId xmlns:a16="http://schemas.microsoft.com/office/drawing/2014/main" id="{1DD4DF52-1E91-4007-9FA6-87977BEAD12D}"/>
                    </a:ext>
                  </a:extLst>
                </p:cNvPr>
                <p:cNvSpPr>
                  <a:spLocks/>
                </p:cNvSpPr>
                <p:nvPr/>
              </p:nvSpPr>
              <p:spPr bwMode="auto">
                <a:xfrm>
                  <a:off x="2084" y="2021"/>
                  <a:ext cx="15" cy="36"/>
                </a:xfrm>
                <a:custGeom>
                  <a:avLst/>
                  <a:gdLst>
                    <a:gd name="T0" fmla="*/ 9 w 9"/>
                    <a:gd name="T1" fmla="*/ 0 h 21"/>
                    <a:gd name="T2" fmla="*/ 9 w 9"/>
                    <a:gd name="T3" fmla="*/ 21 h 21"/>
                    <a:gd name="T4" fmla="*/ 5 w 9"/>
                    <a:gd name="T5" fmla="*/ 21 h 21"/>
                    <a:gd name="T6" fmla="*/ 5 w 9"/>
                    <a:gd name="T7" fmla="*/ 5 h 21"/>
                    <a:gd name="T8" fmla="*/ 4 w 9"/>
                    <a:gd name="T9" fmla="*/ 5 h 21"/>
                    <a:gd name="T10" fmla="*/ 3 w 9"/>
                    <a:gd name="T11" fmla="*/ 6 h 21"/>
                    <a:gd name="T12" fmla="*/ 2 w 9"/>
                    <a:gd name="T13" fmla="*/ 6 h 21"/>
                    <a:gd name="T14" fmla="*/ 0 w 9"/>
                    <a:gd name="T15" fmla="*/ 7 h 21"/>
                    <a:gd name="T16" fmla="*/ 0 w 9"/>
                    <a:gd name="T17" fmla="*/ 3 h 21"/>
                    <a:gd name="T18" fmla="*/ 4 w 9"/>
                    <a:gd name="T19" fmla="*/ 1 h 21"/>
                    <a:gd name="T20" fmla="*/ 7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5" y="21"/>
                        <a:pt x="5" y="21"/>
                        <a:pt x="5" y="21"/>
                      </a:cubicBezTo>
                      <a:cubicBezTo>
                        <a:pt x="5" y="5"/>
                        <a:pt x="5" y="5"/>
                        <a:pt x="5" y="5"/>
                      </a:cubicBezTo>
                      <a:cubicBezTo>
                        <a:pt x="5" y="5"/>
                        <a:pt x="4" y="5"/>
                        <a:pt x="4" y="5"/>
                      </a:cubicBezTo>
                      <a:cubicBezTo>
                        <a:pt x="4" y="6"/>
                        <a:pt x="3" y="6"/>
                        <a:pt x="3" y="6"/>
                      </a:cubicBezTo>
                      <a:cubicBezTo>
                        <a:pt x="2" y="6"/>
                        <a:pt x="2" y="6"/>
                        <a:pt x="2" y="6"/>
                      </a:cubicBezTo>
                      <a:cubicBezTo>
                        <a:pt x="1" y="6"/>
                        <a:pt x="1" y="7"/>
                        <a:pt x="0" y="7"/>
                      </a:cubicBezTo>
                      <a:cubicBezTo>
                        <a:pt x="0" y="3"/>
                        <a:pt x="0" y="3"/>
                        <a:pt x="0" y="3"/>
                      </a:cubicBezTo>
                      <a:cubicBezTo>
                        <a:pt x="2" y="2"/>
                        <a:pt x="3" y="2"/>
                        <a:pt x="4" y="1"/>
                      </a:cubicBezTo>
                      <a:cubicBezTo>
                        <a:pt x="5" y="1"/>
                        <a:pt x="6" y="0"/>
                        <a:pt x="7"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320" name="Freeform 347">
                  <a:extLst>
                    <a:ext uri="{FF2B5EF4-FFF2-40B4-BE49-F238E27FC236}">
                      <a16:creationId xmlns:a16="http://schemas.microsoft.com/office/drawing/2014/main" id="{E8F3AA78-811D-4A2A-9A94-9304CDFC0C72}"/>
                    </a:ext>
                  </a:extLst>
                </p:cNvPr>
                <p:cNvSpPr>
                  <a:spLocks noEditPoints="1"/>
                </p:cNvSpPr>
                <p:nvPr/>
              </p:nvSpPr>
              <p:spPr bwMode="auto">
                <a:xfrm>
                  <a:off x="2019" y="2073"/>
                  <a:ext cx="27" cy="37"/>
                </a:xfrm>
                <a:custGeom>
                  <a:avLst/>
                  <a:gdLst>
                    <a:gd name="T0" fmla="*/ 8 w 16"/>
                    <a:gd name="T1" fmla="*/ 22 h 22"/>
                    <a:gd name="T2" fmla="*/ 0 w 16"/>
                    <a:gd name="T3" fmla="*/ 11 h 22"/>
                    <a:gd name="T4" fmla="*/ 2 w 16"/>
                    <a:gd name="T5" fmla="*/ 3 h 22"/>
                    <a:gd name="T6" fmla="*/ 8 w 16"/>
                    <a:gd name="T7" fmla="*/ 0 h 22"/>
                    <a:gd name="T8" fmla="*/ 16 w 16"/>
                    <a:gd name="T9" fmla="*/ 10 h 22"/>
                    <a:gd name="T10" fmla="*/ 14 w 16"/>
                    <a:gd name="T11" fmla="*/ 19 h 22"/>
                    <a:gd name="T12" fmla="*/ 8 w 16"/>
                    <a:gd name="T13" fmla="*/ 22 h 22"/>
                    <a:gd name="T14" fmla="*/ 8 w 16"/>
                    <a:gd name="T15" fmla="*/ 3 h 22"/>
                    <a:gd name="T16" fmla="*/ 5 w 16"/>
                    <a:gd name="T17" fmla="*/ 11 h 22"/>
                    <a:gd name="T18" fmla="*/ 8 w 16"/>
                    <a:gd name="T19" fmla="*/ 18 h 22"/>
                    <a:gd name="T20" fmla="*/ 11 w 16"/>
                    <a:gd name="T21" fmla="*/ 11 h 22"/>
                    <a:gd name="T22" fmla="*/ 8 w 16"/>
                    <a:gd name="T2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 h="22">
                      <a:moveTo>
                        <a:pt x="8" y="22"/>
                      </a:moveTo>
                      <a:cubicBezTo>
                        <a:pt x="3" y="22"/>
                        <a:pt x="0" y="18"/>
                        <a:pt x="0" y="11"/>
                      </a:cubicBezTo>
                      <a:cubicBezTo>
                        <a:pt x="0" y="7"/>
                        <a:pt x="1" y="5"/>
                        <a:pt x="2" y="3"/>
                      </a:cubicBezTo>
                      <a:cubicBezTo>
                        <a:pt x="4" y="1"/>
                        <a:pt x="6" y="0"/>
                        <a:pt x="8" y="0"/>
                      </a:cubicBezTo>
                      <a:cubicBezTo>
                        <a:pt x="13" y="0"/>
                        <a:pt x="16" y="3"/>
                        <a:pt x="16" y="10"/>
                      </a:cubicBezTo>
                      <a:cubicBezTo>
                        <a:pt x="16" y="14"/>
                        <a:pt x="15" y="17"/>
                        <a:pt x="14" y="19"/>
                      </a:cubicBezTo>
                      <a:cubicBezTo>
                        <a:pt x="12" y="21"/>
                        <a:pt x="10" y="22"/>
                        <a:pt x="8" y="22"/>
                      </a:cubicBezTo>
                      <a:close/>
                      <a:moveTo>
                        <a:pt x="8" y="3"/>
                      </a:moveTo>
                      <a:cubicBezTo>
                        <a:pt x="6" y="3"/>
                        <a:pt x="5" y="6"/>
                        <a:pt x="5" y="11"/>
                      </a:cubicBezTo>
                      <a:cubicBezTo>
                        <a:pt x="5" y="16"/>
                        <a:pt x="6" y="18"/>
                        <a:pt x="8" y="18"/>
                      </a:cubicBezTo>
                      <a:cubicBezTo>
                        <a:pt x="10" y="18"/>
                        <a:pt x="11" y="16"/>
                        <a:pt x="11" y="11"/>
                      </a:cubicBezTo>
                      <a:cubicBezTo>
                        <a:pt x="11" y="6"/>
                        <a:pt x="10" y="3"/>
                        <a:pt x="8"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321" name="Freeform 348">
                  <a:extLst>
                    <a:ext uri="{FF2B5EF4-FFF2-40B4-BE49-F238E27FC236}">
                      <a16:creationId xmlns:a16="http://schemas.microsoft.com/office/drawing/2014/main" id="{0D98FF04-9130-42DD-9CE1-35A1B9A4E8D3}"/>
                    </a:ext>
                  </a:extLst>
                </p:cNvPr>
                <p:cNvSpPr>
                  <a:spLocks/>
                </p:cNvSpPr>
                <p:nvPr/>
              </p:nvSpPr>
              <p:spPr bwMode="auto">
                <a:xfrm>
                  <a:off x="2055" y="2073"/>
                  <a:ext cx="15" cy="36"/>
                </a:xfrm>
                <a:custGeom>
                  <a:avLst/>
                  <a:gdLst>
                    <a:gd name="T0" fmla="*/ 9 w 9"/>
                    <a:gd name="T1" fmla="*/ 0 h 21"/>
                    <a:gd name="T2" fmla="*/ 9 w 9"/>
                    <a:gd name="T3" fmla="*/ 21 h 21"/>
                    <a:gd name="T4" fmla="*/ 4 w 9"/>
                    <a:gd name="T5" fmla="*/ 21 h 21"/>
                    <a:gd name="T6" fmla="*/ 4 w 9"/>
                    <a:gd name="T7" fmla="*/ 5 h 21"/>
                    <a:gd name="T8" fmla="*/ 4 w 9"/>
                    <a:gd name="T9" fmla="*/ 5 h 21"/>
                    <a:gd name="T10" fmla="*/ 2 w 9"/>
                    <a:gd name="T11" fmla="*/ 6 h 21"/>
                    <a:gd name="T12" fmla="*/ 1 w 9"/>
                    <a:gd name="T13" fmla="*/ 6 h 21"/>
                    <a:gd name="T14" fmla="*/ 0 w 9"/>
                    <a:gd name="T15" fmla="*/ 7 h 21"/>
                    <a:gd name="T16" fmla="*/ 0 w 9"/>
                    <a:gd name="T17" fmla="*/ 3 h 21"/>
                    <a:gd name="T18" fmla="*/ 3 w 9"/>
                    <a:gd name="T19" fmla="*/ 1 h 21"/>
                    <a:gd name="T20" fmla="*/ 6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4" y="21"/>
                        <a:pt x="4" y="21"/>
                        <a:pt x="4" y="21"/>
                      </a:cubicBezTo>
                      <a:cubicBezTo>
                        <a:pt x="4" y="5"/>
                        <a:pt x="4" y="5"/>
                        <a:pt x="4" y="5"/>
                      </a:cubicBezTo>
                      <a:cubicBezTo>
                        <a:pt x="4" y="5"/>
                        <a:pt x="4" y="5"/>
                        <a:pt x="4" y="5"/>
                      </a:cubicBezTo>
                      <a:cubicBezTo>
                        <a:pt x="3" y="6"/>
                        <a:pt x="3" y="6"/>
                        <a:pt x="2" y="6"/>
                      </a:cubicBezTo>
                      <a:cubicBezTo>
                        <a:pt x="2" y="6"/>
                        <a:pt x="2" y="6"/>
                        <a:pt x="1" y="6"/>
                      </a:cubicBezTo>
                      <a:cubicBezTo>
                        <a:pt x="1" y="7"/>
                        <a:pt x="0" y="7"/>
                        <a:pt x="0" y="7"/>
                      </a:cubicBezTo>
                      <a:cubicBezTo>
                        <a:pt x="0" y="3"/>
                        <a:pt x="0" y="3"/>
                        <a:pt x="0" y="3"/>
                      </a:cubicBezTo>
                      <a:cubicBezTo>
                        <a:pt x="1" y="2"/>
                        <a:pt x="2" y="2"/>
                        <a:pt x="3" y="1"/>
                      </a:cubicBezTo>
                      <a:cubicBezTo>
                        <a:pt x="4" y="1"/>
                        <a:pt x="5" y="0"/>
                        <a:pt x="6"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322" name="Freeform 349">
                  <a:extLst>
                    <a:ext uri="{FF2B5EF4-FFF2-40B4-BE49-F238E27FC236}">
                      <a16:creationId xmlns:a16="http://schemas.microsoft.com/office/drawing/2014/main" id="{D6F924DE-67E3-48C8-AFF3-77439E77AD78}"/>
                    </a:ext>
                  </a:extLst>
                </p:cNvPr>
                <p:cNvSpPr>
                  <a:spLocks noEditPoints="1"/>
                </p:cNvSpPr>
                <p:nvPr/>
              </p:nvSpPr>
              <p:spPr bwMode="auto">
                <a:xfrm>
                  <a:off x="2080" y="2073"/>
                  <a:ext cx="26" cy="37"/>
                </a:xfrm>
                <a:custGeom>
                  <a:avLst/>
                  <a:gdLst>
                    <a:gd name="T0" fmla="*/ 8 w 15"/>
                    <a:gd name="T1" fmla="*/ 22 h 22"/>
                    <a:gd name="T2" fmla="*/ 0 w 15"/>
                    <a:gd name="T3" fmla="*/ 11 h 22"/>
                    <a:gd name="T4" fmla="*/ 2 w 15"/>
                    <a:gd name="T5" fmla="*/ 3 h 22"/>
                    <a:gd name="T6" fmla="*/ 8 w 15"/>
                    <a:gd name="T7" fmla="*/ 0 h 22"/>
                    <a:gd name="T8" fmla="*/ 15 w 15"/>
                    <a:gd name="T9" fmla="*/ 10 h 22"/>
                    <a:gd name="T10" fmla="*/ 13 w 15"/>
                    <a:gd name="T11" fmla="*/ 19 h 22"/>
                    <a:gd name="T12" fmla="*/ 8 w 15"/>
                    <a:gd name="T13" fmla="*/ 22 h 22"/>
                    <a:gd name="T14" fmla="*/ 8 w 15"/>
                    <a:gd name="T15" fmla="*/ 3 h 22"/>
                    <a:gd name="T16" fmla="*/ 5 w 15"/>
                    <a:gd name="T17" fmla="*/ 11 h 22"/>
                    <a:gd name="T18" fmla="*/ 8 w 15"/>
                    <a:gd name="T19" fmla="*/ 18 h 22"/>
                    <a:gd name="T20" fmla="*/ 11 w 15"/>
                    <a:gd name="T21" fmla="*/ 11 h 22"/>
                    <a:gd name="T22" fmla="*/ 8 w 15"/>
                    <a:gd name="T2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8" y="22"/>
                      </a:moveTo>
                      <a:cubicBezTo>
                        <a:pt x="3" y="22"/>
                        <a:pt x="0" y="18"/>
                        <a:pt x="0" y="11"/>
                      </a:cubicBezTo>
                      <a:cubicBezTo>
                        <a:pt x="0" y="7"/>
                        <a:pt x="1" y="5"/>
                        <a:pt x="2" y="3"/>
                      </a:cubicBezTo>
                      <a:cubicBezTo>
                        <a:pt x="4" y="1"/>
                        <a:pt x="6" y="0"/>
                        <a:pt x="8" y="0"/>
                      </a:cubicBezTo>
                      <a:cubicBezTo>
                        <a:pt x="13" y="0"/>
                        <a:pt x="15" y="3"/>
                        <a:pt x="15" y="10"/>
                      </a:cubicBezTo>
                      <a:cubicBezTo>
                        <a:pt x="15" y="14"/>
                        <a:pt x="15" y="17"/>
                        <a:pt x="13" y="19"/>
                      </a:cubicBezTo>
                      <a:cubicBezTo>
                        <a:pt x="12" y="21"/>
                        <a:pt x="10" y="22"/>
                        <a:pt x="8" y="22"/>
                      </a:cubicBezTo>
                      <a:close/>
                      <a:moveTo>
                        <a:pt x="8" y="3"/>
                      </a:moveTo>
                      <a:cubicBezTo>
                        <a:pt x="6" y="3"/>
                        <a:pt x="5" y="6"/>
                        <a:pt x="5" y="11"/>
                      </a:cubicBezTo>
                      <a:cubicBezTo>
                        <a:pt x="5" y="16"/>
                        <a:pt x="6" y="18"/>
                        <a:pt x="8" y="18"/>
                      </a:cubicBezTo>
                      <a:cubicBezTo>
                        <a:pt x="10" y="18"/>
                        <a:pt x="11" y="16"/>
                        <a:pt x="11" y="11"/>
                      </a:cubicBezTo>
                      <a:cubicBezTo>
                        <a:pt x="11" y="6"/>
                        <a:pt x="10" y="3"/>
                        <a:pt x="8"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323" name="Freeform 350">
                  <a:extLst>
                    <a:ext uri="{FF2B5EF4-FFF2-40B4-BE49-F238E27FC236}">
                      <a16:creationId xmlns:a16="http://schemas.microsoft.com/office/drawing/2014/main" id="{0FDB4504-085F-4F25-80B9-C9D46D4D84F6}"/>
                    </a:ext>
                  </a:extLst>
                </p:cNvPr>
                <p:cNvSpPr>
                  <a:spLocks noEditPoints="1"/>
                </p:cNvSpPr>
                <p:nvPr/>
              </p:nvSpPr>
              <p:spPr bwMode="auto">
                <a:xfrm>
                  <a:off x="2019" y="2124"/>
                  <a:ext cx="27" cy="37"/>
                </a:xfrm>
                <a:custGeom>
                  <a:avLst/>
                  <a:gdLst>
                    <a:gd name="T0" fmla="*/ 8 w 16"/>
                    <a:gd name="T1" fmla="*/ 22 h 22"/>
                    <a:gd name="T2" fmla="*/ 0 w 16"/>
                    <a:gd name="T3" fmla="*/ 11 h 22"/>
                    <a:gd name="T4" fmla="*/ 2 w 16"/>
                    <a:gd name="T5" fmla="*/ 3 h 22"/>
                    <a:gd name="T6" fmla="*/ 8 w 16"/>
                    <a:gd name="T7" fmla="*/ 0 h 22"/>
                    <a:gd name="T8" fmla="*/ 16 w 16"/>
                    <a:gd name="T9" fmla="*/ 11 h 22"/>
                    <a:gd name="T10" fmla="*/ 14 w 16"/>
                    <a:gd name="T11" fmla="*/ 19 h 22"/>
                    <a:gd name="T12" fmla="*/ 8 w 16"/>
                    <a:gd name="T13" fmla="*/ 22 h 22"/>
                    <a:gd name="T14" fmla="*/ 8 w 16"/>
                    <a:gd name="T15" fmla="*/ 3 h 22"/>
                    <a:gd name="T16" fmla="*/ 5 w 16"/>
                    <a:gd name="T17" fmla="*/ 11 h 22"/>
                    <a:gd name="T18" fmla="*/ 8 w 16"/>
                    <a:gd name="T19" fmla="*/ 18 h 22"/>
                    <a:gd name="T20" fmla="*/ 11 w 16"/>
                    <a:gd name="T21" fmla="*/ 11 h 22"/>
                    <a:gd name="T22" fmla="*/ 8 w 16"/>
                    <a:gd name="T2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 h="22">
                      <a:moveTo>
                        <a:pt x="8" y="22"/>
                      </a:moveTo>
                      <a:cubicBezTo>
                        <a:pt x="3" y="22"/>
                        <a:pt x="0" y="18"/>
                        <a:pt x="0" y="11"/>
                      </a:cubicBezTo>
                      <a:cubicBezTo>
                        <a:pt x="0" y="7"/>
                        <a:pt x="1" y="5"/>
                        <a:pt x="2" y="3"/>
                      </a:cubicBezTo>
                      <a:cubicBezTo>
                        <a:pt x="4" y="1"/>
                        <a:pt x="6" y="0"/>
                        <a:pt x="8" y="0"/>
                      </a:cubicBezTo>
                      <a:cubicBezTo>
                        <a:pt x="13" y="0"/>
                        <a:pt x="16" y="3"/>
                        <a:pt x="16" y="11"/>
                      </a:cubicBezTo>
                      <a:cubicBezTo>
                        <a:pt x="16" y="14"/>
                        <a:pt x="15" y="17"/>
                        <a:pt x="14" y="19"/>
                      </a:cubicBezTo>
                      <a:cubicBezTo>
                        <a:pt x="12" y="21"/>
                        <a:pt x="10" y="22"/>
                        <a:pt x="8" y="22"/>
                      </a:cubicBezTo>
                      <a:close/>
                      <a:moveTo>
                        <a:pt x="8" y="3"/>
                      </a:moveTo>
                      <a:cubicBezTo>
                        <a:pt x="6" y="3"/>
                        <a:pt x="5" y="6"/>
                        <a:pt x="5" y="11"/>
                      </a:cubicBezTo>
                      <a:cubicBezTo>
                        <a:pt x="5" y="16"/>
                        <a:pt x="6" y="18"/>
                        <a:pt x="8" y="18"/>
                      </a:cubicBezTo>
                      <a:cubicBezTo>
                        <a:pt x="10" y="18"/>
                        <a:pt x="11" y="16"/>
                        <a:pt x="11" y="11"/>
                      </a:cubicBezTo>
                      <a:cubicBezTo>
                        <a:pt x="11" y="6"/>
                        <a:pt x="10" y="3"/>
                        <a:pt x="8"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324" name="Freeform 351">
                  <a:extLst>
                    <a:ext uri="{FF2B5EF4-FFF2-40B4-BE49-F238E27FC236}">
                      <a16:creationId xmlns:a16="http://schemas.microsoft.com/office/drawing/2014/main" id="{7D47EA86-82E4-461A-90F1-7A5545659389}"/>
                    </a:ext>
                  </a:extLst>
                </p:cNvPr>
                <p:cNvSpPr>
                  <a:spLocks noEditPoints="1"/>
                </p:cNvSpPr>
                <p:nvPr/>
              </p:nvSpPr>
              <p:spPr bwMode="auto">
                <a:xfrm>
                  <a:off x="2051" y="2124"/>
                  <a:ext cx="26" cy="37"/>
                </a:xfrm>
                <a:custGeom>
                  <a:avLst/>
                  <a:gdLst>
                    <a:gd name="T0" fmla="*/ 7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7 w 15"/>
                    <a:gd name="T13" fmla="*/ 22 h 22"/>
                    <a:gd name="T14" fmla="*/ 8 w 15"/>
                    <a:gd name="T15" fmla="*/ 3 h 22"/>
                    <a:gd name="T16" fmla="*/ 5 w 15"/>
                    <a:gd name="T17" fmla="*/ 11 h 22"/>
                    <a:gd name="T18" fmla="*/ 8 w 15"/>
                    <a:gd name="T19" fmla="*/ 18 h 22"/>
                    <a:gd name="T20" fmla="*/ 10 w 15"/>
                    <a:gd name="T21" fmla="*/ 11 h 22"/>
                    <a:gd name="T22" fmla="*/ 8 w 15"/>
                    <a:gd name="T2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7" y="22"/>
                      </a:moveTo>
                      <a:cubicBezTo>
                        <a:pt x="2" y="22"/>
                        <a:pt x="0" y="18"/>
                        <a:pt x="0" y="11"/>
                      </a:cubicBezTo>
                      <a:cubicBezTo>
                        <a:pt x="0" y="7"/>
                        <a:pt x="1" y="5"/>
                        <a:pt x="2" y="3"/>
                      </a:cubicBezTo>
                      <a:cubicBezTo>
                        <a:pt x="3" y="1"/>
                        <a:pt x="5" y="0"/>
                        <a:pt x="8" y="0"/>
                      </a:cubicBezTo>
                      <a:cubicBezTo>
                        <a:pt x="13" y="0"/>
                        <a:pt x="15" y="3"/>
                        <a:pt x="15" y="11"/>
                      </a:cubicBezTo>
                      <a:cubicBezTo>
                        <a:pt x="15" y="14"/>
                        <a:pt x="15" y="17"/>
                        <a:pt x="13" y="19"/>
                      </a:cubicBezTo>
                      <a:cubicBezTo>
                        <a:pt x="12" y="21"/>
                        <a:pt x="10" y="22"/>
                        <a:pt x="7" y="22"/>
                      </a:cubicBezTo>
                      <a:close/>
                      <a:moveTo>
                        <a:pt x="8" y="3"/>
                      </a:moveTo>
                      <a:cubicBezTo>
                        <a:pt x="6" y="3"/>
                        <a:pt x="5" y="6"/>
                        <a:pt x="5" y="11"/>
                      </a:cubicBezTo>
                      <a:cubicBezTo>
                        <a:pt x="5" y="16"/>
                        <a:pt x="6" y="18"/>
                        <a:pt x="8" y="18"/>
                      </a:cubicBezTo>
                      <a:cubicBezTo>
                        <a:pt x="10" y="18"/>
                        <a:pt x="10" y="16"/>
                        <a:pt x="10" y="11"/>
                      </a:cubicBezTo>
                      <a:cubicBezTo>
                        <a:pt x="10" y="6"/>
                        <a:pt x="10" y="3"/>
                        <a:pt x="8"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325" name="Freeform 352">
                  <a:extLst>
                    <a:ext uri="{FF2B5EF4-FFF2-40B4-BE49-F238E27FC236}">
                      <a16:creationId xmlns:a16="http://schemas.microsoft.com/office/drawing/2014/main" id="{406C0ED5-5135-4826-B83E-9FFA69312845}"/>
                    </a:ext>
                  </a:extLst>
                </p:cNvPr>
                <p:cNvSpPr>
                  <a:spLocks/>
                </p:cNvSpPr>
                <p:nvPr/>
              </p:nvSpPr>
              <p:spPr bwMode="auto">
                <a:xfrm>
                  <a:off x="2084" y="2124"/>
                  <a:ext cx="15" cy="36"/>
                </a:xfrm>
                <a:custGeom>
                  <a:avLst/>
                  <a:gdLst>
                    <a:gd name="T0" fmla="*/ 9 w 9"/>
                    <a:gd name="T1" fmla="*/ 0 h 21"/>
                    <a:gd name="T2" fmla="*/ 9 w 9"/>
                    <a:gd name="T3" fmla="*/ 21 h 21"/>
                    <a:gd name="T4" fmla="*/ 5 w 9"/>
                    <a:gd name="T5" fmla="*/ 21 h 21"/>
                    <a:gd name="T6" fmla="*/ 5 w 9"/>
                    <a:gd name="T7" fmla="*/ 5 h 21"/>
                    <a:gd name="T8" fmla="*/ 4 w 9"/>
                    <a:gd name="T9" fmla="*/ 6 h 21"/>
                    <a:gd name="T10" fmla="*/ 3 w 9"/>
                    <a:gd name="T11" fmla="*/ 6 h 21"/>
                    <a:gd name="T12" fmla="*/ 2 w 9"/>
                    <a:gd name="T13" fmla="*/ 7 h 21"/>
                    <a:gd name="T14" fmla="*/ 0 w 9"/>
                    <a:gd name="T15" fmla="*/ 7 h 21"/>
                    <a:gd name="T16" fmla="*/ 0 w 9"/>
                    <a:gd name="T17" fmla="*/ 3 h 21"/>
                    <a:gd name="T18" fmla="*/ 4 w 9"/>
                    <a:gd name="T19" fmla="*/ 1 h 21"/>
                    <a:gd name="T20" fmla="*/ 7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5" y="21"/>
                        <a:pt x="5" y="21"/>
                        <a:pt x="5" y="21"/>
                      </a:cubicBezTo>
                      <a:cubicBezTo>
                        <a:pt x="5" y="5"/>
                        <a:pt x="5" y="5"/>
                        <a:pt x="5" y="5"/>
                      </a:cubicBezTo>
                      <a:cubicBezTo>
                        <a:pt x="5" y="5"/>
                        <a:pt x="4" y="5"/>
                        <a:pt x="4" y="6"/>
                      </a:cubicBezTo>
                      <a:cubicBezTo>
                        <a:pt x="4" y="6"/>
                        <a:pt x="3" y="6"/>
                        <a:pt x="3" y="6"/>
                      </a:cubicBezTo>
                      <a:cubicBezTo>
                        <a:pt x="2" y="6"/>
                        <a:pt x="2" y="6"/>
                        <a:pt x="2" y="7"/>
                      </a:cubicBezTo>
                      <a:cubicBezTo>
                        <a:pt x="1" y="7"/>
                        <a:pt x="1" y="7"/>
                        <a:pt x="0" y="7"/>
                      </a:cubicBezTo>
                      <a:cubicBezTo>
                        <a:pt x="0" y="3"/>
                        <a:pt x="0" y="3"/>
                        <a:pt x="0" y="3"/>
                      </a:cubicBezTo>
                      <a:cubicBezTo>
                        <a:pt x="2" y="2"/>
                        <a:pt x="3" y="2"/>
                        <a:pt x="4" y="1"/>
                      </a:cubicBezTo>
                      <a:cubicBezTo>
                        <a:pt x="5" y="1"/>
                        <a:pt x="6" y="0"/>
                        <a:pt x="7"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326" name="Freeform 353">
                  <a:extLst>
                    <a:ext uri="{FF2B5EF4-FFF2-40B4-BE49-F238E27FC236}">
                      <a16:creationId xmlns:a16="http://schemas.microsoft.com/office/drawing/2014/main" id="{83EEAF3C-02F7-41D0-A2FE-EDC3A113922B}"/>
                    </a:ext>
                  </a:extLst>
                </p:cNvPr>
                <p:cNvSpPr>
                  <a:spLocks/>
                </p:cNvSpPr>
                <p:nvPr/>
              </p:nvSpPr>
              <p:spPr bwMode="auto">
                <a:xfrm>
                  <a:off x="2147" y="2021"/>
                  <a:ext cx="15" cy="36"/>
                </a:xfrm>
                <a:custGeom>
                  <a:avLst/>
                  <a:gdLst>
                    <a:gd name="T0" fmla="*/ 9 w 9"/>
                    <a:gd name="T1" fmla="*/ 0 h 21"/>
                    <a:gd name="T2" fmla="*/ 9 w 9"/>
                    <a:gd name="T3" fmla="*/ 21 h 21"/>
                    <a:gd name="T4" fmla="*/ 4 w 9"/>
                    <a:gd name="T5" fmla="*/ 21 h 21"/>
                    <a:gd name="T6" fmla="*/ 4 w 9"/>
                    <a:gd name="T7" fmla="*/ 5 h 21"/>
                    <a:gd name="T8" fmla="*/ 3 w 9"/>
                    <a:gd name="T9" fmla="*/ 5 h 21"/>
                    <a:gd name="T10" fmla="*/ 2 w 9"/>
                    <a:gd name="T11" fmla="*/ 6 h 21"/>
                    <a:gd name="T12" fmla="*/ 1 w 9"/>
                    <a:gd name="T13" fmla="*/ 6 h 21"/>
                    <a:gd name="T14" fmla="*/ 0 w 9"/>
                    <a:gd name="T15" fmla="*/ 7 h 21"/>
                    <a:gd name="T16" fmla="*/ 0 w 9"/>
                    <a:gd name="T17" fmla="*/ 3 h 21"/>
                    <a:gd name="T18" fmla="*/ 3 w 9"/>
                    <a:gd name="T19" fmla="*/ 1 h 21"/>
                    <a:gd name="T20" fmla="*/ 6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4" y="21"/>
                        <a:pt x="4" y="21"/>
                        <a:pt x="4" y="21"/>
                      </a:cubicBezTo>
                      <a:cubicBezTo>
                        <a:pt x="4" y="5"/>
                        <a:pt x="4" y="5"/>
                        <a:pt x="4" y="5"/>
                      </a:cubicBezTo>
                      <a:cubicBezTo>
                        <a:pt x="4" y="5"/>
                        <a:pt x="4" y="5"/>
                        <a:pt x="3" y="5"/>
                      </a:cubicBezTo>
                      <a:cubicBezTo>
                        <a:pt x="3" y="6"/>
                        <a:pt x="3" y="6"/>
                        <a:pt x="2" y="6"/>
                      </a:cubicBezTo>
                      <a:cubicBezTo>
                        <a:pt x="2" y="6"/>
                        <a:pt x="1" y="6"/>
                        <a:pt x="1" y="6"/>
                      </a:cubicBezTo>
                      <a:cubicBezTo>
                        <a:pt x="1" y="6"/>
                        <a:pt x="0" y="7"/>
                        <a:pt x="0" y="7"/>
                      </a:cubicBezTo>
                      <a:cubicBezTo>
                        <a:pt x="0" y="3"/>
                        <a:pt x="0" y="3"/>
                        <a:pt x="0" y="3"/>
                      </a:cubicBezTo>
                      <a:cubicBezTo>
                        <a:pt x="1" y="2"/>
                        <a:pt x="2" y="2"/>
                        <a:pt x="3" y="1"/>
                      </a:cubicBezTo>
                      <a:cubicBezTo>
                        <a:pt x="4" y="1"/>
                        <a:pt x="5" y="0"/>
                        <a:pt x="6"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327" name="Freeform 354">
                  <a:extLst>
                    <a:ext uri="{FF2B5EF4-FFF2-40B4-BE49-F238E27FC236}">
                      <a16:creationId xmlns:a16="http://schemas.microsoft.com/office/drawing/2014/main" id="{F05BE68E-B3BA-4D3A-8D39-77118ADE0730}"/>
                    </a:ext>
                  </a:extLst>
                </p:cNvPr>
                <p:cNvSpPr>
                  <a:spLocks noEditPoints="1"/>
                </p:cNvSpPr>
                <p:nvPr/>
              </p:nvSpPr>
              <p:spPr bwMode="auto">
                <a:xfrm>
                  <a:off x="2144" y="2073"/>
                  <a:ext cx="25" cy="37"/>
                </a:xfrm>
                <a:custGeom>
                  <a:avLst/>
                  <a:gdLst>
                    <a:gd name="T0" fmla="*/ 7 w 15"/>
                    <a:gd name="T1" fmla="*/ 22 h 22"/>
                    <a:gd name="T2" fmla="*/ 0 w 15"/>
                    <a:gd name="T3" fmla="*/ 11 h 22"/>
                    <a:gd name="T4" fmla="*/ 2 w 15"/>
                    <a:gd name="T5" fmla="*/ 3 h 22"/>
                    <a:gd name="T6" fmla="*/ 8 w 15"/>
                    <a:gd name="T7" fmla="*/ 0 h 22"/>
                    <a:gd name="T8" fmla="*/ 15 w 15"/>
                    <a:gd name="T9" fmla="*/ 10 h 22"/>
                    <a:gd name="T10" fmla="*/ 13 w 15"/>
                    <a:gd name="T11" fmla="*/ 19 h 22"/>
                    <a:gd name="T12" fmla="*/ 7 w 15"/>
                    <a:gd name="T13" fmla="*/ 22 h 22"/>
                    <a:gd name="T14" fmla="*/ 7 w 15"/>
                    <a:gd name="T15" fmla="*/ 3 h 22"/>
                    <a:gd name="T16" fmla="*/ 4 w 15"/>
                    <a:gd name="T17" fmla="*/ 11 h 22"/>
                    <a:gd name="T18" fmla="*/ 7 w 15"/>
                    <a:gd name="T19" fmla="*/ 18 h 22"/>
                    <a:gd name="T20" fmla="*/ 10 w 15"/>
                    <a:gd name="T21" fmla="*/ 11 h 22"/>
                    <a:gd name="T22" fmla="*/ 7 w 15"/>
                    <a:gd name="T2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7" y="22"/>
                      </a:moveTo>
                      <a:cubicBezTo>
                        <a:pt x="2" y="22"/>
                        <a:pt x="0" y="18"/>
                        <a:pt x="0" y="11"/>
                      </a:cubicBezTo>
                      <a:cubicBezTo>
                        <a:pt x="0" y="7"/>
                        <a:pt x="0" y="5"/>
                        <a:pt x="2" y="3"/>
                      </a:cubicBezTo>
                      <a:cubicBezTo>
                        <a:pt x="3" y="1"/>
                        <a:pt x="5" y="0"/>
                        <a:pt x="8" y="0"/>
                      </a:cubicBezTo>
                      <a:cubicBezTo>
                        <a:pt x="13" y="0"/>
                        <a:pt x="15" y="3"/>
                        <a:pt x="15" y="10"/>
                      </a:cubicBezTo>
                      <a:cubicBezTo>
                        <a:pt x="15" y="14"/>
                        <a:pt x="14" y="17"/>
                        <a:pt x="13" y="19"/>
                      </a:cubicBezTo>
                      <a:cubicBezTo>
                        <a:pt x="12" y="21"/>
                        <a:pt x="10" y="22"/>
                        <a:pt x="7" y="22"/>
                      </a:cubicBezTo>
                      <a:close/>
                      <a:moveTo>
                        <a:pt x="7" y="3"/>
                      </a:moveTo>
                      <a:cubicBezTo>
                        <a:pt x="5" y="3"/>
                        <a:pt x="4" y="6"/>
                        <a:pt x="4" y="11"/>
                      </a:cubicBezTo>
                      <a:cubicBezTo>
                        <a:pt x="4" y="16"/>
                        <a:pt x="5" y="18"/>
                        <a:pt x="7" y="18"/>
                      </a:cubicBezTo>
                      <a:cubicBezTo>
                        <a:pt x="9" y="18"/>
                        <a:pt x="10" y="16"/>
                        <a:pt x="10" y="11"/>
                      </a:cubicBezTo>
                      <a:cubicBezTo>
                        <a:pt x="10" y="6"/>
                        <a:pt x="9" y="3"/>
                        <a:pt x="7"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328" name="Freeform 355">
                  <a:extLst>
                    <a:ext uri="{FF2B5EF4-FFF2-40B4-BE49-F238E27FC236}">
                      <a16:creationId xmlns:a16="http://schemas.microsoft.com/office/drawing/2014/main" id="{EB7244FF-7667-4E76-B569-F27A7CADBE50}"/>
                    </a:ext>
                  </a:extLst>
                </p:cNvPr>
                <p:cNvSpPr>
                  <a:spLocks noEditPoints="1"/>
                </p:cNvSpPr>
                <p:nvPr/>
              </p:nvSpPr>
              <p:spPr bwMode="auto">
                <a:xfrm>
                  <a:off x="2144" y="2124"/>
                  <a:ext cx="25" cy="37"/>
                </a:xfrm>
                <a:custGeom>
                  <a:avLst/>
                  <a:gdLst>
                    <a:gd name="T0" fmla="*/ 7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7 w 15"/>
                    <a:gd name="T13" fmla="*/ 22 h 22"/>
                    <a:gd name="T14" fmla="*/ 7 w 15"/>
                    <a:gd name="T15" fmla="*/ 3 h 22"/>
                    <a:gd name="T16" fmla="*/ 4 w 15"/>
                    <a:gd name="T17" fmla="*/ 11 h 22"/>
                    <a:gd name="T18" fmla="*/ 7 w 15"/>
                    <a:gd name="T19" fmla="*/ 18 h 22"/>
                    <a:gd name="T20" fmla="*/ 10 w 15"/>
                    <a:gd name="T21" fmla="*/ 11 h 22"/>
                    <a:gd name="T22" fmla="*/ 7 w 15"/>
                    <a:gd name="T2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7" y="22"/>
                      </a:moveTo>
                      <a:cubicBezTo>
                        <a:pt x="2" y="22"/>
                        <a:pt x="0" y="18"/>
                        <a:pt x="0" y="11"/>
                      </a:cubicBezTo>
                      <a:cubicBezTo>
                        <a:pt x="0" y="7"/>
                        <a:pt x="0" y="5"/>
                        <a:pt x="2" y="3"/>
                      </a:cubicBezTo>
                      <a:cubicBezTo>
                        <a:pt x="3" y="1"/>
                        <a:pt x="5" y="0"/>
                        <a:pt x="8" y="0"/>
                      </a:cubicBezTo>
                      <a:cubicBezTo>
                        <a:pt x="13" y="0"/>
                        <a:pt x="15" y="3"/>
                        <a:pt x="15" y="11"/>
                      </a:cubicBezTo>
                      <a:cubicBezTo>
                        <a:pt x="15" y="14"/>
                        <a:pt x="14" y="17"/>
                        <a:pt x="13" y="19"/>
                      </a:cubicBezTo>
                      <a:cubicBezTo>
                        <a:pt x="12" y="21"/>
                        <a:pt x="10" y="22"/>
                        <a:pt x="7" y="22"/>
                      </a:cubicBezTo>
                      <a:close/>
                      <a:moveTo>
                        <a:pt x="7" y="3"/>
                      </a:moveTo>
                      <a:cubicBezTo>
                        <a:pt x="5" y="3"/>
                        <a:pt x="4" y="6"/>
                        <a:pt x="4" y="11"/>
                      </a:cubicBezTo>
                      <a:cubicBezTo>
                        <a:pt x="4" y="16"/>
                        <a:pt x="5" y="18"/>
                        <a:pt x="7" y="18"/>
                      </a:cubicBezTo>
                      <a:cubicBezTo>
                        <a:pt x="9" y="18"/>
                        <a:pt x="10" y="16"/>
                        <a:pt x="10" y="11"/>
                      </a:cubicBezTo>
                      <a:cubicBezTo>
                        <a:pt x="10" y="6"/>
                        <a:pt x="9" y="3"/>
                        <a:pt x="7"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329" name="Freeform 356">
                  <a:extLst>
                    <a:ext uri="{FF2B5EF4-FFF2-40B4-BE49-F238E27FC236}">
                      <a16:creationId xmlns:a16="http://schemas.microsoft.com/office/drawing/2014/main" id="{41BA63FB-184D-43E1-9EBD-5F5C202E38D0}"/>
                    </a:ext>
                  </a:extLst>
                </p:cNvPr>
                <p:cNvSpPr>
                  <a:spLocks noEditPoints="1"/>
                </p:cNvSpPr>
                <p:nvPr/>
              </p:nvSpPr>
              <p:spPr bwMode="auto">
                <a:xfrm>
                  <a:off x="2111" y="2021"/>
                  <a:ext cx="26" cy="36"/>
                </a:xfrm>
                <a:custGeom>
                  <a:avLst/>
                  <a:gdLst>
                    <a:gd name="T0" fmla="*/ 8 w 15"/>
                    <a:gd name="T1" fmla="*/ 21 h 21"/>
                    <a:gd name="T2" fmla="*/ 0 w 15"/>
                    <a:gd name="T3" fmla="*/ 11 h 21"/>
                    <a:gd name="T4" fmla="*/ 2 w 15"/>
                    <a:gd name="T5" fmla="*/ 3 h 21"/>
                    <a:gd name="T6" fmla="*/ 8 w 15"/>
                    <a:gd name="T7" fmla="*/ 0 h 21"/>
                    <a:gd name="T8" fmla="*/ 15 w 15"/>
                    <a:gd name="T9" fmla="*/ 10 h 21"/>
                    <a:gd name="T10" fmla="*/ 13 w 15"/>
                    <a:gd name="T11" fmla="*/ 19 h 21"/>
                    <a:gd name="T12" fmla="*/ 8 w 15"/>
                    <a:gd name="T13" fmla="*/ 21 h 21"/>
                    <a:gd name="T14" fmla="*/ 8 w 15"/>
                    <a:gd name="T15" fmla="*/ 3 h 21"/>
                    <a:gd name="T16" fmla="*/ 5 w 15"/>
                    <a:gd name="T17" fmla="*/ 11 h 21"/>
                    <a:gd name="T18" fmla="*/ 8 w 15"/>
                    <a:gd name="T19" fmla="*/ 18 h 21"/>
                    <a:gd name="T20" fmla="*/ 11 w 15"/>
                    <a:gd name="T21" fmla="*/ 11 h 21"/>
                    <a:gd name="T22" fmla="*/ 8 w 15"/>
                    <a:gd name="T23" fmla="*/ 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1">
                      <a:moveTo>
                        <a:pt x="8" y="21"/>
                      </a:moveTo>
                      <a:cubicBezTo>
                        <a:pt x="3" y="21"/>
                        <a:pt x="0" y="18"/>
                        <a:pt x="0" y="11"/>
                      </a:cubicBezTo>
                      <a:cubicBezTo>
                        <a:pt x="0" y="7"/>
                        <a:pt x="1" y="4"/>
                        <a:pt x="2" y="3"/>
                      </a:cubicBezTo>
                      <a:cubicBezTo>
                        <a:pt x="3" y="1"/>
                        <a:pt x="5" y="0"/>
                        <a:pt x="8" y="0"/>
                      </a:cubicBezTo>
                      <a:cubicBezTo>
                        <a:pt x="13" y="0"/>
                        <a:pt x="15" y="3"/>
                        <a:pt x="15" y="10"/>
                      </a:cubicBezTo>
                      <a:cubicBezTo>
                        <a:pt x="15" y="14"/>
                        <a:pt x="15" y="17"/>
                        <a:pt x="13" y="19"/>
                      </a:cubicBezTo>
                      <a:cubicBezTo>
                        <a:pt x="12" y="20"/>
                        <a:pt x="10" y="21"/>
                        <a:pt x="8" y="21"/>
                      </a:cubicBezTo>
                      <a:close/>
                      <a:moveTo>
                        <a:pt x="8" y="3"/>
                      </a:moveTo>
                      <a:cubicBezTo>
                        <a:pt x="6" y="3"/>
                        <a:pt x="5" y="6"/>
                        <a:pt x="5" y="11"/>
                      </a:cubicBezTo>
                      <a:cubicBezTo>
                        <a:pt x="5" y="15"/>
                        <a:pt x="6" y="18"/>
                        <a:pt x="8" y="18"/>
                      </a:cubicBezTo>
                      <a:cubicBezTo>
                        <a:pt x="10" y="18"/>
                        <a:pt x="11" y="15"/>
                        <a:pt x="11" y="11"/>
                      </a:cubicBezTo>
                      <a:cubicBezTo>
                        <a:pt x="11" y="6"/>
                        <a:pt x="10" y="3"/>
                        <a:pt x="8"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330" name="Freeform 357">
                  <a:extLst>
                    <a:ext uri="{FF2B5EF4-FFF2-40B4-BE49-F238E27FC236}">
                      <a16:creationId xmlns:a16="http://schemas.microsoft.com/office/drawing/2014/main" id="{3B3BDB38-6879-4CDF-9B1F-62067B0A8B40}"/>
                    </a:ext>
                  </a:extLst>
                </p:cNvPr>
                <p:cNvSpPr>
                  <a:spLocks/>
                </p:cNvSpPr>
                <p:nvPr/>
              </p:nvSpPr>
              <p:spPr bwMode="auto">
                <a:xfrm>
                  <a:off x="2115" y="2073"/>
                  <a:ext cx="15" cy="36"/>
                </a:xfrm>
                <a:custGeom>
                  <a:avLst/>
                  <a:gdLst>
                    <a:gd name="T0" fmla="*/ 9 w 9"/>
                    <a:gd name="T1" fmla="*/ 0 h 21"/>
                    <a:gd name="T2" fmla="*/ 9 w 9"/>
                    <a:gd name="T3" fmla="*/ 21 h 21"/>
                    <a:gd name="T4" fmla="*/ 5 w 9"/>
                    <a:gd name="T5" fmla="*/ 21 h 21"/>
                    <a:gd name="T6" fmla="*/ 5 w 9"/>
                    <a:gd name="T7" fmla="*/ 5 h 21"/>
                    <a:gd name="T8" fmla="*/ 4 w 9"/>
                    <a:gd name="T9" fmla="*/ 5 h 21"/>
                    <a:gd name="T10" fmla="*/ 3 w 9"/>
                    <a:gd name="T11" fmla="*/ 6 h 21"/>
                    <a:gd name="T12" fmla="*/ 1 w 9"/>
                    <a:gd name="T13" fmla="*/ 6 h 21"/>
                    <a:gd name="T14" fmla="*/ 0 w 9"/>
                    <a:gd name="T15" fmla="*/ 7 h 21"/>
                    <a:gd name="T16" fmla="*/ 0 w 9"/>
                    <a:gd name="T17" fmla="*/ 3 h 21"/>
                    <a:gd name="T18" fmla="*/ 4 w 9"/>
                    <a:gd name="T19" fmla="*/ 1 h 21"/>
                    <a:gd name="T20" fmla="*/ 6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5" y="21"/>
                        <a:pt x="5" y="21"/>
                        <a:pt x="5" y="21"/>
                      </a:cubicBezTo>
                      <a:cubicBezTo>
                        <a:pt x="5" y="5"/>
                        <a:pt x="5" y="5"/>
                        <a:pt x="5" y="5"/>
                      </a:cubicBezTo>
                      <a:cubicBezTo>
                        <a:pt x="4" y="5"/>
                        <a:pt x="4" y="5"/>
                        <a:pt x="4" y="5"/>
                      </a:cubicBezTo>
                      <a:cubicBezTo>
                        <a:pt x="3" y="6"/>
                        <a:pt x="3" y="6"/>
                        <a:pt x="3" y="6"/>
                      </a:cubicBezTo>
                      <a:cubicBezTo>
                        <a:pt x="2" y="6"/>
                        <a:pt x="2" y="6"/>
                        <a:pt x="1" y="6"/>
                      </a:cubicBezTo>
                      <a:cubicBezTo>
                        <a:pt x="1" y="7"/>
                        <a:pt x="1" y="7"/>
                        <a:pt x="0" y="7"/>
                      </a:cubicBezTo>
                      <a:cubicBezTo>
                        <a:pt x="0" y="3"/>
                        <a:pt x="0" y="3"/>
                        <a:pt x="0" y="3"/>
                      </a:cubicBezTo>
                      <a:cubicBezTo>
                        <a:pt x="1" y="2"/>
                        <a:pt x="3" y="2"/>
                        <a:pt x="4" y="1"/>
                      </a:cubicBezTo>
                      <a:cubicBezTo>
                        <a:pt x="5" y="1"/>
                        <a:pt x="6" y="0"/>
                        <a:pt x="6"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331" name="Freeform 358">
                  <a:extLst>
                    <a:ext uri="{FF2B5EF4-FFF2-40B4-BE49-F238E27FC236}">
                      <a16:creationId xmlns:a16="http://schemas.microsoft.com/office/drawing/2014/main" id="{0DE5775C-9847-4F91-96C1-89B36B2333AB}"/>
                    </a:ext>
                  </a:extLst>
                </p:cNvPr>
                <p:cNvSpPr>
                  <a:spLocks noEditPoints="1"/>
                </p:cNvSpPr>
                <p:nvPr/>
              </p:nvSpPr>
              <p:spPr bwMode="auto">
                <a:xfrm>
                  <a:off x="2111" y="2124"/>
                  <a:ext cx="26" cy="37"/>
                </a:xfrm>
                <a:custGeom>
                  <a:avLst/>
                  <a:gdLst>
                    <a:gd name="T0" fmla="*/ 8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8 w 15"/>
                    <a:gd name="T13" fmla="*/ 22 h 22"/>
                    <a:gd name="T14" fmla="*/ 8 w 15"/>
                    <a:gd name="T15" fmla="*/ 3 h 22"/>
                    <a:gd name="T16" fmla="*/ 5 w 15"/>
                    <a:gd name="T17" fmla="*/ 11 h 22"/>
                    <a:gd name="T18" fmla="*/ 8 w 15"/>
                    <a:gd name="T19" fmla="*/ 18 h 22"/>
                    <a:gd name="T20" fmla="*/ 11 w 15"/>
                    <a:gd name="T21" fmla="*/ 11 h 22"/>
                    <a:gd name="T22" fmla="*/ 8 w 15"/>
                    <a:gd name="T2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8" y="22"/>
                      </a:moveTo>
                      <a:cubicBezTo>
                        <a:pt x="3" y="22"/>
                        <a:pt x="0" y="18"/>
                        <a:pt x="0" y="11"/>
                      </a:cubicBezTo>
                      <a:cubicBezTo>
                        <a:pt x="0" y="7"/>
                        <a:pt x="1" y="5"/>
                        <a:pt x="2" y="3"/>
                      </a:cubicBezTo>
                      <a:cubicBezTo>
                        <a:pt x="3" y="1"/>
                        <a:pt x="5" y="0"/>
                        <a:pt x="8" y="0"/>
                      </a:cubicBezTo>
                      <a:cubicBezTo>
                        <a:pt x="13" y="0"/>
                        <a:pt x="15" y="3"/>
                        <a:pt x="15" y="11"/>
                      </a:cubicBezTo>
                      <a:cubicBezTo>
                        <a:pt x="15" y="14"/>
                        <a:pt x="15" y="17"/>
                        <a:pt x="13" y="19"/>
                      </a:cubicBezTo>
                      <a:cubicBezTo>
                        <a:pt x="12" y="21"/>
                        <a:pt x="10" y="22"/>
                        <a:pt x="8" y="22"/>
                      </a:cubicBezTo>
                      <a:close/>
                      <a:moveTo>
                        <a:pt x="8" y="3"/>
                      </a:moveTo>
                      <a:cubicBezTo>
                        <a:pt x="6" y="3"/>
                        <a:pt x="5" y="6"/>
                        <a:pt x="5" y="11"/>
                      </a:cubicBezTo>
                      <a:cubicBezTo>
                        <a:pt x="5" y="16"/>
                        <a:pt x="6" y="18"/>
                        <a:pt x="8" y="18"/>
                      </a:cubicBezTo>
                      <a:cubicBezTo>
                        <a:pt x="10" y="18"/>
                        <a:pt x="11" y="16"/>
                        <a:pt x="11" y="11"/>
                      </a:cubicBezTo>
                      <a:cubicBezTo>
                        <a:pt x="11" y="6"/>
                        <a:pt x="10" y="3"/>
                        <a:pt x="8"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grpSp>
        </p:grpSp>
        <p:grpSp>
          <p:nvGrpSpPr>
            <p:cNvPr id="114" name="Group 113">
              <a:extLst>
                <a:ext uri="{FF2B5EF4-FFF2-40B4-BE49-F238E27FC236}">
                  <a16:creationId xmlns:a16="http://schemas.microsoft.com/office/drawing/2014/main" id="{FB2325B8-C10A-4450-A7C1-2E8CBE8C4DB9}"/>
                </a:ext>
              </a:extLst>
            </p:cNvPr>
            <p:cNvGrpSpPr/>
            <p:nvPr/>
          </p:nvGrpSpPr>
          <p:grpSpPr>
            <a:xfrm>
              <a:off x="405268" y="1746428"/>
              <a:ext cx="1878733" cy="4624423"/>
              <a:chOff x="274638" y="1220800"/>
              <a:chExt cx="1878733" cy="5002200"/>
            </a:xfrm>
          </p:grpSpPr>
          <p:sp>
            <p:nvSpPr>
              <p:cNvPr id="180" name="TextBox 179">
                <a:extLst>
                  <a:ext uri="{FF2B5EF4-FFF2-40B4-BE49-F238E27FC236}">
                    <a16:creationId xmlns:a16="http://schemas.microsoft.com/office/drawing/2014/main" id="{A78C32E3-8ABE-40E8-858A-2B8D609F9DEE}"/>
                  </a:ext>
                </a:extLst>
              </p:cNvPr>
              <p:cNvSpPr txBox="1"/>
              <p:nvPr/>
            </p:nvSpPr>
            <p:spPr>
              <a:xfrm>
                <a:off x="274638" y="1220800"/>
                <a:ext cx="1878733" cy="858932"/>
              </a:xfrm>
              <a:prstGeom prst="rect">
                <a:avLst/>
              </a:prstGeom>
              <a:noFill/>
            </p:spPr>
            <p:txBody>
              <a:bodyPr wrap="square" lIns="91440" tIns="146304" rIns="182880" bIns="146304" rtlCol="0">
                <a:spAutoFit/>
              </a:bodyPr>
              <a:lstStyle/>
              <a:p>
                <a:pPr fontAlgn="base">
                  <a:lnSpc>
                    <a:spcPct val="90000"/>
                  </a:lnSpc>
                  <a:spcBef>
                    <a:spcPct val="0"/>
                  </a:spcBef>
                  <a:spcAft>
                    <a:spcPts val="1200"/>
                  </a:spcAft>
                </a:pPr>
                <a:r>
                  <a:rPr lang="en-US" dirty="0">
                    <a:solidFill>
                      <a:srgbClr val="000000"/>
                    </a:solidFill>
                    <a:latin typeface="Segoe UI" panose="020B0502040204020203" pitchFamily="34" charset="0"/>
                    <a:cs typeface="Segoe UI" panose="020B0502040204020203" pitchFamily="34" charset="0"/>
                  </a:rPr>
                  <a:t>Communication Infrastructure</a:t>
                </a:r>
              </a:p>
            </p:txBody>
          </p:sp>
          <p:grpSp>
            <p:nvGrpSpPr>
              <p:cNvPr id="181" name="Group 361">
                <a:extLst>
                  <a:ext uri="{FF2B5EF4-FFF2-40B4-BE49-F238E27FC236}">
                    <a16:creationId xmlns:a16="http://schemas.microsoft.com/office/drawing/2014/main" id="{4CD2FAB1-91B6-4D3A-A907-0FFB379407A8}"/>
                  </a:ext>
                </a:extLst>
              </p:cNvPr>
              <p:cNvGrpSpPr>
                <a:grpSpLocks noChangeAspect="1"/>
              </p:cNvGrpSpPr>
              <p:nvPr/>
            </p:nvGrpSpPr>
            <p:grpSpPr bwMode="auto">
              <a:xfrm>
                <a:off x="474663" y="2859088"/>
                <a:ext cx="1177925" cy="3363912"/>
                <a:chOff x="378" y="1801"/>
                <a:chExt cx="742" cy="2119"/>
              </a:xfrm>
            </p:grpSpPr>
            <p:sp>
              <p:nvSpPr>
                <p:cNvPr id="182" name="AutoShape 360">
                  <a:extLst>
                    <a:ext uri="{FF2B5EF4-FFF2-40B4-BE49-F238E27FC236}">
                      <a16:creationId xmlns:a16="http://schemas.microsoft.com/office/drawing/2014/main" id="{E281633E-295D-44F8-8C0F-7D80BC7F22AF}"/>
                    </a:ext>
                  </a:extLst>
                </p:cNvPr>
                <p:cNvSpPr>
                  <a:spLocks noChangeAspect="1" noChangeArrowheads="1" noTextEdit="1"/>
                </p:cNvSpPr>
                <p:nvPr/>
              </p:nvSpPr>
              <p:spPr bwMode="auto">
                <a:xfrm>
                  <a:off x="378" y="1801"/>
                  <a:ext cx="742" cy="2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183" name="Rectangle 362">
                  <a:extLst>
                    <a:ext uri="{FF2B5EF4-FFF2-40B4-BE49-F238E27FC236}">
                      <a16:creationId xmlns:a16="http://schemas.microsoft.com/office/drawing/2014/main" id="{D996CB69-8F24-4A41-9857-B89763AA3AC3}"/>
                    </a:ext>
                  </a:extLst>
                </p:cNvPr>
                <p:cNvSpPr>
                  <a:spLocks noChangeArrowheads="1"/>
                </p:cNvSpPr>
                <p:nvPr/>
              </p:nvSpPr>
              <p:spPr bwMode="auto">
                <a:xfrm>
                  <a:off x="853" y="2040"/>
                  <a:ext cx="225" cy="202"/>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184" name="Rectangle 363">
                  <a:extLst>
                    <a:ext uri="{FF2B5EF4-FFF2-40B4-BE49-F238E27FC236}">
                      <a16:creationId xmlns:a16="http://schemas.microsoft.com/office/drawing/2014/main" id="{19146C44-B951-4F90-9E19-38C34C97D11D}"/>
                    </a:ext>
                  </a:extLst>
                </p:cNvPr>
                <p:cNvSpPr>
                  <a:spLocks noChangeArrowheads="1"/>
                </p:cNvSpPr>
                <p:nvPr/>
              </p:nvSpPr>
              <p:spPr bwMode="auto">
                <a:xfrm>
                  <a:off x="380" y="2242"/>
                  <a:ext cx="740" cy="3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185" name="Rectangle 364">
                  <a:extLst>
                    <a:ext uri="{FF2B5EF4-FFF2-40B4-BE49-F238E27FC236}">
                      <a16:creationId xmlns:a16="http://schemas.microsoft.com/office/drawing/2014/main" id="{91AFEE3A-97BA-483F-838A-7AC53D339C16}"/>
                    </a:ext>
                  </a:extLst>
                </p:cNvPr>
                <p:cNvSpPr>
                  <a:spLocks noChangeArrowheads="1"/>
                </p:cNvSpPr>
                <p:nvPr/>
              </p:nvSpPr>
              <p:spPr bwMode="auto">
                <a:xfrm>
                  <a:off x="422" y="2276"/>
                  <a:ext cx="656" cy="3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186" name="Rectangle 365">
                  <a:extLst>
                    <a:ext uri="{FF2B5EF4-FFF2-40B4-BE49-F238E27FC236}">
                      <a16:creationId xmlns:a16="http://schemas.microsoft.com/office/drawing/2014/main" id="{7527F185-516F-4EA1-B49C-D98FE0C107BB}"/>
                    </a:ext>
                  </a:extLst>
                </p:cNvPr>
                <p:cNvSpPr>
                  <a:spLocks noChangeArrowheads="1"/>
                </p:cNvSpPr>
                <p:nvPr/>
              </p:nvSpPr>
              <p:spPr bwMode="auto">
                <a:xfrm>
                  <a:off x="380" y="2605"/>
                  <a:ext cx="740" cy="3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187" name="Rectangle 366">
                  <a:extLst>
                    <a:ext uri="{FF2B5EF4-FFF2-40B4-BE49-F238E27FC236}">
                      <a16:creationId xmlns:a16="http://schemas.microsoft.com/office/drawing/2014/main" id="{2B1174AD-A0B6-4B12-915D-F9549B796788}"/>
                    </a:ext>
                  </a:extLst>
                </p:cNvPr>
                <p:cNvSpPr>
                  <a:spLocks noChangeArrowheads="1"/>
                </p:cNvSpPr>
                <p:nvPr/>
              </p:nvSpPr>
              <p:spPr bwMode="auto">
                <a:xfrm>
                  <a:off x="422" y="2637"/>
                  <a:ext cx="656" cy="3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188" name="Rectangle 367">
                  <a:extLst>
                    <a:ext uri="{FF2B5EF4-FFF2-40B4-BE49-F238E27FC236}">
                      <a16:creationId xmlns:a16="http://schemas.microsoft.com/office/drawing/2014/main" id="{99CB6DA5-C8C0-4BA7-B427-3C2BCFF46935}"/>
                    </a:ext>
                  </a:extLst>
                </p:cNvPr>
                <p:cNvSpPr>
                  <a:spLocks noChangeArrowheads="1"/>
                </p:cNvSpPr>
                <p:nvPr/>
              </p:nvSpPr>
              <p:spPr bwMode="auto">
                <a:xfrm>
                  <a:off x="502" y="2968"/>
                  <a:ext cx="496" cy="3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189" name="Rectangle 368">
                  <a:extLst>
                    <a:ext uri="{FF2B5EF4-FFF2-40B4-BE49-F238E27FC236}">
                      <a16:creationId xmlns:a16="http://schemas.microsoft.com/office/drawing/2014/main" id="{1CC2127C-D422-4A95-98BF-FB6FF434F4FB}"/>
                    </a:ext>
                  </a:extLst>
                </p:cNvPr>
                <p:cNvSpPr>
                  <a:spLocks noChangeArrowheads="1"/>
                </p:cNvSpPr>
                <p:nvPr/>
              </p:nvSpPr>
              <p:spPr bwMode="auto">
                <a:xfrm>
                  <a:off x="544" y="3000"/>
                  <a:ext cx="413" cy="5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190" name="Rectangle 369">
                  <a:extLst>
                    <a:ext uri="{FF2B5EF4-FFF2-40B4-BE49-F238E27FC236}">
                      <a16:creationId xmlns:a16="http://schemas.microsoft.com/office/drawing/2014/main" id="{F94F67E6-5A13-43F6-9295-30A90019DB94}"/>
                    </a:ext>
                  </a:extLst>
                </p:cNvPr>
                <p:cNvSpPr>
                  <a:spLocks noChangeArrowheads="1"/>
                </p:cNvSpPr>
                <p:nvPr/>
              </p:nvSpPr>
              <p:spPr bwMode="auto">
                <a:xfrm>
                  <a:off x="594" y="2312"/>
                  <a:ext cx="484" cy="29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191" name="Freeform 370">
                  <a:extLst>
                    <a:ext uri="{FF2B5EF4-FFF2-40B4-BE49-F238E27FC236}">
                      <a16:creationId xmlns:a16="http://schemas.microsoft.com/office/drawing/2014/main" id="{14C3BCEE-4747-4937-BB3D-85D5ECC78007}"/>
                    </a:ext>
                  </a:extLst>
                </p:cNvPr>
                <p:cNvSpPr>
                  <a:spLocks/>
                </p:cNvSpPr>
                <p:nvPr/>
              </p:nvSpPr>
              <p:spPr bwMode="auto">
                <a:xfrm>
                  <a:off x="594" y="2673"/>
                  <a:ext cx="484" cy="295"/>
                </a:xfrm>
                <a:custGeom>
                  <a:avLst/>
                  <a:gdLst>
                    <a:gd name="T0" fmla="*/ 363 w 484"/>
                    <a:gd name="T1" fmla="*/ 295 h 295"/>
                    <a:gd name="T2" fmla="*/ 484 w 484"/>
                    <a:gd name="T3" fmla="*/ 0 h 295"/>
                    <a:gd name="T4" fmla="*/ 0 w 484"/>
                    <a:gd name="T5" fmla="*/ 0 h 295"/>
                    <a:gd name="T6" fmla="*/ 0 w 484"/>
                    <a:gd name="T7" fmla="*/ 295 h 295"/>
                    <a:gd name="T8" fmla="*/ 363 w 484"/>
                    <a:gd name="T9" fmla="*/ 295 h 295"/>
                  </a:gdLst>
                  <a:ahLst/>
                  <a:cxnLst>
                    <a:cxn ang="0">
                      <a:pos x="T0" y="T1"/>
                    </a:cxn>
                    <a:cxn ang="0">
                      <a:pos x="T2" y="T3"/>
                    </a:cxn>
                    <a:cxn ang="0">
                      <a:pos x="T4" y="T5"/>
                    </a:cxn>
                    <a:cxn ang="0">
                      <a:pos x="T6" y="T7"/>
                    </a:cxn>
                    <a:cxn ang="0">
                      <a:pos x="T8" y="T9"/>
                    </a:cxn>
                  </a:cxnLst>
                  <a:rect l="0" t="0" r="r" b="b"/>
                  <a:pathLst>
                    <a:path w="484" h="295">
                      <a:moveTo>
                        <a:pt x="363" y="295"/>
                      </a:moveTo>
                      <a:lnTo>
                        <a:pt x="484" y="0"/>
                      </a:lnTo>
                      <a:lnTo>
                        <a:pt x="0" y="0"/>
                      </a:lnTo>
                      <a:lnTo>
                        <a:pt x="0" y="295"/>
                      </a:lnTo>
                      <a:lnTo>
                        <a:pt x="363" y="295"/>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192" name="Rectangle 371">
                  <a:extLst>
                    <a:ext uri="{FF2B5EF4-FFF2-40B4-BE49-F238E27FC236}">
                      <a16:creationId xmlns:a16="http://schemas.microsoft.com/office/drawing/2014/main" id="{025FEEBB-292D-4DEE-9D85-0DE7D7BBA403}"/>
                    </a:ext>
                  </a:extLst>
                </p:cNvPr>
                <p:cNvSpPr>
                  <a:spLocks noChangeArrowheads="1"/>
                </p:cNvSpPr>
                <p:nvPr/>
              </p:nvSpPr>
              <p:spPr bwMode="auto">
                <a:xfrm>
                  <a:off x="422" y="2312"/>
                  <a:ext cx="172" cy="29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193" name="Rectangle 372">
                  <a:extLst>
                    <a:ext uri="{FF2B5EF4-FFF2-40B4-BE49-F238E27FC236}">
                      <a16:creationId xmlns:a16="http://schemas.microsoft.com/office/drawing/2014/main" id="{07194B2C-5F3C-41DD-87A4-F96640C7232F}"/>
                    </a:ext>
                  </a:extLst>
                </p:cNvPr>
                <p:cNvSpPr>
                  <a:spLocks noChangeArrowheads="1"/>
                </p:cNvSpPr>
                <p:nvPr/>
              </p:nvSpPr>
              <p:spPr bwMode="auto">
                <a:xfrm>
                  <a:off x="651" y="2424"/>
                  <a:ext cx="172" cy="71"/>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194" name="Freeform 373">
                  <a:extLst>
                    <a:ext uri="{FF2B5EF4-FFF2-40B4-BE49-F238E27FC236}">
                      <a16:creationId xmlns:a16="http://schemas.microsoft.com/office/drawing/2014/main" id="{FAF91DD1-4E01-4D80-A8A7-EA03602CC5DF}"/>
                    </a:ext>
                  </a:extLst>
                </p:cNvPr>
                <p:cNvSpPr>
                  <a:spLocks/>
                </p:cNvSpPr>
                <p:nvPr/>
              </p:nvSpPr>
              <p:spPr bwMode="auto">
                <a:xfrm>
                  <a:off x="422" y="2673"/>
                  <a:ext cx="172" cy="295"/>
                </a:xfrm>
                <a:custGeom>
                  <a:avLst/>
                  <a:gdLst>
                    <a:gd name="T0" fmla="*/ 122 w 172"/>
                    <a:gd name="T1" fmla="*/ 295 h 295"/>
                    <a:gd name="T2" fmla="*/ 172 w 172"/>
                    <a:gd name="T3" fmla="*/ 295 h 295"/>
                    <a:gd name="T4" fmla="*/ 172 w 172"/>
                    <a:gd name="T5" fmla="*/ 0 h 295"/>
                    <a:gd name="T6" fmla="*/ 0 w 172"/>
                    <a:gd name="T7" fmla="*/ 0 h 295"/>
                    <a:gd name="T8" fmla="*/ 122 w 172"/>
                    <a:gd name="T9" fmla="*/ 295 h 295"/>
                  </a:gdLst>
                  <a:ahLst/>
                  <a:cxnLst>
                    <a:cxn ang="0">
                      <a:pos x="T0" y="T1"/>
                    </a:cxn>
                    <a:cxn ang="0">
                      <a:pos x="T2" y="T3"/>
                    </a:cxn>
                    <a:cxn ang="0">
                      <a:pos x="T4" y="T5"/>
                    </a:cxn>
                    <a:cxn ang="0">
                      <a:pos x="T6" y="T7"/>
                    </a:cxn>
                    <a:cxn ang="0">
                      <a:pos x="T8" y="T9"/>
                    </a:cxn>
                  </a:cxnLst>
                  <a:rect l="0" t="0" r="r" b="b"/>
                  <a:pathLst>
                    <a:path w="172" h="295">
                      <a:moveTo>
                        <a:pt x="122" y="295"/>
                      </a:moveTo>
                      <a:lnTo>
                        <a:pt x="172" y="295"/>
                      </a:lnTo>
                      <a:lnTo>
                        <a:pt x="172" y="0"/>
                      </a:lnTo>
                      <a:lnTo>
                        <a:pt x="0" y="0"/>
                      </a:lnTo>
                      <a:lnTo>
                        <a:pt x="122" y="295"/>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195" name="Freeform 374">
                  <a:extLst>
                    <a:ext uri="{FF2B5EF4-FFF2-40B4-BE49-F238E27FC236}">
                      <a16:creationId xmlns:a16="http://schemas.microsoft.com/office/drawing/2014/main" id="{6FF56327-5A8F-458C-89DA-FA3EFE535D70}"/>
                    </a:ext>
                  </a:extLst>
                </p:cNvPr>
                <p:cNvSpPr>
                  <a:spLocks/>
                </p:cNvSpPr>
                <p:nvPr/>
              </p:nvSpPr>
              <p:spPr bwMode="auto">
                <a:xfrm>
                  <a:off x="578" y="3096"/>
                  <a:ext cx="35" cy="88"/>
                </a:xfrm>
                <a:custGeom>
                  <a:avLst/>
                  <a:gdLst>
                    <a:gd name="T0" fmla="*/ 18 w 18"/>
                    <a:gd name="T1" fmla="*/ 0 h 44"/>
                    <a:gd name="T2" fmla="*/ 18 w 18"/>
                    <a:gd name="T3" fmla="*/ 44 h 44"/>
                    <a:gd name="T4" fmla="*/ 9 w 18"/>
                    <a:gd name="T5" fmla="*/ 44 h 44"/>
                    <a:gd name="T6" fmla="*/ 9 w 18"/>
                    <a:gd name="T7" fmla="*/ 10 h 44"/>
                    <a:gd name="T8" fmla="*/ 7 w 18"/>
                    <a:gd name="T9" fmla="*/ 12 h 44"/>
                    <a:gd name="T10" fmla="*/ 5 w 18"/>
                    <a:gd name="T11" fmla="*/ 13 h 44"/>
                    <a:gd name="T12" fmla="*/ 2 w 18"/>
                    <a:gd name="T13" fmla="*/ 14 h 44"/>
                    <a:gd name="T14" fmla="*/ 0 w 18"/>
                    <a:gd name="T15" fmla="*/ 14 h 44"/>
                    <a:gd name="T16" fmla="*/ 0 w 18"/>
                    <a:gd name="T17" fmla="*/ 6 h 44"/>
                    <a:gd name="T18" fmla="*/ 7 w 18"/>
                    <a:gd name="T19" fmla="*/ 3 h 44"/>
                    <a:gd name="T20" fmla="*/ 13 w 18"/>
                    <a:gd name="T21" fmla="*/ 0 h 44"/>
                    <a:gd name="T22" fmla="*/ 18 w 18"/>
                    <a:gd name="T23"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 h="44">
                      <a:moveTo>
                        <a:pt x="18" y="0"/>
                      </a:moveTo>
                      <a:cubicBezTo>
                        <a:pt x="18" y="44"/>
                        <a:pt x="18" y="44"/>
                        <a:pt x="18" y="44"/>
                      </a:cubicBezTo>
                      <a:cubicBezTo>
                        <a:pt x="9" y="44"/>
                        <a:pt x="9" y="44"/>
                        <a:pt x="9" y="44"/>
                      </a:cubicBezTo>
                      <a:cubicBezTo>
                        <a:pt x="9" y="10"/>
                        <a:pt x="9" y="10"/>
                        <a:pt x="9" y="10"/>
                      </a:cubicBezTo>
                      <a:cubicBezTo>
                        <a:pt x="8" y="11"/>
                        <a:pt x="8" y="11"/>
                        <a:pt x="7" y="12"/>
                      </a:cubicBezTo>
                      <a:cubicBezTo>
                        <a:pt x="6" y="12"/>
                        <a:pt x="6" y="13"/>
                        <a:pt x="5" y="13"/>
                      </a:cubicBezTo>
                      <a:cubicBezTo>
                        <a:pt x="4" y="13"/>
                        <a:pt x="3" y="13"/>
                        <a:pt x="2" y="14"/>
                      </a:cubicBezTo>
                      <a:cubicBezTo>
                        <a:pt x="1" y="14"/>
                        <a:pt x="0" y="14"/>
                        <a:pt x="0" y="14"/>
                      </a:cubicBezTo>
                      <a:cubicBezTo>
                        <a:pt x="0" y="6"/>
                        <a:pt x="0" y="6"/>
                        <a:pt x="0" y="6"/>
                      </a:cubicBezTo>
                      <a:cubicBezTo>
                        <a:pt x="2" y="5"/>
                        <a:pt x="4" y="5"/>
                        <a:pt x="7" y="3"/>
                      </a:cubicBezTo>
                      <a:cubicBezTo>
                        <a:pt x="9" y="2"/>
                        <a:pt x="11" y="1"/>
                        <a:pt x="13" y="0"/>
                      </a:cubicBezTo>
                      <a:lnTo>
                        <a:pt x="18"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196" name="Freeform 375">
                  <a:extLst>
                    <a:ext uri="{FF2B5EF4-FFF2-40B4-BE49-F238E27FC236}">
                      <a16:creationId xmlns:a16="http://schemas.microsoft.com/office/drawing/2014/main" id="{27BAEF33-48B7-4A46-A0A5-9ECC0B6C168A}"/>
                    </a:ext>
                  </a:extLst>
                </p:cNvPr>
                <p:cNvSpPr>
                  <a:spLocks noEditPoints="1"/>
                </p:cNvSpPr>
                <p:nvPr/>
              </p:nvSpPr>
              <p:spPr bwMode="auto">
                <a:xfrm>
                  <a:off x="645" y="3096"/>
                  <a:ext cx="62" cy="90"/>
                </a:xfrm>
                <a:custGeom>
                  <a:avLst/>
                  <a:gdLst>
                    <a:gd name="T0" fmla="*/ 15 w 31"/>
                    <a:gd name="T1" fmla="*/ 45 h 45"/>
                    <a:gd name="T2" fmla="*/ 0 w 31"/>
                    <a:gd name="T3" fmla="*/ 23 h 45"/>
                    <a:gd name="T4" fmla="*/ 4 w 31"/>
                    <a:gd name="T5" fmla="*/ 6 h 45"/>
                    <a:gd name="T6" fmla="*/ 16 w 31"/>
                    <a:gd name="T7" fmla="*/ 0 h 45"/>
                    <a:gd name="T8" fmla="*/ 31 w 31"/>
                    <a:gd name="T9" fmla="*/ 22 h 45"/>
                    <a:gd name="T10" fmla="*/ 27 w 31"/>
                    <a:gd name="T11" fmla="*/ 39 h 45"/>
                    <a:gd name="T12" fmla="*/ 15 w 31"/>
                    <a:gd name="T13" fmla="*/ 45 h 45"/>
                    <a:gd name="T14" fmla="*/ 16 w 31"/>
                    <a:gd name="T15" fmla="*/ 7 h 45"/>
                    <a:gd name="T16" fmla="*/ 9 w 31"/>
                    <a:gd name="T17" fmla="*/ 23 h 45"/>
                    <a:gd name="T18" fmla="*/ 15 w 31"/>
                    <a:gd name="T19" fmla="*/ 37 h 45"/>
                    <a:gd name="T20" fmla="*/ 21 w 31"/>
                    <a:gd name="T21" fmla="*/ 22 h 45"/>
                    <a:gd name="T22" fmla="*/ 16 w 31"/>
                    <a:gd name="T23" fmla="*/ 7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 h="45">
                      <a:moveTo>
                        <a:pt x="15" y="45"/>
                      </a:moveTo>
                      <a:cubicBezTo>
                        <a:pt x="5" y="45"/>
                        <a:pt x="0" y="38"/>
                        <a:pt x="0" y="23"/>
                      </a:cubicBezTo>
                      <a:cubicBezTo>
                        <a:pt x="0" y="16"/>
                        <a:pt x="1" y="10"/>
                        <a:pt x="4" y="6"/>
                      </a:cubicBezTo>
                      <a:cubicBezTo>
                        <a:pt x="7" y="2"/>
                        <a:pt x="11" y="0"/>
                        <a:pt x="16" y="0"/>
                      </a:cubicBezTo>
                      <a:cubicBezTo>
                        <a:pt x="26" y="0"/>
                        <a:pt x="31" y="7"/>
                        <a:pt x="31" y="22"/>
                      </a:cubicBezTo>
                      <a:cubicBezTo>
                        <a:pt x="31" y="29"/>
                        <a:pt x="30" y="35"/>
                        <a:pt x="27" y="39"/>
                      </a:cubicBezTo>
                      <a:cubicBezTo>
                        <a:pt x="24" y="43"/>
                        <a:pt x="20" y="45"/>
                        <a:pt x="15" y="45"/>
                      </a:cubicBezTo>
                      <a:close/>
                      <a:moveTo>
                        <a:pt x="16" y="7"/>
                      </a:moveTo>
                      <a:cubicBezTo>
                        <a:pt x="11" y="7"/>
                        <a:pt x="9" y="12"/>
                        <a:pt x="9" y="23"/>
                      </a:cubicBezTo>
                      <a:cubicBezTo>
                        <a:pt x="9" y="33"/>
                        <a:pt x="11" y="37"/>
                        <a:pt x="15" y="37"/>
                      </a:cubicBezTo>
                      <a:cubicBezTo>
                        <a:pt x="19" y="37"/>
                        <a:pt x="21" y="32"/>
                        <a:pt x="21" y="22"/>
                      </a:cubicBezTo>
                      <a:cubicBezTo>
                        <a:pt x="21" y="12"/>
                        <a:pt x="19" y="7"/>
                        <a:pt x="16" y="7"/>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197" name="Freeform 376">
                  <a:extLst>
                    <a:ext uri="{FF2B5EF4-FFF2-40B4-BE49-F238E27FC236}">
                      <a16:creationId xmlns:a16="http://schemas.microsoft.com/office/drawing/2014/main" id="{B7BB35E0-3345-4FCA-B26B-93CAE95438BA}"/>
                    </a:ext>
                  </a:extLst>
                </p:cNvPr>
                <p:cNvSpPr>
                  <a:spLocks/>
                </p:cNvSpPr>
                <p:nvPr/>
              </p:nvSpPr>
              <p:spPr bwMode="auto">
                <a:xfrm>
                  <a:off x="725" y="3096"/>
                  <a:ext cx="36" cy="88"/>
                </a:xfrm>
                <a:custGeom>
                  <a:avLst/>
                  <a:gdLst>
                    <a:gd name="T0" fmla="*/ 18 w 18"/>
                    <a:gd name="T1" fmla="*/ 0 h 44"/>
                    <a:gd name="T2" fmla="*/ 18 w 18"/>
                    <a:gd name="T3" fmla="*/ 44 h 44"/>
                    <a:gd name="T4" fmla="*/ 9 w 18"/>
                    <a:gd name="T5" fmla="*/ 44 h 44"/>
                    <a:gd name="T6" fmla="*/ 9 w 18"/>
                    <a:gd name="T7" fmla="*/ 10 h 44"/>
                    <a:gd name="T8" fmla="*/ 7 w 18"/>
                    <a:gd name="T9" fmla="*/ 12 h 44"/>
                    <a:gd name="T10" fmla="*/ 5 w 18"/>
                    <a:gd name="T11" fmla="*/ 13 h 44"/>
                    <a:gd name="T12" fmla="*/ 2 w 18"/>
                    <a:gd name="T13" fmla="*/ 14 h 44"/>
                    <a:gd name="T14" fmla="*/ 0 w 18"/>
                    <a:gd name="T15" fmla="*/ 14 h 44"/>
                    <a:gd name="T16" fmla="*/ 0 w 18"/>
                    <a:gd name="T17" fmla="*/ 6 h 44"/>
                    <a:gd name="T18" fmla="*/ 7 w 18"/>
                    <a:gd name="T19" fmla="*/ 3 h 44"/>
                    <a:gd name="T20" fmla="*/ 13 w 18"/>
                    <a:gd name="T21" fmla="*/ 0 h 44"/>
                    <a:gd name="T22" fmla="*/ 18 w 18"/>
                    <a:gd name="T23"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 h="44">
                      <a:moveTo>
                        <a:pt x="18" y="0"/>
                      </a:moveTo>
                      <a:cubicBezTo>
                        <a:pt x="18" y="44"/>
                        <a:pt x="18" y="44"/>
                        <a:pt x="18" y="44"/>
                      </a:cubicBezTo>
                      <a:cubicBezTo>
                        <a:pt x="9" y="44"/>
                        <a:pt x="9" y="44"/>
                        <a:pt x="9" y="44"/>
                      </a:cubicBezTo>
                      <a:cubicBezTo>
                        <a:pt x="9" y="10"/>
                        <a:pt x="9" y="10"/>
                        <a:pt x="9" y="10"/>
                      </a:cubicBezTo>
                      <a:cubicBezTo>
                        <a:pt x="8" y="11"/>
                        <a:pt x="8" y="11"/>
                        <a:pt x="7" y="12"/>
                      </a:cubicBezTo>
                      <a:cubicBezTo>
                        <a:pt x="6" y="12"/>
                        <a:pt x="6" y="13"/>
                        <a:pt x="5" y="13"/>
                      </a:cubicBezTo>
                      <a:cubicBezTo>
                        <a:pt x="4" y="13"/>
                        <a:pt x="3" y="13"/>
                        <a:pt x="2" y="14"/>
                      </a:cubicBezTo>
                      <a:cubicBezTo>
                        <a:pt x="1" y="14"/>
                        <a:pt x="0" y="14"/>
                        <a:pt x="0" y="14"/>
                      </a:cubicBezTo>
                      <a:cubicBezTo>
                        <a:pt x="0" y="6"/>
                        <a:pt x="0" y="6"/>
                        <a:pt x="0" y="6"/>
                      </a:cubicBezTo>
                      <a:cubicBezTo>
                        <a:pt x="2" y="5"/>
                        <a:pt x="4" y="5"/>
                        <a:pt x="7" y="3"/>
                      </a:cubicBezTo>
                      <a:cubicBezTo>
                        <a:pt x="9" y="2"/>
                        <a:pt x="11" y="1"/>
                        <a:pt x="13" y="0"/>
                      </a:cubicBezTo>
                      <a:lnTo>
                        <a:pt x="18"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198" name="Freeform 377">
                  <a:extLst>
                    <a:ext uri="{FF2B5EF4-FFF2-40B4-BE49-F238E27FC236}">
                      <a16:creationId xmlns:a16="http://schemas.microsoft.com/office/drawing/2014/main" id="{81DCAB07-E50A-4A81-9646-B1DC37FAD166}"/>
                    </a:ext>
                  </a:extLst>
                </p:cNvPr>
                <p:cNvSpPr>
                  <a:spLocks noEditPoints="1"/>
                </p:cNvSpPr>
                <p:nvPr/>
              </p:nvSpPr>
              <p:spPr bwMode="auto">
                <a:xfrm>
                  <a:off x="568" y="3220"/>
                  <a:ext cx="63" cy="89"/>
                </a:xfrm>
                <a:custGeom>
                  <a:avLst/>
                  <a:gdLst>
                    <a:gd name="T0" fmla="*/ 16 w 32"/>
                    <a:gd name="T1" fmla="*/ 45 h 45"/>
                    <a:gd name="T2" fmla="*/ 0 w 32"/>
                    <a:gd name="T3" fmla="*/ 23 h 45"/>
                    <a:gd name="T4" fmla="*/ 4 w 32"/>
                    <a:gd name="T5" fmla="*/ 6 h 45"/>
                    <a:gd name="T6" fmla="*/ 17 w 32"/>
                    <a:gd name="T7" fmla="*/ 0 h 45"/>
                    <a:gd name="T8" fmla="*/ 32 w 32"/>
                    <a:gd name="T9" fmla="*/ 22 h 45"/>
                    <a:gd name="T10" fmla="*/ 28 w 32"/>
                    <a:gd name="T11" fmla="*/ 39 h 45"/>
                    <a:gd name="T12" fmla="*/ 16 w 32"/>
                    <a:gd name="T13" fmla="*/ 45 h 45"/>
                    <a:gd name="T14" fmla="*/ 16 w 32"/>
                    <a:gd name="T15" fmla="*/ 7 h 45"/>
                    <a:gd name="T16" fmla="*/ 10 w 32"/>
                    <a:gd name="T17" fmla="*/ 23 h 45"/>
                    <a:gd name="T18" fmla="*/ 16 w 32"/>
                    <a:gd name="T19" fmla="*/ 38 h 45"/>
                    <a:gd name="T20" fmla="*/ 22 w 32"/>
                    <a:gd name="T21" fmla="*/ 22 h 45"/>
                    <a:gd name="T22" fmla="*/ 16 w 32"/>
                    <a:gd name="T23" fmla="*/ 7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 h="45">
                      <a:moveTo>
                        <a:pt x="16" y="45"/>
                      </a:moveTo>
                      <a:cubicBezTo>
                        <a:pt x="5" y="45"/>
                        <a:pt x="0" y="38"/>
                        <a:pt x="0" y="23"/>
                      </a:cubicBezTo>
                      <a:cubicBezTo>
                        <a:pt x="0" y="16"/>
                        <a:pt x="2" y="10"/>
                        <a:pt x="4" y="6"/>
                      </a:cubicBezTo>
                      <a:cubicBezTo>
                        <a:pt x="7" y="2"/>
                        <a:pt x="11" y="0"/>
                        <a:pt x="17" y="0"/>
                      </a:cubicBezTo>
                      <a:cubicBezTo>
                        <a:pt x="27" y="0"/>
                        <a:pt x="32" y="7"/>
                        <a:pt x="32" y="22"/>
                      </a:cubicBezTo>
                      <a:cubicBezTo>
                        <a:pt x="32" y="29"/>
                        <a:pt x="30" y="35"/>
                        <a:pt x="28" y="39"/>
                      </a:cubicBezTo>
                      <a:cubicBezTo>
                        <a:pt x="25" y="43"/>
                        <a:pt x="21" y="45"/>
                        <a:pt x="16" y="45"/>
                      </a:cubicBezTo>
                      <a:close/>
                      <a:moveTo>
                        <a:pt x="16" y="7"/>
                      </a:moveTo>
                      <a:cubicBezTo>
                        <a:pt x="12" y="7"/>
                        <a:pt x="10" y="12"/>
                        <a:pt x="10" y="23"/>
                      </a:cubicBezTo>
                      <a:cubicBezTo>
                        <a:pt x="10" y="33"/>
                        <a:pt x="12" y="38"/>
                        <a:pt x="16" y="38"/>
                      </a:cubicBezTo>
                      <a:cubicBezTo>
                        <a:pt x="20" y="38"/>
                        <a:pt x="22" y="32"/>
                        <a:pt x="22" y="22"/>
                      </a:cubicBezTo>
                      <a:cubicBezTo>
                        <a:pt x="22" y="12"/>
                        <a:pt x="20" y="7"/>
                        <a:pt x="16" y="7"/>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199" name="Freeform 378">
                  <a:extLst>
                    <a:ext uri="{FF2B5EF4-FFF2-40B4-BE49-F238E27FC236}">
                      <a16:creationId xmlns:a16="http://schemas.microsoft.com/office/drawing/2014/main" id="{CE244C1E-9D49-44BF-9636-A63DB65D83A8}"/>
                    </a:ext>
                  </a:extLst>
                </p:cNvPr>
                <p:cNvSpPr>
                  <a:spLocks/>
                </p:cNvSpPr>
                <p:nvPr/>
              </p:nvSpPr>
              <p:spPr bwMode="auto">
                <a:xfrm>
                  <a:off x="653" y="3220"/>
                  <a:ext cx="38" cy="87"/>
                </a:xfrm>
                <a:custGeom>
                  <a:avLst/>
                  <a:gdLst>
                    <a:gd name="T0" fmla="*/ 19 w 19"/>
                    <a:gd name="T1" fmla="*/ 0 h 44"/>
                    <a:gd name="T2" fmla="*/ 19 w 19"/>
                    <a:gd name="T3" fmla="*/ 44 h 44"/>
                    <a:gd name="T4" fmla="*/ 9 w 19"/>
                    <a:gd name="T5" fmla="*/ 44 h 44"/>
                    <a:gd name="T6" fmla="*/ 9 w 19"/>
                    <a:gd name="T7" fmla="*/ 10 h 44"/>
                    <a:gd name="T8" fmla="*/ 7 w 19"/>
                    <a:gd name="T9" fmla="*/ 12 h 44"/>
                    <a:gd name="T10" fmla="*/ 5 w 19"/>
                    <a:gd name="T11" fmla="*/ 13 h 44"/>
                    <a:gd name="T12" fmla="*/ 3 w 19"/>
                    <a:gd name="T13" fmla="*/ 14 h 44"/>
                    <a:gd name="T14" fmla="*/ 0 w 19"/>
                    <a:gd name="T15" fmla="*/ 14 h 44"/>
                    <a:gd name="T16" fmla="*/ 0 w 19"/>
                    <a:gd name="T17" fmla="*/ 6 h 44"/>
                    <a:gd name="T18" fmla="*/ 7 w 19"/>
                    <a:gd name="T19" fmla="*/ 3 h 44"/>
                    <a:gd name="T20" fmla="*/ 13 w 19"/>
                    <a:gd name="T21" fmla="*/ 0 h 44"/>
                    <a:gd name="T22" fmla="*/ 19 w 19"/>
                    <a:gd name="T23"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44">
                      <a:moveTo>
                        <a:pt x="19" y="0"/>
                      </a:moveTo>
                      <a:cubicBezTo>
                        <a:pt x="19" y="44"/>
                        <a:pt x="19" y="44"/>
                        <a:pt x="19" y="44"/>
                      </a:cubicBezTo>
                      <a:cubicBezTo>
                        <a:pt x="9" y="44"/>
                        <a:pt x="9" y="44"/>
                        <a:pt x="9" y="44"/>
                      </a:cubicBezTo>
                      <a:cubicBezTo>
                        <a:pt x="9" y="10"/>
                        <a:pt x="9" y="10"/>
                        <a:pt x="9" y="10"/>
                      </a:cubicBezTo>
                      <a:cubicBezTo>
                        <a:pt x="9" y="11"/>
                        <a:pt x="8" y="11"/>
                        <a:pt x="7" y="12"/>
                      </a:cubicBezTo>
                      <a:cubicBezTo>
                        <a:pt x="7" y="12"/>
                        <a:pt x="6" y="13"/>
                        <a:pt x="5" y="13"/>
                      </a:cubicBezTo>
                      <a:cubicBezTo>
                        <a:pt x="4" y="13"/>
                        <a:pt x="3" y="14"/>
                        <a:pt x="3" y="14"/>
                      </a:cubicBezTo>
                      <a:cubicBezTo>
                        <a:pt x="2" y="14"/>
                        <a:pt x="1" y="14"/>
                        <a:pt x="0" y="14"/>
                      </a:cubicBezTo>
                      <a:cubicBezTo>
                        <a:pt x="0" y="6"/>
                        <a:pt x="0" y="6"/>
                        <a:pt x="0" y="6"/>
                      </a:cubicBezTo>
                      <a:cubicBezTo>
                        <a:pt x="2" y="5"/>
                        <a:pt x="5" y="5"/>
                        <a:pt x="7" y="3"/>
                      </a:cubicBezTo>
                      <a:cubicBezTo>
                        <a:pt x="9" y="2"/>
                        <a:pt x="11" y="1"/>
                        <a:pt x="13" y="0"/>
                      </a:cubicBezTo>
                      <a:lnTo>
                        <a:pt x="19"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200" name="Freeform 379">
                  <a:extLst>
                    <a:ext uri="{FF2B5EF4-FFF2-40B4-BE49-F238E27FC236}">
                      <a16:creationId xmlns:a16="http://schemas.microsoft.com/office/drawing/2014/main" id="{3850F728-6D16-447C-A01A-1FBF887462DE}"/>
                    </a:ext>
                  </a:extLst>
                </p:cNvPr>
                <p:cNvSpPr>
                  <a:spLocks noEditPoints="1"/>
                </p:cNvSpPr>
                <p:nvPr/>
              </p:nvSpPr>
              <p:spPr bwMode="auto">
                <a:xfrm>
                  <a:off x="715" y="3220"/>
                  <a:ext cx="64" cy="89"/>
                </a:xfrm>
                <a:custGeom>
                  <a:avLst/>
                  <a:gdLst>
                    <a:gd name="T0" fmla="*/ 16 w 32"/>
                    <a:gd name="T1" fmla="*/ 45 h 45"/>
                    <a:gd name="T2" fmla="*/ 0 w 32"/>
                    <a:gd name="T3" fmla="*/ 23 h 45"/>
                    <a:gd name="T4" fmla="*/ 5 w 32"/>
                    <a:gd name="T5" fmla="*/ 6 h 45"/>
                    <a:gd name="T6" fmla="*/ 17 w 32"/>
                    <a:gd name="T7" fmla="*/ 0 h 45"/>
                    <a:gd name="T8" fmla="*/ 32 w 32"/>
                    <a:gd name="T9" fmla="*/ 22 h 45"/>
                    <a:gd name="T10" fmla="*/ 28 w 32"/>
                    <a:gd name="T11" fmla="*/ 39 h 45"/>
                    <a:gd name="T12" fmla="*/ 16 w 32"/>
                    <a:gd name="T13" fmla="*/ 45 h 45"/>
                    <a:gd name="T14" fmla="*/ 16 w 32"/>
                    <a:gd name="T15" fmla="*/ 7 h 45"/>
                    <a:gd name="T16" fmla="*/ 10 w 32"/>
                    <a:gd name="T17" fmla="*/ 23 h 45"/>
                    <a:gd name="T18" fmla="*/ 16 w 32"/>
                    <a:gd name="T19" fmla="*/ 38 h 45"/>
                    <a:gd name="T20" fmla="*/ 22 w 32"/>
                    <a:gd name="T21" fmla="*/ 22 h 45"/>
                    <a:gd name="T22" fmla="*/ 16 w 32"/>
                    <a:gd name="T23" fmla="*/ 7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 h="45">
                      <a:moveTo>
                        <a:pt x="16" y="45"/>
                      </a:moveTo>
                      <a:cubicBezTo>
                        <a:pt x="5" y="45"/>
                        <a:pt x="0" y="38"/>
                        <a:pt x="0" y="23"/>
                      </a:cubicBezTo>
                      <a:cubicBezTo>
                        <a:pt x="0" y="16"/>
                        <a:pt x="2" y="10"/>
                        <a:pt x="5" y="6"/>
                      </a:cubicBezTo>
                      <a:cubicBezTo>
                        <a:pt x="7" y="2"/>
                        <a:pt x="11" y="0"/>
                        <a:pt x="17" y="0"/>
                      </a:cubicBezTo>
                      <a:cubicBezTo>
                        <a:pt x="27" y="0"/>
                        <a:pt x="32" y="7"/>
                        <a:pt x="32" y="22"/>
                      </a:cubicBezTo>
                      <a:cubicBezTo>
                        <a:pt x="32" y="29"/>
                        <a:pt x="30" y="35"/>
                        <a:pt x="28" y="39"/>
                      </a:cubicBezTo>
                      <a:cubicBezTo>
                        <a:pt x="25" y="43"/>
                        <a:pt x="21" y="45"/>
                        <a:pt x="16" y="45"/>
                      </a:cubicBezTo>
                      <a:close/>
                      <a:moveTo>
                        <a:pt x="16" y="7"/>
                      </a:moveTo>
                      <a:cubicBezTo>
                        <a:pt x="12" y="7"/>
                        <a:pt x="10" y="12"/>
                        <a:pt x="10" y="23"/>
                      </a:cubicBezTo>
                      <a:cubicBezTo>
                        <a:pt x="10" y="33"/>
                        <a:pt x="12" y="38"/>
                        <a:pt x="16" y="38"/>
                      </a:cubicBezTo>
                      <a:cubicBezTo>
                        <a:pt x="20" y="38"/>
                        <a:pt x="22" y="32"/>
                        <a:pt x="22" y="22"/>
                      </a:cubicBezTo>
                      <a:cubicBezTo>
                        <a:pt x="22" y="12"/>
                        <a:pt x="20" y="7"/>
                        <a:pt x="16" y="7"/>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201" name="Freeform 380">
                  <a:extLst>
                    <a:ext uri="{FF2B5EF4-FFF2-40B4-BE49-F238E27FC236}">
                      <a16:creationId xmlns:a16="http://schemas.microsoft.com/office/drawing/2014/main" id="{A162ECF0-FABD-45FC-972B-44AEED937E07}"/>
                    </a:ext>
                  </a:extLst>
                </p:cNvPr>
                <p:cNvSpPr>
                  <a:spLocks noEditPoints="1"/>
                </p:cNvSpPr>
                <p:nvPr/>
              </p:nvSpPr>
              <p:spPr bwMode="auto">
                <a:xfrm>
                  <a:off x="568" y="3589"/>
                  <a:ext cx="63" cy="90"/>
                </a:xfrm>
                <a:custGeom>
                  <a:avLst/>
                  <a:gdLst>
                    <a:gd name="T0" fmla="*/ 16 w 32"/>
                    <a:gd name="T1" fmla="*/ 45 h 45"/>
                    <a:gd name="T2" fmla="*/ 0 w 32"/>
                    <a:gd name="T3" fmla="*/ 23 h 45"/>
                    <a:gd name="T4" fmla="*/ 4 w 32"/>
                    <a:gd name="T5" fmla="*/ 6 h 45"/>
                    <a:gd name="T6" fmla="*/ 17 w 32"/>
                    <a:gd name="T7" fmla="*/ 0 h 45"/>
                    <a:gd name="T8" fmla="*/ 32 w 32"/>
                    <a:gd name="T9" fmla="*/ 22 h 45"/>
                    <a:gd name="T10" fmla="*/ 28 w 32"/>
                    <a:gd name="T11" fmla="*/ 39 h 45"/>
                    <a:gd name="T12" fmla="*/ 16 w 32"/>
                    <a:gd name="T13" fmla="*/ 45 h 45"/>
                    <a:gd name="T14" fmla="*/ 16 w 32"/>
                    <a:gd name="T15" fmla="*/ 7 h 45"/>
                    <a:gd name="T16" fmla="*/ 10 w 32"/>
                    <a:gd name="T17" fmla="*/ 23 h 45"/>
                    <a:gd name="T18" fmla="*/ 16 w 32"/>
                    <a:gd name="T19" fmla="*/ 37 h 45"/>
                    <a:gd name="T20" fmla="*/ 22 w 32"/>
                    <a:gd name="T21" fmla="*/ 22 h 45"/>
                    <a:gd name="T22" fmla="*/ 16 w 32"/>
                    <a:gd name="T23" fmla="*/ 7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 h="45">
                      <a:moveTo>
                        <a:pt x="16" y="45"/>
                      </a:moveTo>
                      <a:cubicBezTo>
                        <a:pt x="5" y="45"/>
                        <a:pt x="0" y="38"/>
                        <a:pt x="0" y="23"/>
                      </a:cubicBezTo>
                      <a:cubicBezTo>
                        <a:pt x="0" y="15"/>
                        <a:pt x="2" y="10"/>
                        <a:pt x="4" y="6"/>
                      </a:cubicBezTo>
                      <a:cubicBezTo>
                        <a:pt x="7" y="2"/>
                        <a:pt x="11" y="0"/>
                        <a:pt x="17" y="0"/>
                      </a:cubicBezTo>
                      <a:cubicBezTo>
                        <a:pt x="27" y="0"/>
                        <a:pt x="32" y="7"/>
                        <a:pt x="32" y="22"/>
                      </a:cubicBezTo>
                      <a:cubicBezTo>
                        <a:pt x="32" y="29"/>
                        <a:pt x="30" y="35"/>
                        <a:pt x="28" y="39"/>
                      </a:cubicBezTo>
                      <a:cubicBezTo>
                        <a:pt x="25" y="43"/>
                        <a:pt x="21" y="45"/>
                        <a:pt x="16" y="45"/>
                      </a:cubicBezTo>
                      <a:close/>
                      <a:moveTo>
                        <a:pt x="16" y="7"/>
                      </a:moveTo>
                      <a:cubicBezTo>
                        <a:pt x="12" y="7"/>
                        <a:pt x="10" y="12"/>
                        <a:pt x="10" y="23"/>
                      </a:cubicBezTo>
                      <a:cubicBezTo>
                        <a:pt x="10" y="33"/>
                        <a:pt x="12" y="37"/>
                        <a:pt x="16" y="37"/>
                      </a:cubicBezTo>
                      <a:cubicBezTo>
                        <a:pt x="20" y="37"/>
                        <a:pt x="22" y="32"/>
                        <a:pt x="22" y="22"/>
                      </a:cubicBezTo>
                      <a:cubicBezTo>
                        <a:pt x="22" y="12"/>
                        <a:pt x="20" y="7"/>
                        <a:pt x="16" y="7"/>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202" name="Freeform 381">
                  <a:extLst>
                    <a:ext uri="{FF2B5EF4-FFF2-40B4-BE49-F238E27FC236}">
                      <a16:creationId xmlns:a16="http://schemas.microsoft.com/office/drawing/2014/main" id="{725760F2-526C-44EC-870F-E67B28714FA9}"/>
                    </a:ext>
                  </a:extLst>
                </p:cNvPr>
                <p:cNvSpPr>
                  <a:spLocks/>
                </p:cNvSpPr>
                <p:nvPr/>
              </p:nvSpPr>
              <p:spPr bwMode="auto">
                <a:xfrm>
                  <a:off x="653" y="3589"/>
                  <a:ext cx="38" cy="88"/>
                </a:xfrm>
                <a:custGeom>
                  <a:avLst/>
                  <a:gdLst>
                    <a:gd name="T0" fmla="*/ 19 w 19"/>
                    <a:gd name="T1" fmla="*/ 0 h 44"/>
                    <a:gd name="T2" fmla="*/ 19 w 19"/>
                    <a:gd name="T3" fmla="*/ 44 h 44"/>
                    <a:gd name="T4" fmla="*/ 9 w 19"/>
                    <a:gd name="T5" fmla="*/ 44 h 44"/>
                    <a:gd name="T6" fmla="*/ 9 w 19"/>
                    <a:gd name="T7" fmla="*/ 10 h 44"/>
                    <a:gd name="T8" fmla="*/ 7 w 19"/>
                    <a:gd name="T9" fmla="*/ 12 h 44"/>
                    <a:gd name="T10" fmla="*/ 5 w 19"/>
                    <a:gd name="T11" fmla="*/ 13 h 44"/>
                    <a:gd name="T12" fmla="*/ 3 w 19"/>
                    <a:gd name="T13" fmla="*/ 14 h 44"/>
                    <a:gd name="T14" fmla="*/ 0 w 19"/>
                    <a:gd name="T15" fmla="*/ 14 h 44"/>
                    <a:gd name="T16" fmla="*/ 0 w 19"/>
                    <a:gd name="T17" fmla="*/ 6 h 44"/>
                    <a:gd name="T18" fmla="*/ 7 w 19"/>
                    <a:gd name="T19" fmla="*/ 3 h 44"/>
                    <a:gd name="T20" fmla="*/ 13 w 19"/>
                    <a:gd name="T21" fmla="*/ 0 h 44"/>
                    <a:gd name="T22" fmla="*/ 19 w 19"/>
                    <a:gd name="T23"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44">
                      <a:moveTo>
                        <a:pt x="19" y="0"/>
                      </a:moveTo>
                      <a:cubicBezTo>
                        <a:pt x="19" y="44"/>
                        <a:pt x="19" y="44"/>
                        <a:pt x="19" y="44"/>
                      </a:cubicBezTo>
                      <a:cubicBezTo>
                        <a:pt x="9" y="44"/>
                        <a:pt x="9" y="44"/>
                        <a:pt x="9" y="44"/>
                      </a:cubicBezTo>
                      <a:cubicBezTo>
                        <a:pt x="9" y="10"/>
                        <a:pt x="9" y="10"/>
                        <a:pt x="9" y="10"/>
                      </a:cubicBezTo>
                      <a:cubicBezTo>
                        <a:pt x="9" y="11"/>
                        <a:pt x="8" y="11"/>
                        <a:pt x="7" y="12"/>
                      </a:cubicBezTo>
                      <a:cubicBezTo>
                        <a:pt x="7" y="12"/>
                        <a:pt x="6" y="13"/>
                        <a:pt x="5" y="13"/>
                      </a:cubicBezTo>
                      <a:cubicBezTo>
                        <a:pt x="4" y="13"/>
                        <a:pt x="3" y="13"/>
                        <a:pt x="3" y="14"/>
                      </a:cubicBezTo>
                      <a:cubicBezTo>
                        <a:pt x="2" y="14"/>
                        <a:pt x="1" y="14"/>
                        <a:pt x="0" y="14"/>
                      </a:cubicBezTo>
                      <a:cubicBezTo>
                        <a:pt x="0" y="6"/>
                        <a:pt x="0" y="6"/>
                        <a:pt x="0" y="6"/>
                      </a:cubicBezTo>
                      <a:cubicBezTo>
                        <a:pt x="2" y="5"/>
                        <a:pt x="5" y="4"/>
                        <a:pt x="7" y="3"/>
                      </a:cubicBezTo>
                      <a:cubicBezTo>
                        <a:pt x="9" y="2"/>
                        <a:pt x="11" y="1"/>
                        <a:pt x="13" y="0"/>
                      </a:cubicBezTo>
                      <a:lnTo>
                        <a:pt x="19"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203" name="Freeform 382">
                  <a:extLst>
                    <a:ext uri="{FF2B5EF4-FFF2-40B4-BE49-F238E27FC236}">
                      <a16:creationId xmlns:a16="http://schemas.microsoft.com/office/drawing/2014/main" id="{0E3DED40-B06E-45C7-B636-063AB74C0D82}"/>
                    </a:ext>
                  </a:extLst>
                </p:cNvPr>
                <p:cNvSpPr>
                  <a:spLocks noEditPoints="1"/>
                </p:cNvSpPr>
                <p:nvPr/>
              </p:nvSpPr>
              <p:spPr bwMode="auto">
                <a:xfrm>
                  <a:off x="715" y="3589"/>
                  <a:ext cx="64" cy="90"/>
                </a:xfrm>
                <a:custGeom>
                  <a:avLst/>
                  <a:gdLst>
                    <a:gd name="T0" fmla="*/ 16 w 32"/>
                    <a:gd name="T1" fmla="*/ 45 h 45"/>
                    <a:gd name="T2" fmla="*/ 0 w 32"/>
                    <a:gd name="T3" fmla="*/ 23 h 45"/>
                    <a:gd name="T4" fmla="*/ 5 w 32"/>
                    <a:gd name="T5" fmla="*/ 6 h 45"/>
                    <a:gd name="T6" fmla="*/ 17 w 32"/>
                    <a:gd name="T7" fmla="*/ 0 h 45"/>
                    <a:gd name="T8" fmla="*/ 32 w 32"/>
                    <a:gd name="T9" fmla="*/ 22 h 45"/>
                    <a:gd name="T10" fmla="*/ 28 w 32"/>
                    <a:gd name="T11" fmla="*/ 39 h 45"/>
                    <a:gd name="T12" fmla="*/ 16 w 32"/>
                    <a:gd name="T13" fmla="*/ 45 h 45"/>
                    <a:gd name="T14" fmla="*/ 16 w 32"/>
                    <a:gd name="T15" fmla="*/ 7 h 45"/>
                    <a:gd name="T16" fmla="*/ 10 w 32"/>
                    <a:gd name="T17" fmla="*/ 23 h 45"/>
                    <a:gd name="T18" fmla="*/ 16 w 32"/>
                    <a:gd name="T19" fmla="*/ 37 h 45"/>
                    <a:gd name="T20" fmla="*/ 22 w 32"/>
                    <a:gd name="T21" fmla="*/ 22 h 45"/>
                    <a:gd name="T22" fmla="*/ 16 w 32"/>
                    <a:gd name="T23" fmla="*/ 7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 h="45">
                      <a:moveTo>
                        <a:pt x="16" y="45"/>
                      </a:moveTo>
                      <a:cubicBezTo>
                        <a:pt x="5" y="45"/>
                        <a:pt x="0" y="38"/>
                        <a:pt x="0" y="23"/>
                      </a:cubicBezTo>
                      <a:cubicBezTo>
                        <a:pt x="0" y="15"/>
                        <a:pt x="2" y="10"/>
                        <a:pt x="5" y="6"/>
                      </a:cubicBezTo>
                      <a:cubicBezTo>
                        <a:pt x="7" y="2"/>
                        <a:pt x="11" y="0"/>
                        <a:pt x="17" y="0"/>
                      </a:cubicBezTo>
                      <a:cubicBezTo>
                        <a:pt x="27" y="0"/>
                        <a:pt x="32" y="7"/>
                        <a:pt x="32" y="22"/>
                      </a:cubicBezTo>
                      <a:cubicBezTo>
                        <a:pt x="32" y="29"/>
                        <a:pt x="30" y="35"/>
                        <a:pt x="28" y="39"/>
                      </a:cubicBezTo>
                      <a:cubicBezTo>
                        <a:pt x="25" y="43"/>
                        <a:pt x="21" y="45"/>
                        <a:pt x="16" y="45"/>
                      </a:cubicBezTo>
                      <a:close/>
                      <a:moveTo>
                        <a:pt x="16" y="7"/>
                      </a:moveTo>
                      <a:cubicBezTo>
                        <a:pt x="12" y="7"/>
                        <a:pt x="10" y="12"/>
                        <a:pt x="10" y="23"/>
                      </a:cubicBezTo>
                      <a:cubicBezTo>
                        <a:pt x="10" y="33"/>
                        <a:pt x="12" y="37"/>
                        <a:pt x="16" y="37"/>
                      </a:cubicBezTo>
                      <a:cubicBezTo>
                        <a:pt x="20" y="37"/>
                        <a:pt x="22" y="32"/>
                        <a:pt x="22" y="22"/>
                      </a:cubicBezTo>
                      <a:cubicBezTo>
                        <a:pt x="22" y="12"/>
                        <a:pt x="20" y="7"/>
                        <a:pt x="16" y="7"/>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204" name="Freeform 383">
                  <a:extLst>
                    <a:ext uri="{FF2B5EF4-FFF2-40B4-BE49-F238E27FC236}">
                      <a16:creationId xmlns:a16="http://schemas.microsoft.com/office/drawing/2014/main" id="{78D4D649-9B38-44AB-865D-44334898E77E}"/>
                    </a:ext>
                  </a:extLst>
                </p:cNvPr>
                <p:cNvSpPr>
                  <a:spLocks noEditPoints="1"/>
                </p:cNvSpPr>
                <p:nvPr/>
              </p:nvSpPr>
              <p:spPr bwMode="auto">
                <a:xfrm>
                  <a:off x="568" y="3343"/>
                  <a:ext cx="63" cy="90"/>
                </a:xfrm>
                <a:custGeom>
                  <a:avLst/>
                  <a:gdLst>
                    <a:gd name="T0" fmla="*/ 16 w 32"/>
                    <a:gd name="T1" fmla="*/ 45 h 45"/>
                    <a:gd name="T2" fmla="*/ 0 w 32"/>
                    <a:gd name="T3" fmla="*/ 23 h 45"/>
                    <a:gd name="T4" fmla="*/ 4 w 32"/>
                    <a:gd name="T5" fmla="*/ 6 h 45"/>
                    <a:gd name="T6" fmla="*/ 17 w 32"/>
                    <a:gd name="T7" fmla="*/ 0 h 45"/>
                    <a:gd name="T8" fmla="*/ 32 w 32"/>
                    <a:gd name="T9" fmla="*/ 22 h 45"/>
                    <a:gd name="T10" fmla="*/ 28 w 32"/>
                    <a:gd name="T11" fmla="*/ 39 h 45"/>
                    <a:gd name="T12" fmla="*/ 16 w 32"/>
                    <a:gd name="T13" fmla="*/ 45 h 45"/>
                    <a:gd name="T14" fmla="*/ 16 w 32"/>
                    <a:gd name="T15" fmla="*/ 7 h 45"/>
                    <a:gd name="T16" fmla="*/ 10 w 32"/>
                    <a:gd name="T17" fmla="*/ 23 h 45"/>
                    <a:gd name="T18" fmla="*/ 16 w 32"/>
                    <a:gd name="T19" fmla="*/ 38 h 45"/>
                    <a:gd name="T20" fmla="*/ 22 w 32"/>
                    <a:gd name="T21" fmla="*/ 22 h 45"/>
                    <a:gd name="T22" fmla="*/ 16 w 32"/>
                    <a:gd name="T23" fmla="*/ 7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 h="45">
                      <a:moveTo>
                        <a:pt x="16" y="45"/>
                      </a:moveTo>
                      <a:cubicBezTo>
                        <a:pt x="5" y="45"/>
                        <a:pt x="0" y="38"/>
                        <a:pt x="0" y="23"/>
                      </a:cubicBezTo>
                      <a:cubicBezTo>
                        <a:pt x="0" y="16"/>
                        <a:pt x="2" y="10"/>
                        <a:pt x="4" y="6"/>
                      </a:cubicBezTo>
                      <a:cubicBezTo>
                        <a:pt x="7" y="2"/>
                        <a:pt x="11" y="0"/>
                        <a:pt x="17" y="0"/>
                      </a:cubicBezTo>
                      <a:cubicBezTo>
                        <a:pt x="27" y="0"/>
                        <a:pt x="32" y="7"/>
                        <a:pt x="32" y="22"/>
                      </a:cubicBezTo>
                      <a:cubicBezTo>
                        <a:pt x="32" y="29"/>
                        <a:pt x="30" y="35"/>
                        <a:pt x="28" y="39"/>
                      </a:cubicBezTo>
                      <a:cubicBezTo>
                        <a:pt x="25" y="43"/>
                        <a:pt x="21" y="45"/>
                        <a:pt x="16" y="45"/>
                      </a:cubicBezTo>
                      <a:close/>
                      <a:moveTo>
                        <a:pt x="16" y="7"/>
                      </a:moveTo>
                      <a:cubicBezTo>
                        <a:pt x="12" y="7"/>
                        <a:pt x="10" y="12"/>
                        <a:pt x="10" y="23"/>
                      </a:cubicBezTo>
                      <a:cubicBezTo>
                        <a:pt x="10" y="33"/>
                        <a:pt x="12" y="38"/>
                        <a:pt x="16" y="38"/>
                      </a:cubicBezTo>
                      <a:cubicBezTo>
                        <a:pt x="20" y="38"/>
                        <a:pt x="22" y="33"/>
                        <a:pt x="22" y="22"/>
                      </a:cubicBezTo>
                      <a:cubicBezTo>
                        <a:pt x="22" y="12"/>
                        <a:pt x="20" y="7"/>
                        <a:pt x="16" y="7"/>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205" name="Freeform 384">
                  <a:extLst>
                    <a:ext uri="{FF2B5EF4-FFF2-40B4-BE49-F238E27FC236}">
                      <a16:creationId xmlns:a16="http://schemas.microsoft.com/office/drawing/2014/main" id="{D8C74180-3BA2-4F41-ACF9-4F5B686CA2CA}"/>
                    </a:ext>
                  </a:extLst>
                </p:cNvPr>
                <p:cNvSpPr>
                  <a:spLocks noEditPoints="1"/>
                </p:cNvSpPr>
                <p:nvPr/>
              </p:nvSpPr>
              <p:spPr bwMode="auto">
                <a:xfrm>
                  <a:off x="645" y="3343"/>
                  <a:ext cx="62" cy="90"/>
                </a:xfrm>
                <a:custGeom>
                  <a:avLst/>
                  <a:gdLst>
                    <a:gd name="T0" fmla="*/ 15 w 31"/>
                    <a:gd name="T1" fmla="*/ 45 h 45"/>
                    <a:gd name="T2" fmla="*/ 0 w 31"/>
                    <a:gd name="T3" fmla="*/ 23 h 45"/>
                    <a:gd name="T4" fmla="*/ 4 w 31"/>
                    <a:gd name="T5" fmla="*/ 6 h 45"/>
                    <a:gd name="T6" fmla="*/ 16 w 31"/>
                    <a:gd name="T7" fmla="*/ 0 h 45"/>
                    <a:gd name="T8" fmla="*/ 31 w 31"/>
                    <a:gd name="T9" fmla="*/ 22 h 45"/>
                    <a:gd name="T10" fmla="*/ 27 w 31"/>
                    <a:gd name="T11" fmla="*/ 39 h 45"/>
                    <a:gd name="T12" fmla="*/ 15 w 31"/>
                    <a:gd name="T13" fmla="*/ 45 h 45"/>
                    <a:gd name="T14" fmla="*/ 16 w 31"/>
                    <a:gd name="T15" fmla="*/ 7 h 45"/>
                    <a:gd name="T16" fmla="*/ 9 w 31"/>
                    <a:gd name="T17" fmla="*/ 23 h 45"/>
                    <a:gd name="T18" fmla="*/ 15 w 31"/>
                    <a:gd name="T19" fmla="*/ 38 h 45"/>
                    <a:gd name="T20" fmla="*/ 21 w 31"/>
                    <a:gd name="T21" fmla="*/ 22 h 45"/>
                    <a:gd name="T22" fmla="*/ 16 w 31"/>
                    <a:gd name="T23" fmla="*/ 7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 h="45">
                      <a:moveTo>
                        <a:pt x="15" y="45"/>
                      </a:moveTo>
                      <a:cubicBezTo>
                        <a:pt x="5" y="45"/>
                        <a:pt x="0" y="38"/>
                        <a:pt x="0" y="23"/>
                      </a:cubicBezTo>
                      <a:cubicBezTo>
                        <a:pt x="0" y="16"/>
                        <a:pt x="1" y="10"/>
                        <a:pt x="4" y="6"/>
                      </a:cubicBezTo>
                      <a:cubicBezTo>
                        <a:pt x="7" y="2"/>
                        <a:pt x="11" y="0"/>
                        <a:pt x="16" y="0"/>
                      </a:cubicBezTo>
                      <a:cubicBezTo>
                        <a:pt x="26" y="0"/>
                        <a:pt x="31" y="7"/>
                        <a:pt x="31" y="22"/>
                      </a:cubicBezTo>
                      <a:cubicBezTo>
                        <a:pt x="31" y="29"/>
                        <a:pt x="30" y="35"/>
                        <a:pt x="27" y="39"/>
                      </a:cubicBezTo>
                      <a:cubicBezTo>
                        <a:pt x="24" y="43"/>
                        <a:pt x="20" y="45"/>
                        <a:pt x="15" y="45"/>
                      </a:cubicBezTo>
                      <a:close/>
                      <a:moveTo>
                        <a:pt x="16" y="7"/>
                      </a:moveTo>
                      <a:cubicBezTo>
                        <a:pt x="11" y="7"/>
                        <a:pt x="9" y="12"/>
                        <a:pt x="9" y="23"/>
                      </a:cubicBezTo>
                      <a:cubicBezTo>
                        <a:pt x="9" y="33"/>
                        <a:pt x="11" y="38"/>
                        <a:pt x="15" y="38"/>
                      </a:cubicBezTo>
                      <a:cubicBezTo>
                        <a:pt x="19" y="38"/>
                        <a:pt x="21" y="33"/>
                        <a:pt x="21" y="22"/>
                      </a:cubicBezTo>
                      <a:cubicBezTo>
                        <a:pt x="21" y="12"/>
                        <a:pt x="19" y="7"/>
                        <a:pt x="16" y="7"/>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206" name="Freeform 385">
                  <a:extLst>
                    <a:ext uri="{FF2B5EF4-FFF2-40B4-BE49-F238E27FC236}">
                      <a16:creationId xmlns:a16="http://schemas.microsoft.com/office/drawing/2014/main" id="{4173DCFE-3367-489A-8911-95DE3B7961F9}"/>
                    </a:ext>
                  </a:extLst>
                </p:cNvPr>
                <p:cNvSpPr>
                  <a:spLocks/>
                </p:cNvSpPr>
                <p:nvPr/>
              </p:nvSpPr>
              <p:spPr bwMode="auto">
                <a:xfrm>
                  <a:off x="725" y="3343"/>
                  <a:ext cx="36" cy="88"/>
                </a:xfrm>
                <a:custGeom>
                  <a:avLst/>
                  <a:gdLst>
                    <a:gd name="T0" fmla="*/ 18 w 18"/>
                    <a:gd name="T1" fmla="*/ 0 h 44"/>
                    <a:gd name="T2" fmla="*/ 18 w 18"/>
                    <a:gd name="T3" fmla="*/ 44 h 44"/>
                    <a:gd name="T4" fmla="*/ 9 w 18"/>
                    <a:gd name="T5" fmla="*/ 44 h 44"/>
                    <a:gd name="T6" fmla="*/ 9 w 18"/>
                    <a:gd name="T7" fmla="*/ 11 h 44"/>
                    <a:gd name="T8" fmla="*/ 7 w 18"/>
                    <a:gd name="T9" fmla="*/ 12 h 44"/>
                    <a:gd name="T10" fmla="*/ 5 w 18"/>
                    <a:gd name="T11" fmla="*/ 13 h 44"/>
                    <a:gd name="T12" fmla="*/ 2 w 18"/>
                    <a:gd name="T13" fmla="*/ 14 h 44"/>
                    <a:gd name="T14" fmla="*/ 0 w 18"/>
                    <a:gd name="T15" fmla="*/ 14 h 44"/>
                    <a:gd name="T16" fmla="*/ 0 w 18"/>
                    <a:gd name="T17" fmla="*/ 6 h 44"/>
                    <a:gd name="T18" fmla="*/ 7 w 18"/>
                    <a:gd name="T19" fmla="*/ 3 h 44"/>
                    <a:gd name="T20" fmla="*/ 13 w 18"/>
                    <a:gd name="T21" fmla="*/ 0 h 44"/>
                    <a:gd name="T22" fmla="*/ 18 w 18"/>
                    <a:gd name="T23"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 h="44">
                      <a:moveTo>
                        <a:pt x="18" y="0"/>
                      </a:moveTo>
                      <a:cubicBezTo>
                        <a:pt x="18" y="44"/>
                        <a:pt x="18" y="44"/>
                        <a:pt x="18" y="44"/>
                      </a:cubicBezTo>
                      <a:cubicBezTo>
                        <a:pt x="9" y="44"/>
                        <a:pt x="9" y="44"/>
                        <a:pt x="9" y="44"/>
                      </a:cubicBezTo>
                      <a:cubicBezTo>
                        <a:pt x="9" y="11"/>
                        <a:pt x="9" y="11"/>
                        <a:pt x="9" y="11"/>
                      </a:cubicBezTo>
                      <a:cubicBezTo>
                        <a:pt x="8" y="11"/>
                        <a:pt x="8" y="11"/>
                        <a:pt x="7" y="12"/>
                      </a:cubicBezTo>
                      <a:cubicBezTo>
                        <a:pt x="6" y="12"/>
                        <a:pt x="6" y="13"/>
                        <a:pt x="5" y="13"/>
                      </a:cubicBezTo>
                      <a:cubicBezTo>
                        <a:pt x="4" y="13"/>
                        <a:pt x="3" y="14"/>
                        <a:pt x="2" y="14"/>
                      </a:cubicBezTo>
                      <a:cubicBezTo>
                        <a:pt x="1" y="14"/>
                        <a:pt x="0" y="14"/>
                        <a:pt x="0" y="14"/>
                      </a:cubicBezTo>
                      <a:cubicBezTo>
                        <a:pt x="0" y="6"/>
                        <a:pt x="0" y="6"/>
                        <a:pt x="0" y="6"/>
                      </a:cubicBezTo>
                      <a:cubicBezTo>
                        <a:pt x="2" y="6"/>
                        <a:pt x="4" y="5"/>
                        <a:pt x="7" y="3"/>
                      </a:cubicBezTo>
                      <a:cubicBezTo>
                        <a:pt x="9" y="2"/>
                        <a:pt x="11" y="1"/>
                        <a:pt x="13" y="0"/>
                      </a:cubicBezTo>
                      <a:lnTo>
                        <a:pt x="18"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207" name="Freeform 386">
                  <a:extLst>
                    <a:ext uri="{FF2B5EF4-FFF2-40B4-BE49-F238E27FC236}">
                      <a16:creationId xmlns:a16="http://schemas.microsoft.com/office/drawing/2014/main" id="{C421E423-B985-4021-994A-911ED990DB1D}"/>
                    </a:ext>
                  </a:extLst>
                </p:cNvPr>
                <p:cNvSpPr>
                  <a:spLocks/>
                </p:cNvSpPr>
                <p:nvPr/>
              </p:nvSpPr>
              <p:spPr bwMode="auto">
                <a:xfrm>
                  <a:off x="578" y="3467"/>
                  <a:ext cx="35" cy="88"/>
                </a:xfrm>
                <a:custGeom>
                  <a:avLst/>
                  <a:gdLst>
                    <a:gd name="T0" fmla="*/ 18 w 18"/>
                    <a:gd name="T1" fmla="*/ 0 h 44"/>
                    <a:gd name="T2" fmla="*/ 18 w 18"/>
                    <a:gd name="T3" fmla="*/ 44 h 44"/>
                    <a:gd name="T4" fmla="*/ 9 w 18"/>
                    <a:gd name="T5" fmla="*/ 44 h 44"/>
                    <a:gd name="T6" fmla="*/ 9 w 18"/>
                    <a:gd name="T7" fmla="*/ 11 h 44"/>
                    <a:gd name="T8" fmla="*/ 7 w 18"/>
                    <a:gd name="T9" fmla="*/ 12 h 44"/>
                    <a:gd name="T10" fmla="*/ 5 w 18"/>
                    <a:gd name="T11" fmla="*/ 13 h 44"/>
                    <a:gd name="T12" fmla="*/ 2 w 18"/>
                    <a:gd name="T13" fmla="*/ 14 h 44"/>
                    <a:gd name="T14" fmla="*/ 0 w 18"/>
                    <a:gd name="T15" fmla="*/ 14 h 44"/>
                    <a:gd name="T16" fmla="*/ 0 w 18"/>
                    <a:gd name="T17" fmla="*/ 6 h 44"/>
                    <a:gd name="T18" fmla="*/ 7 w 18"/>
                    <a:gd name="T19" fmla="*/ 3 h 44"/>
                    <a:gd name="T20" fmla="*/ 13 w 18"/>
                    <a:gd name="T21" fmla="*/ 0 h 44"/>
                    <a:gd name="T22" fmla="*/ 18 w 18"/>
                    <a:gd name="T23"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 h="44">
                      <a:moveTo>
                        <a:pt x="18" y="0"/>
                      </a:moveTo>
                      <a:cubicBezTo>
                        <a:pt x="18" y="44"/>
                        <a:pt x="18" y="44"/>
                        <a:pt x="18" y="44"/>
                      </a:cubicBezTo>
                      <a:cubicBezTo>
                        <a:pt x="9" y="44"/>
                        <a:pt x="9" y="44"/>
                        <a:pt x="9" y="44"/>
                      </a:cubicBezTo>
                      <a:cubicBezTo>
                        <a:pt x="9" y="11"/>
                        <a:pt x="9" y="11"/>
                        <a:pt x="9" y="11"/>
                      </a:cubicBezTo>
                      <a:cubicBezTo>
                        <a:pt x="8" y="11"/>
                        <a:pt x="8" y="11"/>
                        <a:pt x="7" y="12"/>
                      </a:cubicBezTo>
                      <a:cubicBezTo>
                        <a:pt x="6" y="12"/>
                        <a:pt x="6" y="13"/>
                        <a:pt x="5" y="13"/>
                      </a:cubicBezTo>
                      <a:cubicBezTo>
                        <a:pt x="4" y="13"/>
                        <a:pt x="3" y="14"/>
                        <a:pt x="2" y="14"/>
                      </a:cubicBezTo>
                      <a:cubicBezTo>
                        <a:pt x="1" y="14"/>
                        <a:pt x="0" y="14"/>
                        <a:pt x="0" y="14"/>
                      </a:cubicBezTo>
                      <a:cubicBezTo>
                        <a:pt x="0" y="6"/>
                        <a:pt x="0" y="6"/>
                        <a:pt x="0" y="6"/>
                      </a:cubicBezTo>
                      <a:cubicBezTo>
                        <a:pt x="2" y="6"/>
                        <a:pt x="4" y="5"/>
                        <a:pt x="7" y="3"/>
                      </a:cubicBezTo>
                      <a:cubicBezTo>
                        <a:pt x="9" y="2"/>
                        <a:pt x="11" y="1"/>
                        <a:pt x="13" y="0"/>
                      </a:cubicBezTo>
                      <a:lnTo>
                        <a:pt x="18"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208" name="Freeform 387">
                  <a:extLst>
                    <a:ext uri="{FF2B5EF4-FFF2-40B4-BE49-F238E27FC236}">
                      <a16:creationId xmlns:a16="http://schemas.microsoft.com/office/drawing/2014/main" id="{F3195BA0-4302-4764-B65B-C1506134ED4B}"/>
                    </a:ext>
                  </a:extLst>
                </p:cNvPr>
                <p:cNvSpPr>
                  <a:spLocks/>
                </p:cNvSpPr>
                <p:nvPr/>
              </p:nvSpPr>
              <p:spPr bwMode="auto">
                <a:xfrm>
                  <a:off x="875" y="3096"/>
                  <a:ext cx="38" cy="88"/>
                </a:xfrm>
                <a:custGeom>
                  <a:avLst/>
                  <a:gdLst>
                    <a:gd name="T0" fmla="*/ 19 w 19"/>
                    <a:gd name="T1" fmla="*/ 0 h 44"/>
                    <a:gd name="T2" fmla="*/ 19 w 19"/>
                    <a:gd name="T3" fmla="*/ 44 h 44"/>
                    <a:gd name="T4" fmla="*/ 9 w 19"/>
                    <a:gd name="T5" fmla="*/ 44 h 44"/>
                    <a:gd name="T6" fmla="*/ 9 w 19"/>
                    <a:gd name="T7" fmla="*/ 10 h 44"/>
                    <a:gd name="T8" fmla="*/ 7 w 19"/>
                    <a:gd name="T9" fmla="*/ 12 h 44"/>
                    <a:gd name="T10" fmla="*/ 5 w 19"/>
                    <a:gd name="T11" fmla="*/ 13 h 44"/>
                    <a:gd name="T12" fmla="*/ 2 w 19"/>
                    <a:gd name="T13" fmla="*/ 14 h 44"/>
                    <a:gd name="T14" fmla="*/ 0 w 19"/>
                    <a:gd name="T15" fmla="*/ 14 h 44"/>
                    <a:gd name="T16" fmla="*/ 0 w 19"/>
                    <a:gd name="T17" fmla="*/ 6 h 44"/>
                    <a:gd name="T18" fmla="*/ 7 w 19"/>
                    <a:gd name="T19" fmla="*/ 3 h 44"/>
                    <a:gd name="T20" fmla="*/ 13 w 19"/>
                    <a:gd name="T21" fmla="*/ 0 h 44"/>
                    <a:gd name="T22" fmla="*/ 19 w 19"/>
                    <a:gd name="T23"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44">
                      <a:moveTo>
                        <a:pt x="19" y="0"/>
                      </a:moveTo>
                      <a:cubicBezTo>
                        <a:pt x="19" y="44"/>
                        <a:pt x="19" y="44"/>
                        <a:pt x="19" y="44"/>
                      </a:cubicBezTo>
                      <a:cubicBezTo>
                        <a:pt x="9" y="44"/>
                        <a:pt x="9" y="44"/>
                        <a:pt x="9" y="44"/>
                      </a:cubicBezTo>
                      <a:cubicBezTo>
                        <a:pt x="9" y="10"/>
                        <a:pt x="9" y="10"/>
                        <a:pt x="9" y="10"/>
                      </a:cubicBezTo>
                      <a:cubicBezTo>
                        <a:pt x="9" y="11"/>
                        <a:pt x="8" y="11"/>
                        <a:pt x="7" y="12"/>
                      </a:cubicBezTo>
                      <a:cubicBezTo>
                        <a:pt x="6" y="12"/>
                        <a:pt x="6" y="13"/>
                        <a:pt x="5" y="13"/>
                      </a:cubicBezTo>
                      <a:cubicBezTo>
                        <a:pt x="4" y="13"/>
                        <a:pt x="3" y="13"/>
                        <a:pt x="2" y="14"/>
                      </a:cubicBezTo>
                      <a:cubicBezTo>
                        <a:pt x="2" y="14"/>
                        <a:pt x="1" y="14"/>
                        <a:pt x="0" y="14"/>
                      </a:cubicBezTo>
                      <a:cubicBezTo>
                        <a:pt x="0" y="6"/>
                        <a:pt x="0" y="6"/>
                        <a:pt x="0" y="6"/>
                      </a:cubicBezTo>
                      <a:cubicBezTo>
                        <a:pt x="2" y="5"/>
                        <a:pt x="5" y="5"/>
                        <a:pt x="7" y="3"/>
                      </a:cubicBezTo>
                      <a:cubicBezTo>
                        <a:pt x="9" y="2"/>
                        <a:pt x="11" y="1"/>
                        <a:pt x="13" y="0"/>
                      </a:cubicBezTo>
                      <a:lnTo>
                        <a:pt x="19"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209" name="Freeform 388">
                  <a:extLst>
                    <a:ext uri="{FF2B5EF4-FFF2-40B4-BE49-F238E27FC236}">
                      <a16:creationId xmlns:a16="http://schemas.microsoft.com/office/drawing/2014/main" id="{F736FE90-72FF-4CE7-A3F2-8EAE7189F336}"/>
                    </a:ext>
                  </a:extLst>
                </p:cNvPr>
                <p:cNvSpPr>
                  <a:spLocks noEditPoints="1"/>
                </p:cNvSpPr>
                <p:nvPr/>
              </p:nvSpPr>
              <p:spPr bwMode="auto">
                <a:xfrm>
                  <a:off x="865" y="3220"/>
                  <a:ext cx="64" cy="89"/>
                </a:xfrm>
                <a:custGeom>
                  <a:avLst/>
                  <a:gdLst>
                    <a:gd name="T0" fmla="*/ 16 w 32"/>
                    <a:gd name="T1" fmla="*/ 45 h 45"/>
                    <a:gd name="T2" fmla="*/ 0 w 32"/>
                    <a:gd name="T3" fmla="*/ 23 h 45"/>
                    <a:gd name="T4" fmla="*/ 5 w 32"/>
                    <a:gd name="T5" fmla="*/ 6 h 45"/>
                    <a:gd name="T6" fmla="*/ 17 w 32"/>
                    <a:gd name="T7" fmla="*/ 0 h 45"/>
                    <a:gd name="T8" fmla="*/ 32 w 32"/>
                    <a:gd name="T9" fmla="*/ 22 h 45"/>
                    <a:gd name="T10" fmla="*/ 28 w 32"/>
                    <a:gd name="T11" fmla="*/ 39 h 45"/>
                    <a:gd name="T12" fmla="*/ 16 w 32"/>
                    <a:gd name="T13" fmla="*/ 45 h 45"/>
                    <a:gd name="T14" fmla="*/ 16 w 32"/>
                    <a:gd name="T15" fmla="*/ 7 h 45"/>
                    <a:gd name="T16" fmla="*/ 10 w 32"/>
                    <a:gd name="T17" fmla="*/ 23 h 45"/>
                    <a:gd name="T18" fmla="*/ 16 w 32"/>
                    <a:gd name="T19" fmla="*/ 38 h 45"/>
                    <a:gd name="T20" fmla="*/ 22 w 32"/>
                    <a:gd name="T21" fmla="*/ 22 h 45"/>
                    <a:gd name="T22" fmla="*/ 16 w 32"/>
                    <a:gd name="T23" fmla="*/ 7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 h="45">
                      <a:moveTo>
                        <a:pt x="16" y="45"/>
                      </a:moveTo>
                      <a:cubicBezTo>
                        <a:pt x="6" y="45"/>
                        <a:pt x="0" y="38"/>
                        <a:pt x="0" y="23"/>
                      </a:cubicBezTo>
                      <a:cubicBezTo>
                        <a:pt x="0" y="16"/>
                        <a:pt x="2" y="10"/>
                        <a:pt x="5" y="6"/>
                      </a:cubicBezTo>
                      <a:cubicBezTo>
                        <a:pt x="7" y="2"/>
                        <a:pt x="12" y="0"/>
                        <a:pt x="17" y="0"/>
                      </a:cubicBezTo>
                      <a:cubicBezTo>
                        <a:pt x="27" y="0"/>
                        <a:pt x="32" y="7"/>
                        <a:pt x="32" y="22"/>
                      </a:cubicBezTo>
                      <a:cubicBezTo>
                        <a:pt x="32" y="29"/>
                        <a:pt x="31" y="35"/>
                        <a:pt x="28" y="39"/>
                      </a:cubicBezTo>
                      <a:cubicBezTo>
                        <a:pt x="25" y="43"/>
                        <a:pt x="21" y="45"/>
                        <a:pt x="16" y="45"/>
                      </a:cubicBezTo>
                      <a:close/>
                      <a:moveTo>
                        <a:pt x="16" y="7"/>
                      </a:moveTo>
                      <a:cubicBezTo>
                        <a:pt x="12" y="7"/>
                        <a:pt x="10" y="12"/>
                        <a:pt x="10" y="23"/>
                      </a:cubicBezTo>
                      <a:cubicBezTo>
                        <a:pt x="10" y="33"/>
                        <a:pt x="12" y="38"/>
                        <a:pt x="16" y="38"/>
                      </a:cubicBezTo>
                      <a:cubicBezTo>
                        <a:pt x="20" y="38"/>
                        <a:pt x="22" y="32"/>
                        <a:pt x="22" y="22"/>
                      </a:cubicBezTo>
                      <a:cubicBezTo>
                        <a:pt x="22" y="12"/>
                        <a:pt x="20" y="7"/>
                        <a:pt x="16" y="7"/>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210" name="Freeform 389">
                  <a:extLst>
                    <a:ext uri="{FF2B5EF4-FFF2-40B4-BE49-F238E27FC236}">
                      <a16:creationId xmlns:a16="http://schemas.microsoft.com/office/drawing/2014/main" id="{3117FF00-31D7-4BB8-8F7F-4A18C79A7A40}"/>
                    </a:ext>
                  </a:extLst>
                </p:cNvPr>
                <p:cNvSpPr>
                  <a:spLocks noEditPoints="1"/>
                </p:cNvSpPr>
                <p:nvPr/>
              </p:nvSpPr>
              <p:spPr bwMode="auto">
                <a:xfrm>
                  <a:off x="865" y="3343"/>
                  <a:ext cx="64" cy="90"/>
                </a:xfrm>
                <a:custGeom>
                  <a:avLst/>
                  <a:gdLst>
                    <a:gd name="T0" fmla="*/ 16 w 32"/>
                    <a:gd name="T1" fmla="*/ 45 h 45"/>
                    <a:gd name="T2" fmla="*/ 0 w 32"/>
                    <a:gd name="T3" fmla="*/ 23 h 45"/>
                    <a:gd name="T4" fmla="*/ 5 w 32"/>
                    <a:gd name="T5" fmla="*/ 6 h 45"/>
                    <a:gd name="T6" fmla="*/ 17 w 32"/>
                    <a:gd name="T7" fmla="*/ 0 h 45"/>
                    <a:gd name="T8" fmla="*/ 32 w 32"/>
                    <a:gd name="T9" fmla="*/ 22 h 45"/>
                    <a:gd name="T10" fmla="*/ 28 w 32"/>
                    <a:gd name="T11" fmla="*/ 39 h 45"/>
                    <a:gd name="T12" fmla="*/ 16 w 32"/>
                    <a:gd name="T13" fmla="*/ 45 h 45"/>
                    <a:gd name="T14" fmla="*/ 16 w 32"/>
                    <a:gd name="T15" fmla="*/ 7 h 45"/>
                    <a:gd name="T16" fmla="*/ 10 w 32"/>
                    <a:gd name="T17" fmla="*/ 23 h 45"/>
                    <a:gd name="T18" fmla="*/ 16 w 32"/>
                    <a:gd name="T19" fmla="*/ 38 h 45"/>
                    <a:gd name="T20" fmla="*/ 22 w 32"/>
                    <a:gd name="T21" fmla="*/ 22 h 45"/>
                    <a:gd name="T22" fmla="*/ 16 w 32"/>
                    <a:gd name="T23" fmla="*/ 7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 h="45">
                      <a:moveTo>
                        <a:pt x="16" y="45"/>
                      </a:moveTo>
                      <a:cubicBezTo>
                        <a:pt x="6" y="45"/>
                        <a:pt x="0" y="38"/>
                        <a:pt x="0" y="23"/>
                      </a:cubicBezTo>
                      <a:cubicBezTo>
                        <a:pt x="0" y="16"/>
                        <a:pt x="2" y="10"/>
                        <a:pt x="5" y="6"/>
                      </a:cubicBezTo>
                      <a:cubicBezTo>
                        <a:pt x="7" y="2"/>
                        <a:pt x="12" y="0"/>
                        <a:pt x="17" y="0"/>
                      </a:cubicBezTo>
                      <a:cubicBezTo>
                        <a:pt x="27" y="0"/>
                        <a:pt x="32" y="7"/>
                        <a:pt x="32" y="22"/>
                      </a:cubicBezTo>
                      <a:cubicBezTo>
                        <a:pt x="32" y="29"/>
                        <a:pt x="31" y="35"/>
                        <a:pt x="28" y="39"/>
                      </a:cubicBezTo>
                      <a:cubicBezTo>
                        <a:pt x="25" y="43"/>
                        <a:pt x="21" y="45"/>
                        <a:pt x="16" y="45"/>
                      </a:cubicBezTo>
                      <a:close/>
                      <a:moveTo>
                        <a:pt x="16" y="7"/>
                      </a:moveTo>
                      <a:cubicBezTo>
                        <a:pt x="12" y="7"/>
                        <a:pt x="10" y="12"/>
                        <a:pt x="10" y="23"/>
                      </a:cubicBezTo>
                      <a:cubicBezTo>
                        <a:pt x="10" y="33"/>
                        <a:pt x="12" y="38"/>
                        <a:pt x="16" y="38"/>
                      </a:cubicBezTo>
                      <a:cubicBezTo>
                        <a:pt x="20" y="38"/>
                        <a:pt x="22" y="33"/>
                        <a:pt x="22" y="22"/>
                      </a:cubicBezTo>
                      <a:cubicBezTo>
                        <a:pt x="22" y="12"/>
                        <a:pt x="20" y="7"/>
                        <a:pt x="16" y="7"/>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211" name="Freeform 390">
                  <a:extLst>
                    <a:ext uri="{FF2B5EF4-FFF2-40B4-BE49-F238E27FC236}">
                      <a16:creationId xmlns:a16="http://schemas.microsoft.com/office/drawing/2014/main" id="{5D8A89A0-545B-42B4-8A4D-30D3AE32A321}"/>
                    </a:ext>
                  </a:extLst>
                </p:cNvPr>
                <p:cNvSpPr>
                  <a:spLocks/>
                </p:cNvSpPr>
                <p:nvPr/>
              </p:nvSpPr>
              <p:spPr bwMode="auto">
                <a:xfrm>
                  <a:off x="875" y="3467"/>
                  <a:ext cx="38" cy="88"/>
                </a:xfrm>
                <a:custGeom>
                  <a:avLst/>
                  <a:gdLst>
                    <a:gd name="T0" fmla="*/ 19 w 19"/>
                    <a:gd name="T1" fmla="*/ 0 h 44"/>
                    <a:gd name="T2" fmla="*/ 19 w 19"/>
                    <a:gd name="T3" fmla="*/ 44 h 44"/>
                    <a:gd name="T4" fmla="*/ 9 w 19"/>
                    <a:gd name="T5" fmla="*/ 44 h 44"/>
                    <a:gd name="T6" fmla="*/ 9 w 19"/>
                    <a:gd name="T7" fmla="*/ 11 h 44"/>
                    <a:gd name="T8" fmla="*/ 7 w 19"/>
                    <a:gd name="T9" fmla="*/ 12 h 44"/>
                    <a:gd name="T10" fmla="*/ 5 w 19"/>
                    <a:gd name="T11" fmla="*/ 13 h 44"/>
                    <a:gd name="T12" fmla="*/ 2 w 19"/>
                    <a:gd name="T13" fmla="*/ 14 h 44"/>
                    <a:gd name="T14" fmla="*/ 0 w 19"/>
                    <a:gd name="T15" fmla="*/ 14 h 44"/>
                    <a:gd name="T16" fmla="*/ 0 w 19"/>
                    <a:gd name="T17" fmla="*/ 6 h 44"/>
                    <a:gd name="T18" fmla="*/ 7 w 19"/>
                    <a:gd name="T19" fmla="*/ 3 h 44"/>
                    <a:gd name="T20" fmla="*/ 13 w 19"/>
                    <a:gd name="T21" fmla="*/ 0 h 44"/>
                    <a:gd name="T22" fmla="*/ 19 w 19"/>
                    <a:gd name="T23"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44">
                      <a:moveTo>
                        <a:pt x="19" y="0"/>
                      </a:moveTo>
                      <a:cubicBezTo>
                        <a:pt x="19" y="44"/>
                        <a:pt x="19" y="44"/>
                        <a:pt x="19" y="44"/>
                      </a:cubicBezTo>
                      <a:cubicBezTo>
                        <a:pt x="9" y="44"/>
                        <a:pt x="9" y="44"/>
                        <a:pt x="9" y="44"/>
                      </a:cubicBezTo>
                      <a:cubicBezTo>
                        <a:pt x="9" y="11"/>
                        <a:pt x="9" y="11"/>
                        <a:pt x="9" y="11"/>
                      </a:cubicBezTo>
                      <a:cubicBezTo>
                        <a:pt x="9" y="11"/>
                        <a:pt x="8" y="11"/>
                        <a:pt x="7" y="12"/>
                      </a:cubicBezTo>
                      <a:cubicBezTo>
                        <a:pt x="6" y="12"/>
                        <a:pt x="6" y="13"/>
                        <a:pt x="5" y="13"/>
                      </a:cubicBezTo>
                      <a:cubicBezTo>
                        <a:pt x="4" y="13"/>
                        <a:pt x="3" y="14"/>
                        <a:pt x="2" y="14"/>
                      </a:cubicBezTo>
                      <a:cubicBezTo>
                        <a:pt x="2" y="14"/>
                        <a:pt x="1" y="14"/>
                        <a:pt x="0" y="14"/>
                      </a:cubicBezTo>
                      <a:cubicBezTo>
                        <a:pt x="0" y="6"/>
                        <a:pt x="0" y="6"/>
                        <a:pt x="0" y="6"/>
                      </a:cubicBezTo>
                      <a:cubicBezTo>
                        <a:pt x="2" y="6"/>
                        <a:pt x="5" y="5"/>
                        <a:pt x="7" y="3"/>
                      </a:cubicBezTo>
                      <a:cubicBezTo>
                        <a:pt x="9" y="2"/>
                        <a:pt x="11" y="1"/>
                        <a:pt x="13" y="0"/>
                      </a:cubicBezTo>
                      <a:lnTo>
                        <a:pt x="19"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212" name="Freeform 391">
                  <a:extLst>
                    <a:ext uri="{FF2B5EF4-FFF2-40B4-BE49-F238E27FC236}">
                      <a16:creationId xmlns:a16="http://schemas.microsoft.com/office/drawing/2014/main" id="{E35CA929-833D-4D62-BB60-236271D15FD3}"/>
                    </a:ext>
                  </a:extLst>
                </p:cNvPr>
                <p:cNvSpPr>
                  <a:spLocks/>
                </p:cNvSpPr>
                <p:nvPr/>
              </p:nvSpPr>
              <p:spPr bwMode="auto">
                <a:xfrm>
                  <a:off x="653" y="3467"/>
                  <a:ext cx="38" cy="88"/>
                </a:xfrm>
                <a:custGeom>
                  <a:avLst/>
                  <a:gdLst>
                    <a:gd name="T0" fmla="*/ 19 w 19"/>
                    <a:gd name="T1" fmla="*/ 0 h 44"/>
                    <a:gd name="T2" fmla="*/ 19 w 19"/>
                    <a:gd name="T3" fmla="*/ 44 h 44"/>
                    <a:gd name="T4" fmla="*/ 9 w 19"/>
                    <a:gd name="T5" fmla="*/ 44 h 44"/>
                    <a:gd name="T6" fmla="*/ 9 w 19"/>
                    <a:gd name="T7" fmla="*/ 11 h 44"/>
                    <a:gd name="T8" fmla="*/ 7 w 19"/>
                    <a:gd name="T9" fmla="*/ 12 h 44"/>
                    <a:gd name="T10" fmla="*/ 5 w 19"/>
                    <a:gd name="T11" fmla="*/ 13 h 44"/>
                    <a:gd name="T12" fmla="*/ 3 w 19"/>
                    <a:gd name="T13" fmla="*/ 14 h 44"/>
                    <a:gd name="T14" fmla="*/ 0 w 19"/>
                    <a:gd name="T15" fmla="*/ 14 h 44"/>
                    <a:gd name="T16" fmla="*/ 0 w 19"/>
                    <a:gd name="T17" fmla="*/ 6 h 44"/>
                    <a:gd name="T18" fmla="*/ 7 w 19"/>
                    <a:gd name="T19" fmla="*/ 3 h 44"/>
                    <a:gd name="T20" fmla="*/ 13 w 19"/>
                    <a:gd name="T21" fmla="*/ 0 h 44"/>
                    <a:gd name="T22" fmla="*/ 19 w 19"/>
                    <a:gd name="T23"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44">
                      <a:moveTo>
                        <a:pt x="19" y="0"/>
                      </a:moveTo>
                      <a:cubicBezTo>
                        <a:pt x="19" y="44"/>
                        <a:pt x="19" y="44"/>
                        <a:pt x="19" y="44"/>
                      </a:cubicBezTo>
                      <a:cubicBezTo>
                        <a:pt x="9" y="44"/>
                        <a:pt x="9" y="44"/>
                        <a:pt x="9" y="44"/>
                      </a:cubicBezTo>
                      <a:cubicBezTo>
                        <a:pt x="9" y="11"/>
                        <a:pt x="9" y="11"/>
                        <a:pt x="9" y="11"/>
                      </a:cubicBezTo>
                      <a:cubicBezTo>
                        <a:pt x="9" y="11"/>
                        <a:pt x="8" y="11"/>
                        <a:pt x="7" y="12"/>
                      </a:cubicBezTo>
                      <a:cubicBezTo>
                        <a:pt x="7" y="12"/>
                        <a:pt x="6" y="13"/>
                        <a:pt x="5" y="13"/>
                      </a:cubicBezTo>
                      <a:cubicBezTo>
                        <a:pt x="4" y="13"/>
                        <a:pt x="3" y="14"/>
                        <a:pt x="3" y="14"/>
                      </a:cubicBezTo>
                      <a:cubicBezTo>
                        <a:pt x="2" y="14"/>
                        <a:pt x="1" y="14"/>
                        <a:pt x="0" y="14"/>
                      </a:cubicBezTo>
                      <a:cubicBezTo>
                        <a:pt x="0" y="6"/>
                        <a:pt x="0" y="6"/>
                        <a:pt x="0" y="6"/>
                      </a:cubicBezTo>
                      <a:cubicBezTo>
                        <a:pt x="2" y="6"/>
                        <a:pt x="5" y="5"/>
                        <a:pt x="7" y="3"/>
                      </a:cubicBezTo>
                      <a:cubicBezTo>
                        <a:pt x="9" y="2"/>
                        <a:pt x="11" y="1"/>
                        <a:pt x="13" y="0"/>
                      </a:cubicBezTo>
                      <a:lnTo>
                        <a:pt x="19"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213" name="Freeform 392">
                  <a:extLst>
                    <a:ext uri="{FF2B5EF4-FFF2-40B4-BE49-F238E27FC236}">
                      <a16:creationId xmlns:a16="http://schemas.microsoft.com/office/drawing/2014/main" id="{2452B1CB-FF66-4FA2-A506-6A797B2D47DB}"/>
                    </a:ext>
                  </a:extLst>
                </p:cNvPr>
                <p:cNvSpPr>
                  <a:spLocks noEditPoints="1"/>
                </p:cNvSpPr>
                <p:nvPr/>
              </p:nvSpPr>
              <p:spPr bwMode="auto">
                <a:xfrm>
                  <a:off x="789" y="3096"/>
                  <a:ext cx="64" cy="90"/>
                </a:xfrm>
                <a:custGeom>
                  <a:avLst/>
                  <a:gdLst>
                    <a:gd name="T0" fmla="*/ 16 w 32"/>
                    <a:gd name="T1" fmla="*/ 45 h 45"/>
                    <a:gd name="T2" fmla="*/ 0 w 32"/>
                    <a:gd name="T3" fmla="*/ 23 h 45"/>
                    <a:gd name="T4" fmla="*/ 4 w 32"/>
                    <a:gd name="T5" fmla="*/ 6 h 45"/>
                    <a:gd name="T6" fmla="*/ 16 w 32"/>
                    <a:gd name="T7" fmla="*/ 0 h 45"/>
                    <a:gd name="T8" fmla="*/ 32 w 32"/>
                    <a:gd name="T9" fmla="*/ 22 h 45"/>
                    <a:gd name="T10" fmla="*/ 28 w 32"/>
                    <a:gd name="T11" fmla="*/ 39 h 45"/>
                    <a:gd name="T12" fmla="*/ 16 w 32"/>
                    <a:gd name="T13" fmla="*/ 45 h 45"/>
                    <a:gd name="T14" fmla="*/ 16 w 32"/>
                    <a:gd name="T15" fmla="*/ 7 h 45"/>
                    <a:gd name="T16" fmla="*/ 10 w 32"/>
                    <a:gd name="T17" fmla="*/ 23 h 45"/>
                    <a:gd name="T18" fmla="*/ 16 w 32"/>
                    <a:gd name="T19" fmla="*/ 37 h 45"/>
                    <a:gd name="T20" fmla="*/ 22 w 32"/>
                    <a:gd name="T21" fmla="*/ 22 h 45"/>
                    <a:gd name="T22" fmla="*/ 16 w 32"/>
                    <a:gd name="T23" fmla="*/ 7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 h="45">
                      <a:moveTo>
                        <a:pt x="16" y="45"/>
                      </a:moveTo>
                      <a:cubicBezTo>
                        <a:pt x="5" y="45"/>
                        <a:pt x="0" y="38"/>
                        <a:pt x="0" y="23"/>
                      </a:cubicBezTo>
                      <a:cubicBezTo>
                        <a:pt x="0" y="16"/>
                        <a:pt x="2" y="10"/>
                        <a:pt x="4" y="6"/>
                      </a:cubicBezTo>
                      <a:cubicBezTo>
                        <a:pt x="7" y="2"/>
                        <a:pt x="11" y="0"/>
                        <a:pt x="16" y="0"/>
                      </a:cubicBezTo>
                      <a:cubicBezTo>
                        <a:pt x="27" y="0"/>
                        <a:pt x="32" y="7"/>
                        <a:pt x="32" y="22"/>
                      </a:cubicBezTo>
                      <a:cubicBezTo>
                        <a:pt x="32" y="29"/>
                        <a:pt x="30" y="35"/>
                        <a:pt x="28" y="39"/>
                      </a:cubicBezTo>
                      <a:cubicBezTo>
                        <a:pt x="25" y="43"/>
                        <a:pt x="21" y="45"/>
                        <a:pt x="16" y="45"/>
                      </a:cubicBezTo>
                      <a:close/>
                      <a:moveTo>
                        <a:pt x="16" y="7"/>
                      </a:moveTo>
                      <a:cubicBezTo>
                        <a:pt x="12" y="7"/>
                        <a:pt x="10" y="12"/>
                        <a:pt x="10" y="23"/>
                      </a:cubicBezTo>
                      <a:cubicBezTo>
                        <a:pt x="10" y="33"/>
                        <a:pt x="12" y="37"/>
                        <a:pt x="16" y="37"/>
                      </a:cubicBezTo>
                      <a:cubicBezTo>
                        <a:pt x="20" y="37"/>
                        <a:pt x="22" y="32"/>
                        <a:pt x="22" y="22"/>
                      </a:cubicBezTo>
                      <a:cubicBezTo>
                        <a:pt x="22" y="12"/>
                        <a:pt x="20" y="7"/>
                        <a:pt x="16" y="7"/>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214" name="Freeform 393">
                  <a:extLst>
                    <a:ext uri="{FF2B5EF4-FFF2-40B4-BE49-F238E27FC236}">
                      <a16:creationId xmlns:a16="http://schemas.microsoft.com/office/drawing/2014/main" id="{91679CB8-1947-48F8-A2E4-21C773A25F0A}"/>
                    </a:ext>
                  </a:extLst>
                </p:cNvPr>
                <p:cNvSpPr>
                  <a:spLocks/>
                </p:cNvSpPr>
                <p:nvPr/>
              </p:nvSpPr>
              <p:spPr bwMode="auto">
                <a:xfrm>
                  <a:off x="797" y="3220"/>
                  <a:ext cx="38" cy="87"/>
                </a:xfrm>
                <a:custGeom>
                  <a:avLst/>
                  <a:gdLst>
                    <a:gd name="T0" fmla="*/ 19 w 19"/>
                    <a:gd name="T1" fmla="*/ 0 h 44"/>
                    <a:gd name="T2" fmla="*/ 19 w 19"/>
                    <a:gd name="T3" fmla="*/ 44 h 44"/>
                    <a:gd name="T4" fmla="*/ 10 w 19"/>
                    <a:gd name="T5" fmla="*/ 44 h 44"/>
                    <a:gd name="T6" fmla="*/ 10 w 19"/>
                    <a:gd name="T7" fmla="*/ 10 h 44"/>
                    <a:gd name="T8" fmla="*/ 8 w 19"/>
                    <a:gd name="T9" fmla="*/ 12 h 44"/>
                    <a:gd name="T10" fmla="*/ 6 w 19"/>
                    <a:gd name="T11" fmla="*/ 13 h 44"/>
                    <a:gd name="T12" fmla="*/ 3 w 19"/>
                    <a:gd name="T13" fmla="*/ 14 h 44"/>
                    <a:gd name="T14" fmla="*/ 0 w 19"/>
                    <a:gd name="T15" fmla="*/ 14 h 44"/>
                    <a:gd name="T16" fmla="*/ 0 w 19"/>
                    <a:gd name="T17" fmla="*/ 6 h 44"/>
                    <a:gd name="T18" fmla="*/ 8 w 19"/>
                    <a:gd name="T19" fmla="*/ 3 h 44"/>
                    <a:gd name="T20" fmla="*/ 13 w 19"/>
                    <a:gd name="T21" fmla="*/ 0 h 44"/>
                    <a:gd name="T22" fmla="*/ 19 w 19"/>
                    <a:gd name="T23"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44">
                      <a:moveTo>
                        <a:pt x="19" y="0"/>
                      </a:moveTo>
                      <a:cubicBezTo>
                        <a:pt x="19" y="44"/>
                        <a:pt x="19" y="44"/>
                        <a:pt x="19" y="44"/>
                      </a:cubicBezTo>
                      <a:cubicBezTo>
                        <a:pt x="10" y="44"/>
                        <a:pt x="10" y="44"/>
                        <a:pt x="10" y="44"/>
                      </a:cubicBezTo>
                      <a:cubicBezTo>
                        <a:pt x="10" y="10"/>
                        <a:pt x="10" y="10"/>
                        <a:pt x="10" y="10"/>
                      </a:cubicBezTo>
                      <a:cubicBezTo>
                        <a:pt x="9" y="11"/>
                        <a:pt x="9" y="11"/>
                        <a:pt x="8" y="12"/>
                      </a:cubicBezTo>
                      <a:cubicBezTo>
                        <a:pt x="7" y="12"/>
                        <a:pt x="6" y="13"/>
                        <a:pt x="6" y="13"/>
                      </a:cubicBezTo>
                      <a:cubicBezTo>
                        <a:pt x="5" y="13"/>
                        <a:pt x="4" y="14"/>
                        <a:pt x="3" y="14"/>
                      </a:cubicBezTo>
                      <a:cubicBezTo>
                        <a:pt x="2" y="14"/>
                        <a:pt x="1" y="14"/>
                        <a:pt x="0" y="14"/>
                      </a:cubicBezTo>
                      <a:cubicBezTo>
                        <a:pt x="0" y="6"/>
                        <a:pt x="0" y="6"/>
                        <a:pt x="0" y="6"/>
                      </a:cubicBezTo>
                      <a:cubicBezTo>
                        <a:pt x="3" y="5"/>
                        <a:pt x="5" y="5"/>
                        <a:pt x="8" y="3"/>
                      </a:cubicBezTo>
                      <a:cubicBezTo>
                        <a:pt x="10" y="2"/>
                        <a:pt x="12" y="1"/>
                        <a:pt x="13" y="0"/>
                      </a:cubicBezTo>
                      <a:lnTo>
                        <a:pt x="19"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215" name="Freeform 394">
                  <a:extLst>
                    <a:ext uri="{FF2B5EF4-FFF2-40B4-BE49-F238E27FC236}">
                      <a16:creationId xmlns:a16="http://schemas.microsoft.com/office/drawing/2014/main" id="{886CB53A-25C1-4F44-A454-5F6E7D39A7BD}"/>
                    </a:ext>
                  </a:extLst>
                </p:cNvPr>
                <p:cNvSpPr>
                  <a:spLocks/>
                </p:cNvSpPr>
                <p:nvPr/>
              </p:nvSpPr>
              <p:spPr bwMode="auto">
                <a:xfrm>
                  <a:off x="797" y="3589"/>
                  <a:ext cx="38" cy="88"/>
                </a:xfrm>
                <a:custGeom>
                  <a:avLst/>
                  <a:gdLst>
                    <a:gd name="T0" fmla="*/ 19 w 19"/>
                    <a:gd name="T1" fmla="*/ 0 h 44"/>
                    <a:gd name="T2" fmla="*/ 19 w 19"/>
                    <a:gd name="T3" fmla="*/ 44 h 44"/>
                    <a:gd name="T4" fmla="*/ 10 w 19"/>
                    <a:gd name="T5" fmla="*/ 44 h 44"/>
                    <a:gd name="T6" fmla="*/ 10 w 19"/>
                    <a:gd name="T7" fmla="*/ 10 h 44"/>
                    <a:gd name="T8" fmla="*/ 8 w 19"/>
                    <a:gd name="T9" fmla="*/ 12 h 44"/>
                    <a:gd name="T10" fmla="*/ 6 w 19"/>
                    <a:gd name="T11" fmla="*/ 13 h 44"/>
                    <a:gd name="T12" fmla="*/ 3 w 19"/>
                    <a:gd name="T13" fmla="*/ 14 h 44"/>
                    <a:gd name="T14" fmla="*/ 0 w 19"/>
                    <a:gd name="T15" fmla="*/ 14 h 44"/>
                    <a:gd name="T16" fmla="*/ 0 w 19"/>
                    <a:gd name="T17" fmla="*/ 6 h 44"/>
                    <a:gd name="T18" fmla="*/ 8 w 19"/>
                    <a:gd name="T19" fmla="*/ 3 h 44"/>
                    <a:gd name="T20" fmla="*/ 13 w 19"/>
                    <a:gd name="T21" fmla="*/ 0 h 44"/>
                    <a:gd name="T22" fmla="*/ 19 w 19"/>
                    <a:gd name="T23"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44">
                      <a:moveTo>
                        <a:pt x="19" y="0"/>
                      </a:moveTo>
                      <a:cubicBezTo>
                        <a:pt x="19" y="44"/>
                        <a:pt x="19" y="44"/>
                        <a:pt x="19" y="44"/>
                      </a:cubicBezTo>
                      <a:cubicBezTo>
                        <a:pt x="10" y="44"/>
                        <a:pt x="10" y="44"/>
                        <a:pt x="10" y="44"/>
                      </a:cubicBezTo>
                      <a:cubicBezTo>
                        <a:pt x="10" y="10"/>
                        <a:pt x="10" y="10"/>
                        <a:pt x="10" y="10"/>
                      </a:cubicBezTo>
                      <a:cubicBezTo>
                        <a:pt x="9" y="11"/>
                        <a:pt x="9" y="11"/>
                        <a:pt x="8" y="12"/>
                      </a:cubicBezTo>
                      <a:cubicBezTo>
                        <a:pt x="7" y="12"/>
                        <a:pt x="6" y="13"/>
                        <a:pt x="6" y="13"/>
                      </a:cubicBezTo>
                      <a:cubicBezTo>
                        <a:pt x="5" y="13"/>
                        <a:pt x="4" y="13"/>
                        <a:pt x="3" y="14"/>
                      </a:cubicBezTo>
                      <a:cubicBezTo>
                        <a:pt x="2" y="14"/>
                        <a:pt x="1" y="14"/>
                        <a:pt x="0" y="14"/>
                      </a:cubicBezTo>
                      <a:cubicBezTo>
                        <a:pt x="0" y="6"/>
                        <a:pt x="0" y="6"/>
                        <a:pt x="0" y="6"/>
                      </a:cubicBezTo>
                      <a:cubicBezTo>
                        <a:pt x="3" y="5"/>
                        <a:pt x="5" y="4"/>
                        <a:pt x="8" y="3"/>
                      </a:cubicBezTo>
                      <a:cubicBezTo>
                        <a:pt x="10" y="2"/>
                        <a:pt x="12" y="1"/>
                        <a:pt x="13" y="0"/>
                      </a:cubicBezTo>
                      <a:lnTo>
                        <a:pt x="19"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216" name="Freeform 395">
                  <a:extLst>
                    <a:ext uri="{FF2B5EF4-FFF2-40B4-BE49-F238E27FC236}">
                      <a16:creationId xmlns:a16="http://schemas.microsoft.com/office/drawing/2014/main" id="{AAD247CB-8627-4370-984C-8D7EC414FFCC}"/>
                    </a:ext>
                  </a:extLst>
                </p:cNvPr>
                <p:cNvSpPr>
                  <a:spLocks noEditPoints="1"/>
                </p:cNvSpPr>
                <p:nvPr/>
              </p:nvSpPr>
              <p:spPr bwMode="auto">
                <a:xfrm>
                  <a:off x="789" y="3343"/>
                  <a:ext cx="64" cy="90"/>
                </a:xfrm>
                <a:custGeom>
                  <a:avLst/>
                  <a:gdLst>
                    <a:gd name="T0" fmla="*/ 16 w 32"/>
                    <a:gd name="T1" fmla="*/ 45 h 45"/>
                    <a:gd name="T2" fmla="*/ 0 w 32"/>
                    <a:gd name="T3" fmla="*/ 23 h 45"/>
                    <a:gd name="T4" fmla="*/ 4 w 32"/>
                    <a:gd name="T5" fmla="*/ 6 h 45"/>
                    <a:gd name="T6" fmla="*/ 16 w 32"/>
                    <a:gd name="T7" fmla="*/ 0 h 45"/>
                    <a:gd name="T8" fmla="*/ 32 w 32"/>
                    <a:gd name="T9" fmla="*/ 22 h 45"/>
                    <a:gd name="T10" fmla="*/ 28 w 32"/>
                    <a:gd name="T11" fmla="*/ 39 h 45"/>
                    <a:gd name="T12" fmla="*/ 16 w 32"/>
                    <a:gd name="T13" fmla="*/ 45 h 45"/>
                    <a:gd name="T14" fmla="*/ 16 w 32"/>
                    <a:gd name="T15" fmla="*/ 7 h 45"/>
                    <a:gd name="T16" fmla="*/ 10 w 32"/>
                    <a:gd name="T17" fmla="*/ 23 h 45"/>
                    <a:gd name="T18" fmla="*/ 16 w 32"/>
                    <a:gd name="T19" fmla="*/ 38 h 45"/>
                    <a:gd name="T20" fmla="*/ 22 w 32"/>
                    <a:gd name="T21" fmla="*/ 22 h 45"/>
                    <a:gd name="T22" fmla="*/ 16 w 32"/>
                    <a:gd name="T23" fmla="*/ 7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 h="45">
                      <a:moveTo>
                        <a:pt x="16" y="45"/>
                      </a:moveTo>
                      <a:cubicBezTo>
                        <a:pt x="5" y="45"/>
                        <a:pt x="0" y="38"/>
                        <a:pt x="0" y="23"/>
                      </a:cubicBezTo>
                      <a:cubicBezTo>
                        <a:pt x="0" y="16"/>
                        <a:pt x="2" y="10"/>
                        <a:pt x="4" y="6"/>
                      </a:cubicBezTo>
                      <a:cubicBezTo>
                        <a:pt x="7" y="2"/>
                        <a:pt x="11" y="0"/>
                        <a:pt x="16" y="0"/>
                      </a:cubicBezTo>
                      <a:cubicBezTo>
                        <a:pt x="27" y="0"/>
                        <a:pt x="32" y="7"/>
                        <a:pt x="32" y="22"/>
                      </a:cubicBezTo>
                      <a:cubicBezTo>
                        <a:pt x="32" y="29"/>
                        <a:pt x="30" y="35"/>
                        <a:pt x="28" y="39"/>
                      </a:cubicBezTo>
                      <a:cubicBezTo>
                        <a:pt x="25" y="43"/>
                        <a:pt x="21" y="45"/>
                        <a:pt x="16" y="45"/>
                      </a:cubicBezTo>
                      <a:close/>
                      <a:moveTo>
                        <a:pt x="16" y="7"/>
                      </a:moveTo>
                      <a:cubicBezTo>
                        <a:pt x="12" y="7"/>
                        <a:pt x="10" y="12"/>
                        <a:pt x="10" y="23"/>
                      </a:cubicBezTo>
                      <a:cubicBezTo>
                        <a:pt x="10" y="33"/>
                        <a:pt x="12" y="38"/>
                        <a:pt x="16" y="38"/>
                      </a:cubicBezTo>
                      <a:cubicBezTo>
                        <a:pt x="20" y="38"/>
                        <a:pt x="22" y="33"/>
                        <a:pt x="22" y="22"/>
                      </a:cubicBezTo>
                      <a:cubicBezTo>
                        <a:pt x="22" y="12"/>
                        <a:pt x="20" y="7"/>
                        <a:pt x="16" y="7"/>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217" name="Freeform 396">
                  <a:extLst>
                    <a:ext uri="{FF2B5EF4-FFF2-40B4-BE49-F238E27FC236}">
                      <a16:creationId xmlns:a16="http://schemas.microsoft.com/office/drawing/2014/main" id="{A9820B79-EFBA-4041-886D-342B271764D8}"/>
                    </a:ext>
                  </a:extLst>
                </p:cNvPr>
                <p:cNvSpPr>
                  <a:spLocks noEditPoints="1"/>
                </p:cNvSpPr>
                <p:nvPr/>
              </p:nvSpPr>
              <p:spPr bwMode="auto">
                <a:xfrm>
                  <a:off x="568" y="3704"/>
                  <a:ext cx="63" cy="90"/>
                </a:xfrm>
                <a:custGeom>
                  <a:avLst/>
                  <a:gdLst>
                    <a:gd name="T0" fmla="*/ 16 w 32"/>
                    <a:gd name="T1" fmla="*/ 45 h 45"/>
                    <a:gd name="T2" fmla="*/ 0 w 32"/>
                    <a:gd name="T3" fmla="*/ 23 h 45"/>
                    <a:gd name="T4" fmla="*/ 4 w 32"/>
                    <a:gd name="T5" fmla="*/ 6 h 45"/>
                    <a:gd name="T6" fmla="*/ 17 w 32"/>
                    <a:gd name="T7" fmla="*/ 0 h 45"/>
                    <a:gd name="T8" fmla="*/ 32 w 32"/>
                    <a:gd name="T9" fmla="*/ 22 h 45"/>
                    <a:gd name="T10" fmla="*/ 28 w 32"/>
                    <a:gd name="T11" fmla="*/ 39 h 45"/>
                    <a:gd name="T12" fmla="*/ 16 w 32"/>
                    <a:gd name="T13" fmla="*/ 45 h 45"/>
                    <a:gd name="T14" fmla="*/ 16 w 32"/>
                    <a:gd name="T15" fmla="*/ 8 h 45"/>
                    <a:gd name="T16" fmla="*/ 10 w 32"/>
                    <a:gd name="T17" fmla="*/ 23 h 45"/>
                    <a:gd name="T18" fmla="*/ 16 w 32"/>
                    <a:gd name="T19" fmla="*/ 38 h 45"/>
                    <a:gd name="T20" fmla="*/ 22 w 32"/>
                    <a:gd name="T21" fmla="*/ 23 h 45"/>
                    <a:gd name="T22" fmla="*/ 16 w 32"/>
                    <a:gd name="T23" fmla="*/ 8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 h="45">
                      <a:moveTo>
                        <a:pt x="16" y="45"/>
                      </a:moveTo>
                      <a:cubicBezTo>
                        <a:pt x="5" y="45"/>
                        <a:pt x="0" y="38"/>
                        <a:pt x="0" y="23"/>
                      </a:cubicBezTo>
                      <a:cubicBezTo>
                        <a:pt x="0" y="16"/>
                        <a:pt x="2" y="10"/>
                        <a:pt x="4" y="6"/>
                      </a:cubicBezTo>
                      <a:cubicBezTo>
                        <a:pt x="7" y="2"/>
                        <a:pt x="11" y="0"/>
                        <a:pt x="17" y="0"/>
                      </a:cubicBezTo>
                      <a:cubicBezTo>
                        <a:pt x="27" y="0"/>
                        <a:pt x="32" y="8"/>
                        <a:pt x="32" y="22"/>
                      </a:cubicBezTo>
                      <a:cubicBezTo>
                        <a:pt x="32" y="30"/>
                        <a:pt x="30" y="35"/>
                        <a:pt x="28" y="39"/>
                      </a:cubicBezTo>
                      <a:cubicBezTo>
                        <a:pt x="25" y="43"/>
                        <a:pt x="21" y="45"/>
                        <a:pt x="16" y="45"/>
                      </a:cubicBezTo>
                      <a:close/>
                      <a:moveTo>
                        <a:pt x="16" y="8"/>
                      </a:moveTo>
                      <a:cubicBezTo>
                        <a:pt x="12" y="8"/>
                        <a:pt x="10" y="13"/>
                        <a:pt x="10" y="23"/>
                      </a:cubicBezTo>
                      <a:cubicBezTo>
                        <a:pt x="10" y="33"/>
                        <a:pt x="12" y="38"/>
                        <a:pt x="16" y="38"/>
                      </a:cubicBezTo>
                      <a:cubicBezTo>
                        <a:pt x="20" y="38"/>
                        <a:pt x="22" y="33"/>
                        <a:pt x="22" y="23"/>
                      </a:cubicBezTo>
                      <a:cubicBezTo>
                        <a:pt x="22" y="13"/>
                        <a:pt x="20" y="8"/>
                        <a:pt x="16" y="8"/>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218" name="Freeform 397">
                  <a:extLst>
                    <a:ext uri="{FF2B5EF4-FFF2-40B4-BE49-F238E27FC236}">
                      <a16:creationId xmlns:a16="http://schemas.microsoft.com/office/drawing/2014/main" id="{83BA1375-F9D8-47BA-88A3-4960A5B46C66}"/>
                    </a:ext>
                  </a:extLst>
                </p:cNvPr>
                <p:cNvSpPr>
                  <a:spLocks/>
                </p:cNvSpPr>
                <p:nvPr/>
              </p:nvSpPr>
              <p:spPr bwMode="auto">
                <a:xfrm>
                  <a:off x="653" y="3704"/>
                  <a:ext cx="38" cy="88"/>
                </a:xfrm>
                <a:custGeom>
                  <a:avLst/>
                  <a:gdLst>
                    <a:gd name="T0" fmla="*/ 19 w 19"/>
                    <a:gd name="T1" fmla="*/ 0 h 44"/>
                    <a:gd name="T2" fmla="*/ 19 w 19"/>
                    <a:gd name="T3" fmla="*/ 44 h 44"/>
                    <a:gd name="T4" fmla="*/ 9 w 19"/>
                    <a:gd name="T5" fmla="*/ 44 h 44"/>
                    <a:gd name="T6" fmla="*/ 9 w 19"/>
                    <a:gd name="T7" fmla="*/ 11 h 44"/>
                    <a:gd name="T8" fmla="*/ 7 w 19"/>
                    <a:gd name="T9" fmla="*/ 12 h 44"/>
                    <a:gd name="T10" fmla="*/ 5 w 19"/>
                    <a:gd name="T11" fmla="*/ 13 h 44"/>
                    <a:gd name="T12" fmla="*/ 3 w 19"/>
                    <a:gd name="T13" fmla="*/ 14 h 44"/>
                    <a:gd name="T14" fmla="*/ 0 w 19"/>
                    <a:gd name="T15" fmla="*/ 15 h 44"/>
                    <a:gd name="T16" fmla="*/ 0 w 19"/>
                    <a:gd name="T17" fmla="*/ 7 h 44"/>
                    <a:gd name="T18" fmla="*/ 7 w 19"/>
                    <a:gd name="T19" fmla="*/ 4 h 44"/>
                    <a:gd name="T20" fmla="*/ 13 w 19"/>
                    <a:gd name="T21" fmla="*/ 0 h 44"/>
                    <a:gd name="T22" fmla="*/ 19 w 19"/>
                    <a:gd name="T23"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44">
                      <a:moveTo>
                        <a:pt x="19" y="0"/>
                      </a:moveTo>
                      <a:cubicBezTo>
                        <a:pt x="19" y="44"/>
                        <a:pt x="19" y="44"/>
                        <a:pt x="19" y="44"/>
                      </a:cubicBezTo>
                      <a:cubicBezTo>
                        <a:pt x="9" y="44"/>
                        <a:pt x="9" y="44"/>
                        <a:pt x="9" y="44"/>
                      </a:cubicBezTo>
                      <a:cubicBezTo>
                        <a:pt x="9" y="11"/>
                        <a:pt x="9" y="11"/>
                        <a:pt x="9" y="11"/>
                      </a:cubicBezTo>
                      <a:cubicBezTo>
                        <a:pt x="9" y="11"/>
                        <a:pt x="8" y="12"/>
                        <a:pt x="7" y="12"/>
                      </a:cubicBezTo>
                      <a:cubicBezTo>
                        <a:pt x="7" y="13"/>
                        <a:pt x="6" y="13"/>
                        <a:pt x="5" y="13"/>
                      </a:cubicBezTo>
                      <a:cubicBezTo>
                        <a:pt x="4" y="14"/>
                        <a:pt x="3" y="14"/>
                        <a:pt x="3" y="14"/>
                      </a:cubicBezTo>
                      <a:cubicBezTo>
                        <a:pt x="2" y="14"/>
                        <a:pt x="1" y="15"/>
                        <a:pt x="0" y="15"/>
                      </a:cubicBezTo>
                      <a:cubicBezTo>
                        <a:pt x="0" y="7"/>
                        <a:pt x="0" y="7"/>
                        <a:pt x="0" y="7"/>
                      </a:cubicBezTo>
                      <a:cubicBezTo>
                        <a:pt x="2" y="6"/>
                        <a:pt x="5" y="5"/>
                        <a:pt x="7" y="4"/>
                      </a:cubicBezTo>
                      <a:cubicBezTo>
                        <a:pt x="9" y="3"/>
                        <a:pt x="11" y="1"/>
                        <a:pt x="13" y="0"/>
                      </a:cubicBezTo>
                      <a:lnTo>
                        <a:pt x="19"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219" name="Freeform 398">
                  <a:extLst>
                    <a:ext uri="{FF2B5EF4-FFF2-40B4-BE49-F238E27FC236}">
                      <a16:creationId xmlns:a16="http://schemas.microsoft.com/office/drawing/2014/main" id="{6E3811F1-1A9F-4789-89A0-639D4277768D}"/>
                    </a:ext>
                  </a:extLst>
                </p:cNvPr>
                <p:cNvSpPr>
                  <a:spLocks noEditPoints="1"/>
                </p:cNvSpPr>
                <p:nvPr/>
              </p:nvSpPr>
              <p:spPr bwMode="auto">
                <a:xfrm>
                  <a:off x="715" y="3704"/>
                  <a:ext cx="64" cy="90"/>
                </a:xfrm>
                <a:custGeom>
                  <a:avLst/>
                  <a:gdLst>
                    <a:gd name="T0" fmla="*/ 16 w 32"/>
                    <a:gd name="T1" fmla="*/ 45 h 45"/>
                    <a:gd name="T2" fmla="*/ 0 w 32"/>
                    <a:gd name="T3" fmla="*/ 23 h 45"/>
                    <a:gd name="T4" fmla="*/ 5 w 32"/>
                    <a:gd name="T5" fmla="*/ 6 h 45"/>
                    <a:gd name="T6" fmla="*/ 17 w 32"/>
                    <a:gd name="T7" fmla="*/ 0 h 45"/>
                    <a:gd name="T8" fmla="*/ 32 w 32"/>
                    <a:gd name="T9" fmla="*/ 22 h 45"/>
                    <a:gd name="T10" fmla="*/ 28 w 32"/>
                    <a:gd name="T11" fmla="*/ 39 h 45"/>
                    <a:gd name="T12" fmla="*/ 16 w 32"/>
                    <a:gd name="T13" fmla="*/ 45 h 45"/>
                    <a:gd name="T14" fmla="*/ 16 w 32"/>
                    <a:gd name="T15" fmla="*/ 8 h 45"/>
                    <a:gd name="T16" fmla="*/ 10 w 32"/>
                    <a:gd name="T17" fmla="*/ 23 h 45"/>
                    <a:gd name="T18" fmla="*/ 16 w 32"/>
                    <a:gd name="T19" fmla="*/ 38 h 45"/>
                    <a:gd name="T20" fmla="*/ 22 w 32"/>
                    <a:gd name="T21" fmla="*/ 23 h 45"/>
                    <a:gd name="T22" fmla="*/ 16 w 32"/>
                    <a:gd name="T23" fmla="*/ 8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 h="45">
                      <a:moveTo>
                        <a:pt x="16" y="45"/>
                      </a:moveTo>
                      <a:cubicBezTo>
                        <a:pt x="5" y="45"/>
                        <a:pt x="0" y="38"/>
                        <a:pt x="0" y="23"/>
                      </a:cubicBezTo>
                      <a:cubicBezTo>
                        <a:pt x="0" y="16"/>
                        <a:pt x="2" y="10"/>
                        <a:pt x="5" y="6"/>
                      </a:cubicBezTo>
                      <a:cubicBezTo>
                        <a:pt x="7" y="2"/>
                        <a:pt x="11" y="0"/>
                        <a:pt x="17" y="0"/>
                      </a:cubicBezTo>
                      <a:cubicBezTo>
                        <a:pt x="27" y="0"/>
                        <a:pt x="32" y="8"/>
                        <a:pt x="32" y="22"/>
                      </a:cubicBezTo>
                      <a:cubicBezTo>
                        <a:pt x="32" y="30"/>
                        <a:pt x="30" y="35"/>
                        <a:pt x="28" y="39"/>
                      </a:cubicBezTo>
                      <a:cubicBezTo>
                        <a:pt x="25" y="43"/>
                        <a:pt x="21" y="45"/>
                        <a:pt x="16" y="45"/>
                      </a:cubicBezTo>
                      <a:close/>
                      <a:moveTo>
                        <a:pt x="16" y="8"/>
                      </a:moveTo>
                      <a:cubicBezTo>
                        <a:pt x="12" y="8"/>
                        <a:pt x="10" y="13"/>
                        <a:pt x="10" y="23"/>
                      </a:cubicBezTo>
                      <a:cubicBezTo>
                        <a:pt x="10" y="33"/>
                        <a:pt x="12" y="38"/>
                        <a:pt x="16" y="38"/>
                      </a:cubicBezTo>
                      <a:cubicBezTo>
                        <a:pt x="20" y="38"/>
                        <a:pt x="22" y="33"/>
                        <a:pt x="22" y="23"/>
                      </a:cubicBezTo>
                      <a:cubicBezTo>
                        <a:pt x="22" y="13"/>
                        <a:pt x="20" y="8"/>
                        <a:pt x="16" y="8"/>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220" name="Freeform 399">
                  <a:extLst>
                    <a:ext uri="{FF2B5EF4-FFF2-40B4-BE49-F238E27FC236}">
                      <a16:creationId xmlns:a16="http://schemas.microsoft.com/office/drawing/2014/main" id="{963FEF90-14B7-44D6-9277-141423404897}"/>
                    </a:ext>
                  </a:extLst>
                </p:cNvPr>
                <p:cNvSpPr>
                  <a:spLocks noEditPoints="1"/>
                </p:cNvSpPr>
                <p:nvPr/>
              </p:nvSpPr>
              <p:spPr bwMode="auto">
                <a:xfrm>
                  <a:off x="568" y="3828"/>
                  <a:ext cx="63" cy="90"/>
                </a:xfrm>
                <a:custGeom>
                  <a:avLst/>
                  <a:gdLst>
                    <a:gd name="T0" fmla="*/ 16 w 32"/>
                    <a:gd name="T1" fmla="*/ 45 h 45"/>
                    <a:gd name="T2" fmla="*/ 0 w 32"/>
                    <a:gd name="T3" fmla="*/ 23 h 45"/>
                    <a:gd name="T4" fmla="*/ 4 w 32"/>
                    <a:gd name="T5" fmla="*/ 6 h 45"/>
                    <a:gd name="T6" fmla="*/ 17 w 32"/>
                    <a:gd name="T7" fmla="*/ 0 h 45"/>
                    <a:gd name="T8" fmla="*/ 32 w 32"/>
                    <a:gd name="T9" fmla="*/ 22 h 45"/>
                    <a:gd name="T10" fmla="*/ 28 w 32"/>
                    <a:gd name="T11" fmla="*/ 39 h 45"/>
                    <a:gd name="T12" fmla="*/ 16 w 32"/>
                    <a:gd name="T13" fmla="*/ 45 h 45"/>
                    <a:gd name="T14" fmla="*/ 16 w 32"/>
                    <a:gd name="T15" fmla="*/ 8 h 45"/>
                    <a:gd name="T16" fmla="*/ 10 w 32"/>
                    <a:gd name="T17" fmla="*/ 23 h 45"/>
                    <a:gd name="T18" fmla="*/ 16 w 32"/>
                    <a:gd name="T19" fmla="*/ 38 h 45"/>
                    <a:gd name="T20" fmla="*/ 22 w 32"/>
                    <a:gd name="T21" fmla="*/ 23 h 45"/>
                    <a:gd name="T22" fmla="*/ 16 w 32"/>
                    <a:gd name="T23" fmla="*/ 8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 h="45">
                      <a:moveTo>
                        <a:pt x="16" y="45"/>
                      </a:moveTo>
                      <a:cubicBezTo>
                        <a:pt x="5" y="45"/>
                        <a:pt x="0" y="38"/>
                        <a:pt x="0" y="23"/>
                      </a:cubicBezTo>
                      <a:cubicBezTo>
                        <a:pt x="0" y="16"/>
                        <a:pt x="2" y="10"/>
                        <a:pt x="4" y="6"/>
                      </a:cubicBezTo>
                      <a:cubicBezTo>
                        <a:pt x="7" y="2"/>
                        <a:pt x="11" y="0"/>
                        <a:pt x="17" y="0"/>
                      </a:cubicBezTo>
                      <a:cubicBezTo>
                        <a:pt x="27" y="0"/>
                        <a:pt x="32" y="8"/>
                        <a:pt x="32" y="22"/>
                      </a:cubicBezTo>
                      <a:cubicBezTo>
                        <a:pt x="32" y="30"/>
                        <a:pt x="30" y="35"/>
                        <a:pt x="28" y="39"/>
                      </a:cubicBezTo>
                      <a:cubicBezTo>
                        <a:pt x="25" y="43"/>
                        <a:pt x="21" y="45"/>
                        <a:pt x="16" y="45"/>
                      </a:cubicBezTo>
                      <a:close/>
                      <a:moveTo>
                        <a:pt x="16" y="8"/>
                      </a:moveTo>
                      <a:cubicBezTo>
                        <a:pt x="12" y="8"/>
                        <a:pt x="10" y="13"/>
                        <a:pt x="10" y="23"/>
                      </a:cubicBezTo>
                      <a:cubicBezTo>
                        <a:pt x="10" y="33"/>
                        <a:pt x="12" y="38"/>
                        <a:pt x="16" y="38"/>
                      </a:cubicBezTo>
                      <a:cubicBezTo>
                        <a:pt x="20" y="38"/>
                        <a:pt x="22" y="33"/>
                        <a:pt x="22" y="23"/>
                      </a:cubicBezTo>
                      <a:cubicBezTo>
                        <a:pt x="22" y="13"/>
                        <a:pt x="20" y="8"/>
                        <a:pt x="16" y="8"/>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221" name="Freeform 400">
                  <a:extLst>
                    <a:ext uri="{FF2B5EF4-FFF2-40B4-BE49-F238E27FC236}">
                      <a16:creationId xmlns:a16="http://schemas.microsoft.com/office/drawing/2014/main" id="{08481C67-AD0E-40A4-A86C-37E676C992CA}"/>
                    </a:ext>
                  </a:extLst>
                </p:cNvPr>
                <p:cNvSpPr>
                  <a:spLocks noEditPoints="1"/>
                </p:cNvSpPr>
                <p:nvPr/>
              </p:nvSpPr>
              <p:spPr bwMode="auto">
                <a:xfrm>
                  <a:off x="645" y="3828"/>
                  <a:ext cx="62" cy="90"/>
                </a:xfrm>
                <a:custGeom>
                  <a:avLst/>
                  <a:gdLst>
                    <a:gd name="T0" fmla="*/ 15 w 31"/>
                    <a:gd name="T1" fmla="*/ 45 h 45"/>
                    <a:gd name="T2" fmla="*/ 0 w 31"/>
                    <a:gd name="T3" fmla="*/ 23 h 45"/>
                    <a:gd name="T4" fmla="*/ 4 w 31"/>
                    <a:gd name="T5" fmla="*/ 6 h 45"/>
                    <a:gd name="T6" fmla="*/ 16 w 31"/>
                    <a:gd name="T7" fmla="*/ 0 h 45"/>
                    <a:gd name="T8" fmla="*/ 31 w 31"/>
                    <a:gd name="T9" fmla="*/ 22 h 45"/>
                    <a:gd name="T10" fmla="*/ 27 w 31"/>
                    <a:gd name="T11" fmla="*/ 39 h 45"/>
                    <a:gd name="T12" fmla="*/ 15 w 31"/>
                    <a:gd name="T13" fmla="*/ 45 h 45"/>
                    <a:gd name="T14" fmla="*/ 16 w 31"/>
                    <a:gd name="T15" fmla="*/ 8 h 45"/>
                    <a:gd name="T16" fmla="*/ 9 w 31"/>
                    <a:gd name="T17" fmla="*/ 23 h 45"/>
                    <a:gd name="T18" fmla="*/ 15 w 31"/>
                    <a:gd name="T19" fmla="*/ 38 h 45"/>
                    <a:gd name="T20" fmla="*/ 21 w 31"/>
                    <a:gd name="T21" fmla="*/ 23 h 45"/>
                    <a:gd name="T22" fmla="*/ 16 w 31"/>
                    <a:gd name="T23" fmla="*/ 8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 h="45">
                      <a:moveTo>
                        <a:pt x="15" y="45"/>
                      </a:moveTo>
                      <a:cubicBezTo>
                        <a:pt x="5" y="45"/>
                        <a:pt x="0" y="38"/>
                        <a:pt x="0" y="23"/>
                      </a:cubicBezTo>
                      <a:cubicBezTo>
                        <a:pt x="0" y="16"/>
                        <a:pt x="1" y="10"/>
                        <a:pt x="4" y="6"/>
                      </a:cubicBezTo>
                      <a:cubicBezTo>
                        <a:pt x="7" y="2"/>
                        <a:pt x="11" y="0"/>
                        <a:pt x="16" y="0"/>
                      </a:cubicBezTo>
                      <a:cubicBezTo>
                        <a:pt x="26" y="0"/>
                        <a:pt x="31" y="8"/>
                        <a:pt x="31" y="22"/>
                      </a:cubicBezTo>
                      <a:cubicBezTo>
                        <a:pt x="31" y="30"/>
                        <a:pt x="30" y="35"/>
                        <a:pt x="27" y="39"/>
                      </a:cubicBezTo>
                      <a:cubicBezTo>
                        <a:pt x="24" y="43"/>
                        <a:pt x="20" y="45"/>
                        <a:pt x="15" y="45"/>
                      </a:cubicBezTo>
                      <a:close/>
                      <a:moveTo>
                        <a:pt x="16" y="8"/>
                      </a:moveTo>
                      <a:cubicBezTo>
                        <a:pt x="11" y="8"/>
                        <a:pt x="9" y="13"/>
                        <a:pt x="9" y="23"/>
                      </a:cubicBezTo>
                      <a:cubicBezTo>
                        <a:pt x="9" y="33"/>
                        <a:pt x="11" y="38"/>
                        <a:pt x="15" y="38"/>
                      </a:cubicBezTo>
                      <a:cubicBezTo>
                        <a:pt x="19" y="38"/>
                        <a:pt x="21" y="33"/>
                        <a:pt x="21" y="23"/>
                      </a:cubicBezTo>
                      <a:cubicBezTo>
                        <a:pt x="21" y="13"/>
                        <a:pt x="19" y="8"/>
                        <a:pt x="16" y="8"/>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222" name="Freeform 401">
                  <a:extLst>
                    <a:ext uri="{FF2B5EF4-FFF2-40B4-BE49-F238E27FC236}">
                      <a16:creationId xmlns:a16="http://schemas.microsoft.com/office/drawing/2014/main" id="{CE3CEEBB-3F77-4FE7-A0B0-519FCC94BAE3}"/>
                    </a:ext>
                  </a:extLst>
                </p:cNvPr>
                <p:cNvSpPr>
                  <a:spLocks/>
                </p:cNvSpPr>
                <p:nvPr/>
              </p:nvSpPr>
              <p:spPr bwMode="auto">
                <a:xfrm>
                  <a:off x="797" y="3467"/>
                  <a:ext cx="38" cy="88"/>
                </a:xfrm>
                <a:custGeom>
                  <a:avLst/>
                  <a:gdLst>
                    <a:gd name="T0" fmla="*/ 19 w 19"/>
                    <a:gd name="T1" fmla="*/ 0 h 44"/>
                    <a:gd name="T2" fmla="*/ 19 w 19"/>
                    <a:gd name="T3" fmla="*/ 44 h 44"/>
                    <a:gd name="T4" fmla="*/ 10 w 19"/>
                    <a:gd name="T5" fmla="*/ 44 h 44"/>
                    <a:gd name="T6" fmla="*/ 10 w 19"/>
                    <a:gd name="T7" fmla="*/ 11 h 44"/>
                    <a:gd name="T8" fmla="*/ 8 w 19"/>
                    <a:gd name="T9" fmla="*/ 12 h 44"/>
                    <a:gd name="T10" fmla="*/ 6 w 19"/>
                    <a:gd name="T11" fmla="*/ 13 h 44"/>
                    <a:gd name="T12" fmla="*/ 3 w 19"/>
                    <a:gd name="T13" fmla="*/ 14 h 44"/>
                    <a:gd name="T14" fmla="*/ 0 w 19"/>
                    <a:gd name="T15" fmla="*/ 14 h 44"/>
                    <a:gd name="T16" fmla="*/ 0 w 19"/>
                    <a:gd name="T17" fmla="*/ 6 h 44"/>
                    <a:gd name="T18" fmla="*/ 8 w 19"/>
                    <a:gd name="T19" fmla="*/ 3 h 44"/>
                    <a:gd name="T20" fmla="*/ 13 w 19"/>
                    <a:gd name="T21" fmla="*/ 0 h 44"/>
                    <a:gd name="T22" fmla="*/ 19 w 19"/>
                    <a:gd name="T23"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44">
                      <a:moveTo>
                        <a:pt x="19" y="0"/>
                      </a:moveTo>
                      <a:cubicBezTo>
                        <a:pt x="19" y="44"/>
                        <a:pt x="19" y="44"/>
                        <a:pt x="19" y="44"/>
                      </a:cubicBezTo>
                      <a:cubicBezTo>
                        <a:pt x="10" y="44"/>
                        <a:pt x="10" y="44"/>
                        <a:pt x="10" y="44"/>
                      </a:cubicBezTo>
                      <a:cubicBezTo>
                        <a:pt x="10" y="11"/>
                        <a:pt x="10" y="11"/>
                        <a:pt x="10" y="11"/>
                      </a:cubicBezTo>
                      <a:cubicBezTo>
                        <a:pt x="9" y="11"/>
                        <a:pt x="9" y="11"/>
                        <a:pt x="8" y="12"/>
                      </a:cubicBezTo>
                      <a:cubicBezTo>
                        <a:pt x="7" y="12"/>
                        <a:pt x="6" y="13"/>
                        <a:pt x="6" y="13"/>
                      </a:cubicBezTo>
                      <a:cubicBezTo>
                        <a:pt x="5" y="13"/>
                        <a:pt x="4" y="14"/>
                        <a:pt x="3" y="14"/>
                      </a:cubicBezTo>
                      <a:cubicBezTo>
                        <a:pt x="2" y="14"/>
                        <a:pt x="1" y="14"/>
                        <a:pt x="0" y="14"/>
                      </a:cubicBezTo>
                      <a:cubicBezTo>
                        <a:pt x="0" y="6"/>
                        <a:pt x="0" y="6"/>
                        <a:pt x="0" y="6"/>
                      </a:cubicBezTo>
                      <a:cubicBezTo>
                        <a:pt x="3" y="6"/>
                        <a:pt x="5" y="5"/>
                        <a:pt x="8" y="3"/>
                      </a:cubicBezTo>
                      <a:cubicBezTo>
                        <a:pt x="10" y="2"/>
                        <a:pt x="12" y="1"/>
                        <a:pt x="13" y="0"/>
                      </a:cubicBezTo>
                      <a:lnTo>
                        <a:pt x="19"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223" name="Freeform 402">
                  <a:extLst>
                    <a:ext uri="{FF2B5EF4-FFF2-40B4-BE49-F238E27FC236}">
                      <a16:creationId xmlns:a16="http://schemas.microsoft.com/office/drawing/2014/main" id="{EF20949C-BE3F-40B8-8B33-07AD4C74691C}"/>
                    </a:ext>
                  </a:extLst>
                </p:cNvPr>
                <p:cNvSpPr>
                  <a:spLocks noEditPoints="1"/>
                </p:cNvSpPr>
                <p:nvPr/>
              </p:nvSpPr>
              <p:spPr bwMode="auto">
                <a:xfrm>
                  <a:off x="715" y="3467"/>
                  <a:ext cx="64" cy="90"/>
                </a:xfrm>
                <a:custGeom>
                  <a:avLst/>
                  <a:gdLst>
                    <a:gd name="T0" fmla="*/ 16 w 32"/>
                    <a:gd name="T1" fmla="*/ 45 h 45"/>
                    <a:gd name="T2" fmla="*/ 0 w 32"/>
                    <a:gd name="T3" fmla="*/ 23 h 45"/>
                    <a:gd name="T4" fmla="*/ 5 w 32"/>
                    <a:gd name="T5" fmla="*/ 6 h 45"/>
                    <a:gd name="T6" fmla="*/ 17 w 32"/>
                    <a:gd name="T7" fmla="*/ 0 h 45"/>
                    <a:gd name="T8" fmla="*/ 32 w 32"/>
                    <a:gd name="T9" fmla="*/ 22 h 45"/>
                    <a:gd name="T10" fmla="*/ 28 w 32"/>
                    <a:gd name="T11" fmla="*/ 39 h 45"/>
                    <a:gd name="T12" fmla="*/ 16 w 32"/>
                    <a:gd name="T13" fmla="*/ 45 h 45"/>
                    <a:gd name="T14" fmla="*/ 16 w 32"/>
                    <a:gd name="T15" fmla="*/ 7 h 45"/>
                    <a:gd name="T16" fmla="*/ 10 w 32"/>
                    <a:gd name="T17" fmla="*/ 23 h 45"/>
                    <a:gd name="T18" fmla="*/ 16 w 32"/>
                    <a:gd name="T19" fmla="*/ 38 h 45"/>
                    <a:gd name="T20" fmla="*/ 22 w 32"/>
                    <a:gd name="T21" fmla="*/ 22 h 45"/>
                    <a:gd name="T22" fmla="*/ 16 w 32"/>
                    <a:gd name="T23" fmla="*/ 7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 h="45">
                      <a:moveTo>
                        <a:pt x="16" y="45"/>
                      </a:moveTo>
                      <a:cubicBezTo>
                        <a:pt x="5" y="45"/>
                        <a:pt x="0" y="38"/>
                        <a:pt x="0" y="23"/>
                      </a:cubicBezTo>
                      <a:cubicBezTo>
                        <a:pt x="0" y="16"/>
                        <a:pt x="2" y="10"/>
                        <a:pt x="5" y="6"/>
                      </a:cubicBezTo>
                      <a:cubicBezTo>
                        <a:pt x="7" y="2"/>
                        <a:pt x="11" y="0"/>
                        <a:pt x="17" y="0"/>
                      </a:cubicBezTo>
                      <a:cubicBezTo>
                        <a:pt x="27" y="0"/>
                        <a:pt x="32" y="7"/>
                        <a:pt x="32" y="22"/>
                      </a:cubicBezTo>
                      <a:cubicBezTo>
                        <a:pt x="32" y="29"/>
                        <a:pt x="30" y="35"/>
                        <a:pt x="28" y="39"/>
                      </a:cubicBezTo>
                      <a:cubicBezTo>
                        <a:pt x="25" y="43"/>
                        <a:pt x="21" y="45"/>
                        <a:pt x="16" y="45"/>
                      </a:cubicBezTo>
                      <a:close/>
                      <a:moveTo>
                        <a:pt x="16" y="7"/>
                      </a:moveTo>
                      <a:cubicBezTo>
                        <a:pt x="12" y="7"/>
                        <a:pt x="10" y="13"/>
                        <a:pt x="10" y="23"/>
                      </a:cubicBezTo>
                      <a:cubicBezTo>
                        <a:pt x="10" y="33"/>
                        <a:pt x="12" y="38"/>
                        <a:pt x="16" y="38"/>
                      </a:cubicBezTo>
                      <a:cubicBezTo>
                        <a:pt x="20" y="38"/>
                        <a:pt x="22" y="33"/>
                        <a:pt x="22" y="22"/>
                      </a:cubicBezTo>
                      <a:cubicBezTo>
                        <a:pt x="22" y="12"/>
                        <a:pt x="20" y="7"/>
                        <a:pt x="16" y="7"/>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224" name="Rectangle 403">
                  <a:extLst>
                    <a:ext uri="{FF2B5EF4-FFF2-40B4-BE49-F238E27FC236}">
                      <a16:creationId xmlns:a16="http://schemas.microsoft.com/office/drawing/2014/main" id="{02F05E04-B99C-4015-92D9-2D451F6317FF}"/>
                    </a:ext>
                  </a:extLst>
                </p:cNvPr>
                <p:cNvSpPr>
                  <a:spLocks noChangeArrowheads="1"/>
                </p:cNvSpPr>
                <p:nvPr/>
              </p:nvSpPr>
              <p:spPr bwMode="auto">
                <a:xfrm>
                  <a:off x="422" y="1905"/>
                  <a:ext cx="174" cy="3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225" name="Rectangle 404">
                  <a:extLst>
                    <a:ext uri="{FF2B5EF4-FFF2-40B4-BE49-F238E27FC236}">
                      <a16:creationId xmlns:a16="http://schemas.microsoft.com/office/drawing/2014/main" id="{EF37D3F9-D193-4C50-A535-632C0EF72ECF}"/>
                    </a:ext>
                  </a:extLst>
                </p:cNvPr>
                <p:cNvSpPr>
                  <a:spLocks noChangeArrowheads="1"/>
                </p:cNvSpPr>
                <p:nvPr/>
              </p:nvSpPr>
              <p:spPr bwMode="auto">
                <a:xfrm>
                  <a:off x="765" y="1979"/>
                  <a:ext cx="148" cy="263"/>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226" name="Rectangle 405">
                  <a:extLst>
                    <a:ext uri="{FF2B5EF4-FFF2-40B4-BE49-F238E27FC236}">
                      <a16:creationId xmlns:a16="http://schemas.microsoft.com/office/drawing/2014/main" id="{C06138E6-FBAE-4232-8542-532B481309C9}"/>
                    </a:ext>
                  </a:extLst>
                </p:cNvPr>
                <p:cNvSpPr>
                  <a:spLocks noChangeArrowheads="1"/>
                </p:cNvSpPr>
                <p:nvPr/>
              </p:nvSpPr>
              <p:spPr bwMode="auto">
                <a:xfrm>
                  <a:off x="765" y="1849"/>
                  <a:ext cx="32" cy="261"/>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227" name="Rectangle 406">
                  <a:extLst>
                    <a:ext uri="{FF2B5EF4-FFF2-40B4-BE49-F238E27FC236}">
                      <a16:creationId xmlns:a16="http://schemas.microsoft.com/office/drawing/2014/main" id="{A7EBA2EF-6231-4517-B3E7-5DE18B462E4A}"/>
                    </a:ext>
                  </a:extLst>
                </p:cNvPr>
                <p:cNvSpPr>
                  <a:spLocks noChangeArrowheads="1"/>
                </p:cNvSpPr>
                <p:nvPr/>
              </p:nvSpPr>
              <p:spPr bwMode="auto">
                <a:xfrm>
                  <a:off x="528" y="1837"/>
                  <a:ext cx="177" cy="40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228" name="Rectangle 407">
                  <a:extLst>
                    <a:ext uri="{FF2B5EF4-FFF2-40B4-BE49-F238E27FC236}">
                      <a16:creationId xmlns:a16="http://schemas.microsoft.com/office/drawing/2014/main" id="{8D371608-8185-4187-A4BF-A1761139A13F}"/>
                    </a:ext>
                  </a:extLst>
                </p:cNvPr>
                <p:cNvSpPr>
                  <a:spLocks noChangeArrowheads="1"/>
                </p:cNvSpPr>
                <p:nvPr/>
              </p:nvSpPr>
              <p:spPr bwMode="auto">
                <a:xfrm>
                  <a:off x="653" y="1803"/>
                  <a:ext cx="112" cy="439"/>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229" name="Rectangle 408">
                  <a:extLst>
                    <a:ext uri="{FF2B5EF4-FFF2-40B4-BE49-F238E27FC236}">
                      <a16:creationId xmlns:a16="http://schemas.microsoft.com/office/drawing/2014/main" id="{E611C3CE-2639-4FA2-B353-A439C7E90B25}"/>
                    </a:ext>
                  </a:extLst>
                </p:cNvPr>
                <p:cNvSpPr>
                  <a:spLocks noChangeArrowheads="1"/>
                </p:cNvSpPr>
                <p:nvPr/>
              </p:nvSpPr>
              <p:spPr bwMode="auto">
                <a:xfrm>
                  <a:off x="596" y="1945"/>
                  <a:ext cx="97" cy="297"/>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grpSp>
        </p:grpSp>
        <p:grpSp>
          <p:nvGrpSpPr>
            <p:cNvPr id="115" name="Group 114">
              <a:extLst>
                <a:ext uri="{FF2B5EF4-FFF2-40B4-BE49-F238E27FC236}">
                  <a16:creationId xmlns:a16="http://schemas.microsoft.com/office/drawing/2014/main" id="{264B1389-AA7B-4C93-813E-7B0431F4CF5E}"/>
                </a:ext>
              </a:extLst>
            </p:cNvPr>
            <p:cNvGrpSpPr/>
            <p:nvPr/>
          </p:nvGrpSpPr>
          <p:grpSpPr>
            <a:xfrm>
              <a:off x="4721140" y="1746428"/>
              <a:ext cx="1828800" cy="4610128"/>
              <a:chOff x="5761039" y="1220800"/>
              <a:chExt cx="1828800" cy="4273192"/>
            </a:xfrm>
          </p:grpSpPr>
          <p:sp>
            <p:nvSpPr>
              <p:cNvPr id="166" name="TextBox 165">
                <a:extLst>
                  <a:ext uri="{FF2B5EF4-FFF2-40B4-BE49-F238E27FC236}">
                    <a16:creationId xmlns:a16="http://schemas.microsoft.com/office/drawing/2014/main" id="{79A4B6A2-13C4-4C8D-89AF-A0158E7213AD}"/>
                  </a:ext>
                </a:extLst>
              </p:cNvPr>
              <p:cNvSpPr txBox="1"/>
              <p:nvPr/>
            </p:nvSpPr>
            <p:spPr>
              <a:xfrm>
                <a:off x="5761039" y="1220800"/>
                <a:ext cx="1828800" cy="504950"/>
              </a:xfrm>
              <a:prstGeom prst="rect">
                <a:avLst/>
              </a:prstGeom>
              <a:noFill/>
            </p:spPr>
            <p:txBody>
              <a:bodyPr wrap="square" lIns="91440" tIns="146304" rIns="182880" bIns="146304" rtlCol="0">
                <a:spAutoFit/>
              </a:bodyPr>
              <a:lstStyle/>
              <a:p>
                <a:pPr fontAlgn="base">
                  <a:lnSpc>
                    <a:spcPct val="90000"/>
                  </a:lnSpc>
                  <a:spcBef>
                    <a:spcPct val="0"/>
                  </a:spcBef>
                  <a:spcAft>
                    <a:spcPts val="1200"/>
                  </a:spcAft>
                </a:pPr>
                <a:r>
                  <a:rPr lang="en-US" dirty="0">
                    <a:solidFill>
                      <a:srgbClr val="000000"/>
                    </a:solidFill>
                    <a:latin typeface="Segoe UI" panose="020B0502040204020203" pitchFamily="34" charset="0"/>
                    <a:cs typeface="Segoe UI" panose="020B0502040204020203" pitchFamily="34" charset="0"/>
                  </a:rPr>
                  <a:t>Web Hosting</a:t>
                </a:r>
              </a:p>
            </p:txBody>
          </p:sp>
          <p:grpSp>
            <p:nvGrpSpPr>
              <p:cNvPr id="167" name="Group 123">
                <a:extLst>
                  <a:ext uri="{FF2B5EF4-FFF2-40B4-BE49-F238E27FC236}">
                    <a16:creationId xmlns:a16="http://schemas.microsoft.com/office/drawing/2014/main" id="{432EB5BD-B121-4B2C-994D-4F9A8E7AB4F3}"/>
                  </a:ext>
                </a:extLst>
              </p:cNvPr>
              <p:cNvGrpSpPr>
                <a:grpSpLocks noChangeAspect="1"/>
              </p:cNvGrpSpPr>
              <p:nvPr/>
            </p:nvGrpSpPr>
            <p:grpSpPr bwMode="auto">
              <a:xfrm>
                <a:off x="5933394" y="3536138"/>
                <a:ext cx="1371596" cy="1957854"/>
                <a:chOff x="3418" y="1489"/>
                <a:chExt cx="999" cy="1426"/>
              </a:xfrm>
            </p:grpSpPr>
            <p:sp>
              <p:nvSpPr>
                <p:cNvPr id="168" name="AutoShape 122">
                  <a:extLst>
                    <a:ext uri="{FF2B5EF4-FFF2-40B4-BE49-F238E27FC236}">
                      <a16:creationId xmlns:a16="http://schemas.microsoft.com/office/drawing/2014/main" id="{040B6D1E-86A9-4773-A715-4E507A503C3C}"/>
                    </a:ext>
                  </a:extLst>
                </p:cNvPr>
                <p:cNvSpPr>
                  <a:spLocks noChangeAspect="1" noChangeArrowheads="1" noTextEdit="1"/>
                </p:cNvSpPr>
                <p:nvPr/>
              </p:nvSpPr>
              <p:spPr bwMode="auto">
                <a:xfrm>
                  <a:off x="3418" y="1491"/>
                  <a:ext cx="999" cy="1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169" name="Freeform 124">
                  <a:extLst>
                    <a:ext uri="{FF2B5EF4-FFF2-40B4-BE49-F238E27FC236}">
                      <a16:creationId xmlns:a16="http://schemas.microsoft.com/office/drawing/2014/main" id="{E6E71E28-DC3D-4273-87CD-092DEDDF0EDA}"/>
                    </a:ext>
                  </a:extLst>
                </p:cNvPr>
                <p:cNvSpPr>
                  <a:spLocks/>
                </p:cNvSpPr>
                <p:nvPr/>
              </p:nvSpPr>
              <p:spPr bwMode="auto">
                <a:xfrm>
                  <a:off x="3418" y="1489"/>
                  <a:ext cx="999" cy="1426"/>
                </a:xfrm>
                <a:custGeom>
                  <a:avLst/>
                  <a:gdLst>
                    <a:gd name="T0" fmla="*/ 0 w 423"/>
                    <a:gd name="T1" fmla="*/ 590 h 604"/>
                    <a:gd name="T2" fmla="*/ 14 w 423"/>
                    <a:gd name="T3" fmla="*/ 604 h 604"/>
                    <a:gd name="T4" fmla="*/ 409 w 423"/>
                    <a:gd name="T5" fmla="*/ 604 h 604"/>
                    <a:gd name="T6" fmla="*/ 423 w 423"/>
                    <a:gd name="T7" fmla="*/ 590 h 604"/>
                    <a:gd name="T8" fmla="*/ 423 w 423"/>
                    <a:gd name="T9" fmla="*/ 14 h 604"/>
                    <a:gd name="T10" fmla="*/ 409 w 423"/>
                    <a:gd name="T11" fmla="*/ 0 h 604"/>
                    <a:gd name="T12" fmla="*/ 14 w 423"/>
                    <a:gd name="T13" fmla="*/ 0 h 604"/>
                    <a:gd name="T14" fmla="*/ 0 w 423"/>
                    <a:gd name="T15" fmla="*/ 14 h 604"/>
                    <a:gd name="T16" fmla="*/ 0 w 423"/>
                    <a:gd name="T17" fmla="*/ 59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3" h="604">
                      <a:moveTo>
                        <a:pt x="0" y="590"/>
                      </a:moveTo>
                      <a:cubicBezTo>
                        <a:pt x="0" y="598"/>
                        <a:pt x="6" y="604"/>
                        <a:pt x="14" y="604"/>
                      </a:cubicBezTo>
                      <a:cubicBezTo>
                        <a:pt x="409" y="604"/>
                        <a:pt x="409" y="604"/>
                        <a:pt x="409" y="604"/>
                      </a:cubicBezTo>
                      <a:cubicBezTo>
                        <a:pt x="417" y="604"/>
                        <a:pt x="423" y="598"/>
                        <a:pt x="423" y="590"/>
                      </a:cubicBezTo>
                      <a:cubicBezTo>
                        <a:pt x="423" y="14"/>
                        <a:pt x="423" y="14"/>
                        <a:pt x="423" y="14"/>
                      </a:cubicBezTo>
                      <a:cubicBezTo>
                        <a:pt x="423" y="6"/>
                        <a:pt x="417" y="0"/>
                        <a:pt x="409" y="0"/>
                      </a:cubicBezTo>
                      <a:cubicBezTo>
                        <a:pt x="14" y="0"/>
                        <a:pt x="14" y="0"/>
                        <a:pt x="14" y="0"/>
                      </a:cubicBezTo>
                      <a:cubicBezTo>
                        <a:pt x="6" y="0"/>
                        <a:pt x="0" y="6"/>
                        <a:pt x="0" y="14"/>
                      </a:cubicBezTo>
                      <a:lnTo>
                        <a:pt x="0" y="59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170" name="Rectangle 125">
                  <a:extLst>
                    <a:ext uri="{FF2B5EF4-FFF2-40B4-BE49-F238E27FC236}">
                      <a16:creationId xmlns:a16="http://schemas.microsoft.com/office/drawing/2014/main" id="{627E2FDB-CDC7-403D-85CB-4025EC8DB4E6}"/>
                    </a:ext>
                  </a:extLst>
                </p:cNvPr>
                <p:cNvSpPr>
                  <a:spLocks noChangeArrowheads="1"/>
                </p:cNvSpPr>
                <p:nvPr/>
              </p:nvSpPr>
              <p:spPr bwMode="auto">
                <a:xfrm>
                  <a:off x="3472" y="1545"/>
                  <a:ext cx="888" cy="131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171" name="Freeform 126">
                  <a:extLst>
                    <a:ext uri="{FF2B5EF4-FFF2-40B4-BE49-F238E27FC236}">
                      <a16:creationId xmlns:a16="http://schemas.microsoft.com/office/drawing/2014/main" id="{D088F3B8-77F4-4E8A-99FC-AE61ADB8FC62}"/>
                    </a:ext>
                  </a:extLst>
                </p:cNvPr>
                <p:cNvSpPr>
                  <a:spLocks/>
                </p:cNvSpPr>
                <p:nvPr/>
              </p:nvSpPr>
              <p:spPr bwMode="auto">
                <a:xfrm>
                  <a:off x="3472" y="2754"/>
                  <a:ext cx="447" cy="104"/>
                </a:xfrm>
                <a:custGeom>
                  <a:avLst/>
                  <a:gdLst>
                    <a:gd name="T0" fmla="*/ 117 w 189"/>
                    <a:gd name="T1" fmla="*/ 7 h 44"/>
                    <a:gd name="T2" fmla="*/ 0 w 189"/>
                    <a:gd name="T3" fmla="*/ 44 h 44"/>
                    <a:gd name="T4" fmla="*/ 67 w 189"/>
                    <a:gd name="T5" fmla="*/ 44 h 44"/>
                    <a:gd name="T6" fmla="*/ 189 w 189"/>
                    <a:gd name="T7" fmla="*/ 44 h 44"/>
                    <a:gd name="T8" fmla="*/ 117 w 189"/>
                    <a:gd name="T9" fmla="*/ 7 h 44"/>
                  </a:gdLst>
                  <a:ahLst/>
                  <a:cxnLst>
                    <a:cxn ang="0">
                      <a:pos x="T0" y="T1"/>
                    </a:cxn>
                    <a:cxn ang="0">
                      <a:pos x="T2" y="T3"/>
                    </a:cxn>
                    <a:cxn ang="0">
                      <a:pos x="T4" y="T5"/>
                    </a:cxn>
                    <a:cxn ang="0">
                      <a:pos x="T6" y="T7"/>
                    </a:cxn>
                    <a:cxn ang="0">
                      <a:pos x="T8" y="T9"/>
                    </a:cxn>
                  </a:cxnLst>
                  <a:rect l="0" t="0" r="r" b="b"/>
                  <a:pathLst>
                    <a:path w="189" h="44">
                      <a:moveTo>
                        <a:pt x="117" y="7"/>
                      </a:moveTo>
                      <a:cubicBezTo>
                        <a:pt x="76" y="0"/>
                        <a:pt x="32" y="13"/>
                        <a:pt x="0" y="44"/>
                      </a:cubicBezTo>
                      <a:cubicBezTo>
                        <a:pt x="67" y="44"/>
                        <a:pt x="67" y="44"/>
                        <a:pt x="67" y="44"/>
                      </a:cubicBezTo>
                      <a:cubicBezTo>
                        <a:pt x="189" y="44"/>
                        <a:pt x="189" y="44"/>
                        <a:pt x="189" y="44"/>
                      </a:cubicBezTo>
                      <a:cubicBezTo>
                        <a:pt x="168" y="24"/>
                        <a:pt x="143" y="12"/>
                        <a:pt x="117" y="7"/>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172" name="Freeform 127">
                  <a:extLst>
                    <a:ext uri="{FF2B5EF4-FFF2-40B4-BE49-F238E27FC236}">
                      <a16:creationId xmlns:a16="http://schemas.microsoft.com/office/drawing/2014/main" id="{2A42722A-DF00-4581-B582-3F8072AE6383}"/>
                    </a:ext>
                  </a:extLst>
                </p:cNvPr>
                <p:cNvSpPr>
                  <a:spLocks/>
                </p:cNvSpPr>
                <p:nvPr/>
              </p:nvSpPr>
              <p:spPr bwMode="auto">
                <a:xfrm>
                  <a:off x="3678" y="2660"/>
                  <a:ext cx="682" cy="198"/>
                </a:xfrm>
                <a:custGeom>
                  <a:avLst/>
                  <a:gdLst>
                    <a:gd name="T0" fmla="*/ 0 w 289"/>
                    <a:gd name="T1" fmla="*/ 84 h 84"/>
                    <a:gd name="T2" fmla="*/ 289 w 289"/>
                    <a:gd name="T3" fmla="*/ 84 h 84"/>
                    <a:gd name="T4" fmla="*/ 289 w 289"/>
                    <a:gd name="T5" fmla="*/ 68 h 84"/>
                    <a:gd name="T6" fmla="*/ 0 w 289"/>
                    <a:gd name="T7" fmla="*/ 84 h 84"/>
                  </a:gdLst>
                  <a:ahLst/>
                  <a:cxnLst>
                    <a:cxn ang="0">
                      <a:pos x="T0" y="T1"/>
                    </a:cxn>
                    <a:cxn ang="0">
                      <a:pos x="T2" y="T3"/>
                    </a:cxn>
                    <a:cxn ang="0">
                      <a:pos x="T4" y="T5"/>
                    </a:cxn>
                    <a:cxn ang="0">
                      <a:pos x="T6" y="T7"/>
                    </a:cxn>
                  </a:cxnLst>
                  <a:rect l="0" t="0" r="r" b="b"/>
                  <a:pathLst>
                    <a:path w="289" h="84">
                      <a:moveTo>
                        <a:pt x="0" y="84"/>
                      </a:moveTo>
                      <a:cubicBezTo>
                        <a:pt x="289" y="84"/>
                        <a:pt x="289" y="84"/>
                        <a:pt x="289" y="84"/>
                      </a:cubicBezTo>
                      <a:cubicBezTo>
                        <a:pt x="289" y="68"/>
                        <a:pt x="289" y="68"/>
                        <a:pt x="289" y="68"/>
                      </a:cubicBezTo>
                      <a:cubicBezTo>
                        <a:pt x="204" y="0"/>
                        <a:pt x="79" y="5"/>
                        <a:pt x="0" y="84"/>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173" name="Freeform 128">
                  <a:extLst>
                    <a:ext uri="{FF2B5EF4-FFF2-40B4-BE49-F238E27FC236}">
                      <a16:creationId xmlns:a16="http://schemas.microsoft.com/office/drawing/2014/main" id="{B613B052-5F4D-4924-A151-2C47B469ACA4}"/>
                    </a:ext>
                  </a:extLst>
                </p:cNvPr>
                <p:cNvSpPr>
                  <a:spLocks/>
                </p:cNvSpPr>
                <p:nvPr/>
              </p:nvSpPr>
              <p:spPr bwMode="auto">
                <a:xfrm>
                  <a:off x="3938" y="2771"/>
                  <a:ext cx="375" cy="87"/>
                </a:xfrm>
                <a:custGeom>
                  <a:avLst/>
                  <a:gdLst>
                    <a:gd name="T0" fmla="*/ 98 w 159"/>
                    <a:gd name="T1" fmla="*/ 6 h 37"/>
                    <a:gd name="T2" fmla="*/ 0 w 159"/>
                    <a:gd name="T3" fmla="*/ 37 h 37"/>
                    <a:gd name="T4" fmla="*/ 57 w 159"/>
                    <a:gd name="T5" fmla="*/ 37 h 37"/>
                    <a:gd name="T6" fmla="*/ 159 w 159"/>
                    <a:gd name="T7" fmla="*/ 37 h 37"/>
                    <a:gd name="T8" fmla="*/ 98 w 159"/>
                    <a:gd name="T9" fmla="*/ 6 h 37"/>
                  </a:gdLst>
                  <a:ahLst/>
                  <a:cxnLst>
                    <a:cxn ang="0">
                      <a:pos x="T0" y="T1"/>
                    </a:cxn>
                    <a:cxn ang="0">
                      <a:pos x="T2" y="T3"/>
                    </a:cxn>
                    <a:cxn ang="0">
                      <a:pos x="T4" y="T5"/>
                    </a:cxn>
                    <a:cxn ang="0">
                      <a:pos x="T6" y="T7"/>
                    </a:cxn>
                    <a:cxn ang="0">
                      <a:pos x="T8" y="T9"/>
                    </a:cxn>
                  </a:cxnLst>
                  <a:rect l="0" t="0" r="r" b="b"/>
                  <a:pathLst>
                    <a:path w="159" h="37">
                      <a:moveTo>
                        <a:pt x="98" y="6"/>
                      </a:moveTo>
                      <a:cubicBezTo>
                        <a:pt x="64" y="0"/>
                        <a:pt x="27" y="11"/>
                        <a:pt x="0" y="37"/>
                      </a:cubicBezTo>
                      <a:cubicBezTo>
                        <a:pt x="57" y="37"/>
                        <a:pt x="57" y="37"/>
                        <a:pt x="57" y="37"/>
                      </a:cubicBezTo>
                      <a:cubicBezTo>
                        <a:pt x="159" y="37"/>
                        <a:pt x="159" y="37"/>
                        <a:pt x="159" y="37"/>
                      </a:cubicBezTo>
                      <a:cubicBezTo>
                        <a:pt x="142" y="20"/>
                        <a:pt x="121" y="10"/>
                        <a:pt x="98" y="6"/>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174" name="Rectangle 129">
                  <a:extLst>
                    <a:ext uri="{FF2B5EF4-FFF2-40B4-BE49-F238E27FC236}">
                      <a16:creationId xmlns:a16="http://schemas.microsoft.com/office/drawing/2014/main" id="{83B17FE9-6448-4F35-8514-3B33938579B3}"/>
                    </a:ext>
                  </a:extLst>
                </p:cNvPr>
                <p:cNvSpPr>
                  <a:spLocks noChangeArrowheads="1"/>
                </p:cNvSpPr>
                <p:nvPr/>
              </p:nvSpPr>
              <p:spPr bwMode="auto">
                <a:xfrm>
                  <a:off x="3543" y="2162"/>
                  <a:ext cx="182" cy="184"/>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175" name="Rectangle 130">
                  <a:extLst>
                    <a:ext uri="{FF2B5EF4-FFF2-40B4-BE49-F238E27FC236}">
                      <a16:creationId xmlns:a16="http://schemas.microsoft.com/office/drawing/2014/main" id="{68A29497-D5B3-467D-AFAB-455BE6BF5B3B}"/>
                    </a:ext>
                  </a:extLst>
                </p:cNvPr>
                <p:cNvSpPr>
                  <a:spLocks noChangeArrowheads="1"/>
                </p:cNvSpPr>
                <p:nvPr/>
              </p:nvSpPr>
              <p:spPr bwMode="auto">
                <a:xfrm>
                  <a:off x="3725" y="2162"/>
                  <a:ext cx="553" cy="18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176" name="Freeform 131">
                  <a:extLst>
                    <a:ext uri="{FF2B5EF4-FFF2-40B4-BE49-F238E27FC236}">
                      <a16:creationId xmlns:a16="http://schemas.microsoft.com/office/drawing/2014/main" id="{7C9548BB-63D4-4895-A1F1-4D755DB97D93}"/>
                    </a:ext>
                  </a:extLst>
                </p:cNvPr>
                <p:cNvSpPr>
                  <a:spLocks noEditPoints="1"/>
                </p:cNvSpPr>
                <p:nvPr/>
              </p:nvSpPr>
              <p:spPr bwMode="auto">
                <a:xfrm>
                  <a:off x="3581" y="2199"/>
                  <a:ext cx="106" cy="109"/>
                </a:xfrm>
                <a:custGeom>
                  <a:avLst/>
                  <a:gdLst>
                    <a:gd name="T0" fmla="*/ 22 w 45"/>
                    <a:gd name="T1" fmla="*/ 4 h 46"/>
                    <a:gd name="T2" fmla="*/ 3 w 45"/>
                    <a:gd name="T3" fmla="*/ 23 h 46"/>
                    <a:gd name="T4" fmla="*/ 22 w 45"/>
                    <a:gd name="T5" fmla="*/ 43 h 46"/>
                    <a:gd name="T6" fmla="*/ 42 w 45"/>
                    <a:gd name="T7" fmla="*/ 23 h 46"/>
                    <a:gd name="T8" fmla="*/ 22 w 45"/>
                    <a:gd name="T9" fmla="*/ 4 h 46"/>
                    <a:gd name="T10" fmla="*/ 22 w 45"/>
                    <a:gd name="T11" fmla="*/ 0 h 46"/>
                    <a:gd name="T12" fmla="*/ 45 w 45"/>
                    <a:gd name="T13" fmla="*/ 23 h 46"/>
                    <a:gd name="T14" fmla="*/ 22 w 45"/>
                    <a:gd name="T15" fmla="*/ 46 h 46"/>
                    <a:gd name="T16" fmla="*/ 0 w 45"/>
                    <a:gd name="T17" fmla="*/ 23 h 46"/>
                    <a:gd name="T18" fmla="*/ 22 w 45"/>
                    <a:gd name="T19" fmla="*/ 0 h 46"/>
                    <a:gd name="T20" fmla="*/ 32 w 45"/>
                    <a:gd name="T21" fmla="*/ 17 h 46"/>
                    <a:gd name="T22" fmla="*/ 27 w 45"/>
                    <a:gd name="T23" fmla="*/ 14 h 46"/>
                    <a:gd name="T24" fmla="*/ 25 w 45"/>
                    <a:gd name="T25" fmla="*/ 13 h 46"/>
                    <a:gd name="T26" fmla="*/ 18 w 45"/>
                    <a:gd name="T27" fmla="*/ 19 h 46"/>
                    <a:gd name="T28" fmla="*/ 19 w 45"/>
                    <a:gd name="T29" fmla="*/ 25 h 46"/>
                    <a:gd name="T30" fmla="*/ 13 w 45"/>
                    <a:gd name="T31" fmla="*/ 30 h 46"/>
                    <a:gd name="T32" fmla="*/ 13 w 45"/>
                    <a:gd name="T33" fmla="*/ 33 h 46"/>
                    <a:gd name="T34" fmla="*/ 14 w 45"/>
                    <a:gd name="T35" fmla="*/ 34 h 46"/>
                    <a:gd name="T36" fmla="*/ 16 w 45"/>
                    <a:gd name="T37" fmla="*/ 33 h 46"/>
                    <a:gd name="T38" fmla="*/ 21 w 45"/>
                    <a:gd name="T39" fmla="*/ 27 h 46"/>
                    <a:gd name="T40" fmla="*/ 24 w 45"/>
                    <a:gd name="T41" fmla="*/ 28 h 46"/>
                    <a:gd name="T42" fmla="*/ 25 w 45"/>
                    <a:gd name="T43" fmla="*/ 29 h 46"/>
                    <a:gd name="T44" fmla="*/ 33 w 45"/>
                    <a:gd name="T45" fmla="*/ 23 h 46"/>
                    <a:gd name="T46" fmla="*/ 32 w 45"/>
                    <a:gd name="T47" fmla="*/ 17 h 46"/>
                    <a:gd name="T48" fmla="*/ 31 w 45"/>
                    <a:gd name="T49" fmla="*/ 22 h 46"/>
                    <a:gd name="T50" fmla="*/ 25 w 45"/>
                    <a:gd name="T51" fmla="*/ 26 h 46"/>
                    <a:gd name="T52" fmla="*/ 24 w 45"/>
                    <a:gd name="T53" fmla="*/ 26 h 46"/>
                    <a:gd name="T54" fmla="*/ 20 w 45"/>
                    <a:gd name="T55" fmla="*/ 20 h 46"/>
                    <a:gd name="T56" fmla="*/ 25 w 45"/>
                    <a:gd name="T57" fmla="*/ 16 h 46"/>
                    <a:gd name="T58" fmla="*/ 27 w 45"/>
                    <a:gd name="T59" fmla="*/ 16 h 46"/>
                    <a:gd name="T60" fmla="*/ 30 w 45"/>
                    <a:gd name="T61" fmla="*/ 18 h 46"/>
                    <a:gd name="T62" fmla="*/ 31 w 45"/>
                    <a:gd name="T63" fmla="*/ 22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5" h="46">
                      <a:moveTo>
                        <a:pt x="22" y="4"/>
                      </a:moveTo>
                      <a:cubicBezTo>
                        <a:pt x="12" y="4"/>
                        <a:pt x="3" y="12"/>
                        <a:pt x="3" y="23"/>
                      </a:cubicBezTo>
                      <a:cubicBezTo>
                        <a:pt x="3" y="34"/>
                        <a:pt x="12" y="43"/>
                        <a:pt x="22" y="43"/>
                      </a:cubicBezTo>
                      <a:cubicBezTo>
                        <a:pt x="33" y="43"/>
                        <a:pt x="42" y="34"/>
                        <a:pt x="42" y="23"/>
                      </a:cubicBezTo>
                      <a:cubicBezTo>
                        <a:pt x="42" y="12"/>
                        <a:pt x="33" y="4"/>
                        <a:pt x="22" y="4"/>
                      </a:cubicBezTo>
                      <a:moveTo>
                        <a:pt x="22" y="0"/>
                      </a:moveTo>
                      <a:cubicBezTo>
                        <a:pt x="35" y="0"/>
                        <a:pt x="45" y="11"/>
                        <a:pt x="45" y="23"/>
                      </a:cubicBezTo>
                      <a:cubicBezTo>
                        <a:pt x="45" y="36"/>
                        <a:pt x="35" y="46"/>
                        <a:pt x="22" y="46"/>
                      </a:cubicBezTo>
                      <a:cubicBezTo>
                        <a:pt x="10" y="46"/>
                        <a:pt x="0" y="36"/>
                        <a:pt x="0" y="23"/>
                      </a:cubicBezTo>
                      <a:cubicBezTo>
                        <a:pt x="0" y="11"/>
                        <a:pt x="10" y="0"/>
                        <a:pt x="22" y="0"/>
                      </a:cubicBezTo>
                      <a:moveTo>
                        <a:pt x="32" y="17"/>
                      </a:moveTo>
                      <a:cubicBezTo>
                        <a:pt x="31" y="15"/>
                        <a:pt x="29" y="14"/>
                        <a:pt x="27" y="14"/>
                      </a:cubicBezTo>
                      <a:cubicBezTo>
                        <a:pt x="27" y="13"/>
                        <a:pt x="26" y="13"/>
                        <a:pt x="25" y="13"/>
                      </a:cubicBezTo>
                      <a:cubicBezTo>
                        <a:pt x="22" y="13"/>
                        <a:pt x="19" y="16"/>
                        <a:pt x="18" y="19"/>
                      </a:cubicBezTo>
                      <a:cubicBezTo>
                        <a:pt x="18" y="21"/>
                        <a:pt x="18" y="23"/>
                        <a:pt x="19" y="25"/>
                      </a:cubicBezTo>
                      <a:cubicBezTo>
                        <a:pt x="13" y="30"/>
                        <a:pt x="13" y="30"/>
                        <a:pt x="13" y="30"/>
                      </a:cubicBezTo>
                      <a:cubicBezTo>
                        <a:pt x="13" y="31"/>
                        <a:pt x="13" y="32"/>
                        <a:pt x="13" y="33"/>
                      </a:cubicBezTo>
                      <a:cubicBezTo>
                        <a:pt x="14" y="34"/>
                        <a:pt x="14" y="34"/>
                        <a:pt x="14" y="34"/>
                      </a:cubicBezTo>
                      <a:cubicBezTo>
                        <a:pt x="15" y="34"/>
                        <a:pt x="16" y="34"/>
                        <a:pt x="16" y="33"/>
                      </a:cubicBezTo>
                      <a:cubicBezTo>
                        <a:pt x="21" y="27"/>
                        <a:pt x="21" y="27"/>
                        <a:pt x="21" y="27"/>
                      </a:cubicBezTo>
                      <a:cubicBezTo>
                        <a:pt x="22" y="28"/>
                        <a:pt x="23" y="28"/>
                        <a:pt x="24" y="28"/>
                      </a:cubicBezTo>
                      <a:cubicBezTo>
                        <a:pt x="24" y="28"/>
                        <a:pt x="25" y="29"/>
                        <a:pt x="25" y="29"/>
                      </a:cubicBezTo>
                      <a:cubicBezTo>
                        <a:pt x="29" y="29"/>
                        <a:pt x="32" y="26"/>
                        <a:pt x="33" y="23"/>
                      </a:cubicBezTo>
                      <a:cubicBezTo>
                        <a:pt x="33" y="21"/>
                        <a:pt x="33" y="19"/>
                        <a:pt x="32" y="17"/>
                      </a:cubicBezTo>
                      <a:close/>
                      <a:moveTo>
                        <a:pt x="31" y="22"/>
                      </a:moveTo>
                      <a:cubicBezTo>
                        <a:pt x="30" y="25"/>
                        <a:pt x="28" y="26"/>
                        <a:pt x="25" y="26"/>
                      </a:cubicBezTo>
                      <a:cubicBezTo>
                        <a:pt x="25" y="26"/>
                        <a:pt x="25" y="26"/>
                        <a:pt x="24" y="26"/>
                      </a:cubicBezTo>
                      <a:cubicBezTo>
                        <a:pt x="21" y="25"/>
                        <a:pt x="20" y="23"/>
                        <a:pt x="20" y="20"/>
                      </a:cubicBezTo>
                      <a:cubicBezTo>
                        <a:pt x="21" y="17"/>
                        <a:pt x="23" y="16"/>
                        <a:pt x="25" y="16"/>
                      </a:cubicBezTo>
                      <a:cubicBezTo>
                        <a:pt x="26" y="16"/>
                        <a:pt x="26" y="16"/>
                        <a:pt x="27" y="16"/>
                      </a:cubicBezTo>
                      <a:cubicBezTo>
                        <a:pt x="28" y="16"/>
                        <a:pt x="29" y="17"/>
                        <a:pt x="30" y="18"/>
                      </a:cubicBezTo>
                      <a:cubicBezTo>
                        <a:pt x="31" y="19"/>
                        <a:pt x="31" y="21"/>
                        <a:pt x="31" y="22"/>
                      </a:cubicBez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177" name="Freeform 135">
                  <a:extLst>
                    <a:ext uri="{FF2B5EF4-FFF2-40B4-BE49-F238E27FC236}">
                      <a16:creationId xmlns:a16="http://schemas.microsoft.com/office/drawing/2014/main" id="{13DB6E2C-818F-46AB-AAB8-A90B83472865}"/>
                    </a:ext>
                  </a:extLst>
                </p:cNvPr>
                <p:cNvSpPr>
                  <a:spLocks/>
                </p:cNvSpPr>
                <p:nvPr/>
              </p:nvSpPr>
              <p:spPr bwMode="auto">
                <a:xfrm>
                  <a:off x="3574" y="1831"/>
                  <a:ext cx="333" cy="220"/>
                </a:xfrm>
                <a:custGeom>
                  <a:avLst/>
                  <a:gdLst>
                    <a:gd name="T0" fmla="*/ 119 w 141"/>
                    <a:gd name="T1" fmla="*/ 41 h 93"/>
                    <a:gd name="T2" fmla="*/ 119 w 141"/>
                    <a:gd name="T3" fmla="*/ 39 h 93"/>
                    <a:gd name="T4" fmla="*/ 80 w 141"/>
                    <a:gd name="T5" fmla="*/ 0 h 93"/>
                    <a:gd name="T6" fmla="*/ 47 w 141"/>
                    <a:gd name="T7" fmla="*/ 17 h 93"/>
                    <a:gd name="T8" fmla="*/ 36 w 141"/>
                    <a:gd name="T9" fmla="*/ 14 h 93"/>
                    <a:gd name="T10" fmla="*/ 24 w 141"/>
                    <a:gd name="T11" fmla="*/ 18 h 93"/>
                    <a:gd name="T12" fmla="*/ 14 w 141"/>
                    <a:gd name="T13" fmla="*/ 36 h 93"/>
                    <a:gd name="T14" fmla="*/ 0 w 141"/>
                    <a:gd name="T15" fmla="*/ 62 h 93"/>
                    <a:gd name="T16" fmla="*/ 27 w 141"/>
                    <a:gd name="T17" fmla="*/ 93 h 93"/>
                    <a:gd name="T18" fmla="*/ 30 w 141"/>
                    <a:gd name="T19" fmla="*/ 93 h 93"/>
                    <a:gd name="T20" fmla="*/ 33 w 141"/>
                    <a:gd name="T21" fmla="*/ 93 h 93"/>
                    <a:gd name="T22" fmla="*/ 97 w 141"/>
                    <a:gd name="T23" fmla="*/ 93 h 93"/>
                    <a:gd name="T24" fmla="*/ 98 w 141"/>
                    <a:gd name="T25" fmla="*/ 93 h 93"/>
                    <a:gd name="T26" fmla="*/ 100 w 141"/>
                    <a:gd name="T27" fmla="*/ 93 h 93"/>
                    <a:gd name="T28" fmla="*/ 105 w 141"/>
                    <a:gd name="T29" fmla="*/ 93 h 93"/>
                    <a:gd name="T30" fmla="*/ 115 w 141"/>
                    <a:gd name="T31" fmla="*/ 93 h 93"/>
                    <a:gd name="T32" fmla="*/ 141 w 141"/>
                    <a:gd name="T33" fmla="*/ 67 h 93"/>
                    <a:gd name="T34" fmla="*/ 119 w 141"/>
                    <a:gd name="T35" fmla="*/ 41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1" h="93">
                      <a:moveTo>
                        <a:pt x="119" y="41"/>
                      </a:moveTo>
                      <a:cubicBezTo>
                        <a:pt x="119" y="40"/>
                        <a:pt x="119" y="39"/>
                        <a:pt x="119" y="39"/>
                      </a:cubicBezTo>
                      <a:cubicBezTo>
                        <a:pt x="119" y="17"/>
                        <a:pt x="101" y="0"/>
                        <a:pt x="80" y="0"/>
                      </a:cubicBezTo>
                      <a:cubicBezTo>
                        <a:pt x="66" y="0"/>
                        <a:pt x="54" y="7"/>
                        <a:pt x="47" y="17"/>
                      </a:cubicBezTo>
                      <a:cubicBezTo>
                        <a:pt x="44" y="15"/>
                        <a:pt x="40" y="14"/>
                        <a:pt x="36" y="14"/>
                      </a:cubicBezTo>
                      <a:cubicBezTo>
                        <a:pt x="32" y="14"/>
                        <a:pt x="27" y="16"/>
                        <a:pt x="24" y="18"/>
                      </a:cubicBezTo>
                      <a:cubicBezTo>
                        <a:pt x="18" y="22"/>
                        <a:pt x="14" y="29"/>
                        <a:pt x="14" y="36"/>
                      </a:cubicBezTo>
                      <a:cubicBezTo>
                        <a:pt x="5" y="42"/>
                        <a:pt x="0" y="52"/>
                        <a:pt x="0" y="62"/>
                      </a:cubicBezTo>
                      <a:cubicBezTo>
                        <a:pt x="0" y="78"/>
                        <a:pt x="12" y="91"/>
                        <a:pt x="27" y="93"/>
                      </a:cubicBezTo>
                      <a:cubicBezTo>
                        <a:pt x="28" y="93"/>
                        <a:pt x="29" y="93"/>
                        <a:pt x="30" y="93"/>
                      </a:cubicBezTo>
                      <a:cubicBezTo>
                        <a:pt x="31" y="93"/>
                        <a:pt x="32" y="93"/>
                        <a:pt x="33" y="93"/>
                      </a:cubicBezTo>
                      <a:cubicBezTo>
                        <a:pt x="48" y="93"/>
                        <a:pt x="81" y="93"/>
                        <a:pt x="97" y="93"/>
                      </a:cubicBezTo>
                      <a:cubicBezTo>
                        <a:pt x="98" y="93"/>
                        <a:pt x="98" y="93"/>
                        <a:pt x="98" y="93"/>
                      </a:cubicBezTo>
                      <a:cubicBezTo>
                        <a:pt x="100" y="93"/>
                        <a:pt x="100" y="93"/>
                        <a:pt x="100" y="93"/>
                      </a:cubicBezTo>
                      <a:cubicBezTo>
                        <a:pt x="101" y="93"/>
                        <a:pt x="103" y="93"/>
                        <a:pt x="105" y="93"/>
                      </a:cubicBezTo>
                      <a:cubicBezTo>
                        <a:pt x="115" y="93"/>
                        <a:pt x="115" y="93"/>
                        <a:pt x="115" y="93"/>
                      </a:cubicBezTo>
                      <a:cubicBezTo>
                        <a:pt x="129" y="93"/>
                        <a:pt x="141" y="81"/>
                        <a:pt x="141" y="67"/>
                      </a:cubicBezTo>
                      <a:cubicBezTo>
                        <a:pt x="141" y="53"/>
                        <a:pt x="131" y="42"/>
                        <a:pt x="119" y="4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178" name="Freeform 136">
                  <a:extLst>
                    <a:ext uri="{FF2B5EF4-FFF2-40B4-BE49-F238E27FC236}">
                      <a16:creationId xmlns:a16="http://schemas.microsoft.com/office/drawing/2014/main" id="{A6DEC33A-83BD-4FD4-B470-3AC1BB4967D3}"/>
                    </a:ext>
                  </a:extLst>
                </p:cNvPr>
                <p:cNvSpPr>
                  <a:spLocks/>
                </p:cNvSpPr>
                <p:nvPr/>
              </p:nvSpPr>
              <p:spPr bwMode="auto">
                <a:xfrm>
                  <a:off x="3961" y="1786"/>
                  <a:ext cx="234" cy="154"/>
                </a:xfrm>
                <a:custGeom>
                  <a:avLst/>
                  <a:gdLst>
                    <a:gd name="T0" fmla="*/ 83 w 99"/>
                    <a:gd name="T1" fmla="*/ 29 h 65"/>
                    <a:gd name="T2" fmla="*/ 83 w 99"/>
                    <a:gd name="T3" fmla="*/ 28 h 65"/>
                    <a:gd name="T4" fmla="*/ 56 w 99"/>
                    <a:gd name="T5" fmla="*/ 0 h 65"/>
                    <a:gd name="T6" fmla="*/ 33 w 99"/>
                    <a:gd name="T7" fmla="*/ 13 h 65"/>
                    <a:gd name="T8" fmla="*/ 26 w 99"/>
                    <a:gd name="T9" fmla="*/ 11 h 65"/>
                    <a:gd name="T10" fmla="*/ 17 w 99"/>
                    <a:gd name="T11" fmla="*/ 13 h 65"/>
                    <a:gd name="T12" fmla="*/ 10 w 99"/>
                    <a:gd name="T13" fmla="*/ 26 h 65"/>
                    <a:gd name="T14" fmla="*/ 0 w 99"/>
                    <a:gd name="T15" fmla="*/ 44 h 65"/>
                    <a:gd name="T16" fmla="*/ 19 w 99"/>
                    <a:gd name="T17" fmla="*/ 65 h 65"/>
                    <a:gd name="T18" fmla="*/ 22 w 99"/>
                    <a:gd name="T19" fmla="*/ 65 h 65"/>
                    <a:gd name="T20" fmla="*/ 24 w 99"/>
                    <a:gd name="T21" fmla="*/ 65 h 65"/>
                    <a:gd name="T22" fmla="*/ 68 w 99"/>
                    <a:gd name="T23" fmla="*/ 65 h 65"/>
                    <a:gd name="T24" fmla="*/ 69 w 99"/>
                    <a:gd name="T25" fmla="*/ 65 h 65"/>
                    <a:gd name="T26" fmla="*/ 70 w 99"/>
                    <a:gd name="T27" fmla="*/ 65 h 65"/>
                    <a:gd name="T28" fmla="*/ 74 w 99"/>
                    <a:gd name="T29" fmla="*/ 65 h 65"/>
                    <a:gd name="T30" fmla="*/ 81 w 99"/>
                    <a:gd name="T31" fmla="*/ 65 h 65"/>
                    <a:gd name="T32" fmla="*/ 99 w 99"/>
                    <a:gd name="T33" fmla="*/ 47 h 65"/>
                    <a:gd name="T34" fmla="*/ 83 w 99"/>
                    <a:gd name="T35" fmla="*/ 29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9" h="65">
                      <a:moveTo>
                        <a:pt x="83" y="29"/>
                      </a:moveTo>
                      <a:cubicBezTo>
                        <a:pt x="83" y="29"/>
                        <a:pt x="83" y="28"/>
                        <a:pt x="83" y="28"/>
                      </a:cubicBezTo>
                      <a:cubicBezTo>
                        <a:pt x="83" y="13"/>
                        <a:pt x="71" y="0"/>
                        <a:pt x="56" y="0"/>
                      </a:cubicBezTo>
                      <a:cubicBezTo>
                        <a:pt x="47" y="0"/>
                        <a:pt x="38" y="5"/>
                        <a:pt x="33" y="13"/>
                      </a:cubicBezTo>
                      <a:cubicBezTo>
                        <a:pt x="31" y="11"/>
                        <a:pt x="29" y="11"/>
                        <a:pt x="26" y="11"/>
                      </a:cubicBezTo>
                      <a:cubicBezTo>
                        <a:pt x="23" y="11"/>
                        <a:pt x="20" y="12"/>
                        <a:pt x="17" y="13"/>
                      </a:cubicBezTo>
                      <a:cubicBezTo>
                        <a:pt x="13" y="16"/>
                        <a:pt x="10" y="21"/>
                        <a:pt x="10" y="26"/>
                      </a:cubicBezTo>
                      <a:cubicBezTo>
                        <a:pt x="4" y="30"/>
                        <a:pt x="0" y="37"/>
                        <a:pt x="0" y="44"/>
                      </a:cubicBezTo>
                      <a:cubicBezTo>
                        <a:pt x="0" y="55"/>
                        <a:pt x="9" y="64"/>
                        <a:pt x="19" y="65"/>
                      </a:cubicBezTo>
                      <a:cubicBezTo>
                        <a:pt x="20" y="65"/>
                        <a:pt x="21" y="65"/>
                        <a:pt x="22" y="65"/>
                      </a:cubicBezTo>
                      <a:cubicBezTo>
                        <a:pt x="22" y="65"/>
                        <a:pt x="23" y="65"/>
                        <a:pt x="24" y="65"/>
                      </a:cubicBezTo>
                      <a:cubicBezTo>
                        <a:pt x="34" y="65"/>
                        <a:pt x="57" y="65"/>
                        <a:pt x="68" y="65"/>
                      </a:cubicBezTo>
                      <a:cubicBezTo>
                        <a:pt x="69" y="65"/>
                        <a:pt x="69" y="65"/>
                        <a:pt x="69" y="65"/>
                      </a:cubicBezTo>
                      <a:cubicBezTo>
                        <a:pt x="70" y="65"/>
                        <a:pt x="70" y="65"/>
                        <a:pt x="70" y="65"/>
                      </a:cubicBezTo>
                      <a:cubicBezTo>
                        <a:pt x="71" y="65"/>
                        <a:pt x="72" y="65"/>
                        <a:pt x="74" y="65"/>
                      </a:cubicBezTo>
                      <a:cubicBezTo>
                        <a:pt x="81" y="65"/>
                        <a:pt x="81" y="65"/>
                        <a:pt x="81" y="65"/>
                      </a:cubicBezTo>
                      <a:cubicBezTo>
                        <a:pt x="91" y="65"/>
                        <a:pt x="99" y="57"/>
                        <a:pt x="99" y="47"/>
                      </a:cubicBezTo>
                      <a:cubicBezTo>
                        <a:pt x="99" y="38"/>
                        <a:pt x="92" y="30"/>
                        <a:pt x="83" y="2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179" name="Freeform 137">
                  <a:extLst>
                    <a:ext uri="{FF2B5EF4-FFF2-40B4-BE49-F238E27FC236}">
                      <a16:creationId xmlns:a16="http://schemas.microsoft.com/office/drawing/2014/main" id="{43083845-349A-4A74-899B-AD042434DE7E}"/>
                    </a:ext>
                  </a:extLst>
                </p:cNvPr>
                <p:cNvSpPr>
                  <a:spLocks/>
                </p:cNvSpPr>
                <p:nvPr/>
              </p:nvSpPr>
              <p:spPr bwMode="auto">
                <a:xfrm>
                  <a:off x="4141" y="1970"/>
                  <a:ext cx="108" cy="71"/>
                </a:xfrm>
                <a:custGeom>
                  <a:avLst/>
                  <a:gdLst>
                    <a:gd name="T0" fmla="*/ 39 w 46"/>
                    <a:gd name="T1" fmla="*/ 14 h 30"/>
                    <a:gd name="T2" fmla="*/ 39 w 46"/>
                    <a:gd name="T3" fmla="*/ 13 h 30"/>
                    <a:gd name="T4" fmla="*/ 26 w 46"/>
                    <a:gd name="T5" fmla="*/ 0 h 30"/>
                    <a:gd name="T6" fmla="*/ 15 w 46"/>
                    <a:gd name="T7" fmla="*/ 6 h 30"/>
                    <a:gd name="T8" fmla="*/ 12 w 46"/>
                    <a:gd name="T9" fmla="*/ 5 h 30"/>
                    <a:gd name="T10" fmla="*/ 8 w 46"/>
                    <a:gd name="T11" fmla="*/ 6 h 30"/>
                    <a:gd name="T12" fmla="*/ 5 w 46"/>
                    <a:gd name="T13" fmla="*/ 12 h 30"/>
                    <a:gd name="T14" fmla="*/ 0 w 46"/>
                    <a:gd name="T15" fmla="*/ 21 h 30"/>
                    <a:gd name="T16" fmla="*/ 9 w 46"/>
                    <a:gd name="T17" fmla="*/ 30 h 30"/>
                    <a:gd name="T18" fmla="*/ 10 w 46"/>
                    <a:gd name="T19" fmla="*/ 30 h 30"/>
                    <a:gd name="T20" fmla="*/ 11 w 46"/>
                    <a:gd name="T21" fmla="*/ 30 h 30"/>
                    <a:gd name="T22" fmla="*/ 32 w 46"/>
                    <a:gd name="T23" fmla="*/ 30 h 30"/>
                    <a:gd name="T24" fmla="*/ 32 w 46"/>
                    <a:gd name="T25" fmla="*/ 30 h 30"/>
                    <a:gd name="T26" fmla="*/ 33 w 46"/>
                    <a:gd name="T27" fmla="*/ 30 h 30"/>
                    <a:gd name="T28" fmla="*/ 34 w 46"/>
                    <a:gd name="T29" fmla="*/ 30 h 30"/>
                    <a:gd name="T30" fmla="*/ 37 w 46"/>
                    <a:gd name="T31" fmla="*/ 30 h 30"/>
                    <a:gd name="T32" fmla="*/ 46 w 46"/>
                    <a:gd name="T33" fmla="*/ 22 h 30"/>
                    <a:gd name="T34" fmla="*/ 39 w 46"/>
                    <a:gd name="T35" fmla="*/ 1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6" h="30">
                      <a:moveTo>
                        <a:pt x="39" y="14"/>
                      </a:moveTo>
                      <a:cubicBezTo>
                        <a:pt x="39" y="13"/>
                        <a:pt x="39" y="13"/>
                        <a:pt x="39" y="13"/>
                      </a:cubicBezTo>
                      <a:cubicBezTo>
                        <a:pt x="39" y="6"/>
                        <a:pt x="33" y="0"/>
                        <a:pt x="26" y="0"/>
                      </a:cubicBezTo>
                      <a:cubicBezTo>
                        <a:pt x="21" y="0"/>
                        <a:pt x="18" y="3"/>
                        <a:pt x="15" y="6"/>
                      </a:cubicBezTo>
                      <a:cubicBezTo>
                        <a:pt x="14" y="5"/>
                        <a:pt x="13" y="5"/>
                        <a:pt x="12" y="5"/>
                      </a:cubicBezTo>
                      <a:cubicBezTo>
                        <a:pt x="10" y="5"/>
                        <a:pt x="9" y="5"/>
                        <a:pt x="8" y="6"/>
                      </a:cubicBezTo>
                      <a:cubicBezTo>
                        <a:pt x="6" y="8"/>
                        <a:pt x="5" y="10"/>
                        <a:pt x="5" y="12"/>
                      </a:cubicBezTo>
                      <a:cubicBezTo>
                        <a:pt x="2" y="14"/>
                        <a:pt x="0" y="17"/>
                        <a:pt x="0" y="21"/>
                      </a:cubicBezTo>
                      <a:cubicBezTo>
                        <a:pt x="0" y="26"/>
                        <a:pt x="4" y="30"/>
                        <a:pt x="9" y="30"/>
                      </a:cubicBezTo>
                      <a:cubicBezTo>
                        <a:pt x="9" y="30"/>
                        <a:pt x="10" y="30"/>
                        <a:pt x="10" y="30"/>
                      </a:cubicBezTo>
                      <a:cubicBezTo>
                        <a:pt x="10" y="30"/>
                        <a:pt x="11" y="30"/>
                        <a:pt x="11" y="30"/>
                      </a:cubicBezTo>
                      <a:cubicBezTo>
                        <a:pt x="16" y="30"/>
                        <a:pt x="26" y="30"/>
                        <a:pt x="32" y="30"/>
                      </a:cubicBezTo>
                      <a:cubicBezTo>
                        <a:pt x="32" y="30"/>
                        <a:pt x="32" y="30"/>
                        <a:pt x="32" y="30"/>
                      </a:cubicBezTo>
                      <a:cubicBezTo>
                        <a:pt x="33" y="30"/>
                        <a:pt x="33" y="30"/>
                        <a:pt x="33" y="30"/>
                      </a:cubicBezTo>
                      <a:cubicBezTo>
                        <a:pt x="33" y="30"/>
                        <a:pt x="34" y="30"/>
                        <a:pt x="34" y="30"/>
                      </a:cubicBezTo>
                      <a:cubicBezTo>
                        <a:pt x="37" y="30"/>
                        <a:pt x="37" y="30"/>
                        <a:pt x="37" y="30"/>
                      </a:cubicBezTo>
                      <a:cubicBezTo>
                        <a:pt x="42" y="30"/>
                        <a:pt x="46" y="27"/>
                        <a:pt x="46" y="22"/>
                      </a:cubicBezTo>
                      <a:cubicBezTo>
                        <a:pt x="46" y="18"/>
                        <a:pt x="43" y="14"/>
                        <a:pt x="39" y="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grpSp>
        </p:grpSp>
        <p:grpSp>
          <p:nvGrpSpPr>
            <p:cNvPr id="116" name="Group 115">
              <a:extLst>
                <a:ext uri="{FF2B5EF4-FFF2-40B4-BE49-F238E27FC236}">
                  <a16:creationId xmlns:a16="http://schemas.microsoft.com/office/drawing/2014/main" id="{8298C6B1-4F55-44D2-A50D-308FECD719F2}"/>
                </a:ext>
              </a:extLst>
            </p:cNvPr>
            <p:cNvGrpSpPr/>
            <p:nvPr/>
          </p:nvGrpSpPr>
          <p:grpSpPr>
            <a:xfrm>
              <a:off x="6897567" y="1746428"/>
              <a:ext cx="1828800" cy="4625927"/>
              <a:chOff x="9418638" y="1220800"/>
              <a:chExt cx="1828800" cy="4993918"/>
            </a:xfrm>
          </p:grpSpPr>
          <p:sp>
            <p:nvSpPr>
              <p:cNvPr id="117" name="TextBox 116">
                <a:extLst>
                  <a:ext uri="{FF2B5EF4-FFF2-40B4-BE49-F238E27FC236}">
                    <a16:creationId xmlns:a16="http://schemas.microsoft.com/office/drawing/2014/main" id="{3A459E8C-DE91-429A-9EEB-263240DEEA84}"/>
                  </a:ext>
                </a:extLst>
              </p:cNvPr>
              <p:cNvSpPr txBox="1"/>
              <p:nvPr/>
            </p:nvSpPr>
            <p:spPr>
              <a:xfrm>
                <a:off x="9418638" y="1220800"/>
                <a:ext cx="1828800" cy="857232"/>
              </a:xfrm>
              <a:prstGeom prst="rect">
                <a:avLst/>
              </a:prstGeom>
              <a:noFill/>
            </p:spPr>
            <p:txBody>
              <a:bodyPr wrap="square" lIns="91440" tIns="146304" rIns="182880" bIns="146304" rtlCol="0">
                <a:spAutoFit/>
              </a:bodyPr>
              <a:lstStyle/>
              <a:p>
                <a:pPr fontAlgn="base">
                  <a:lnSpc>
                    <a:spcPct val="90000"/>
                  </a:lnSpc>
                  <a:spcBef>
                    <a:spcPct val="0"/>
                  </a:spcBef>
                  <a:spcAft>
                    <a:spcPts val="1200"/>
                  </a:spcAft>
                </a:pPr>
                <a:r>
                  <a:rPr lang="en-US" dirty="0">
                    <a:solidFill>
                      <a:srgbClr val="000000"/>
                    </a:solidFill>
                    <a:latin typeface="Segoe UI" panose="020B0502040204020203" pitchFamily="34" charset="0"/>
                    <a:cs typeface="Segoe UI" panose="020B0502040204020203" pitchFamily="34" charset="0"/>
                  </a:rPr>
                  <a:t>Mobile Connectivity</a:t>
                </a:r>
              </a:p>
            </p:txBody>
          </p:sp>
          <p:grpSp>
            <p:nvGrpSpPr>
              <p:cNvPr id="118" name="Group 142">
                <a:extLst>
                  <a:ext uri="{FF2B5EF4-FFF2-40B4-BE49-F238E27FC236}">
                    <a16:creationId xmlns:a16="http://schemas.microsoft.com/office/drawing/2014/main" id="{18545E5F-8DA9-4A86-9182-599549698556}"/>
                  </a:ext>
                </a:extLst>
              </p:cNvPr>
              <p:cNvGrpSpPr>
                <a:grpSpLocks noChangeAspect="1"/>
              </p:cNvGrpSpPr>
              <p:nvPr/>
            </p:nvGrpSpPr>
            <p:grpSpPr bwMode="auto">
              <a:xfrm>
                <a:off x="9529590" y="3285204"/>
                <a:ext cx="1634908" cy="2929514"/>
                <a:chOff x="2911" y="400"/>
                <a:chExt cx="2013" cy="3607"/>
              </a:xfrm>
            </p:grpSpPr>
            <p:sp>
              <p:nvSpPr>
                <p:cNvPr id="119" name="AutoShape 141">
                  <a:extLst>
                    <a:ext uri="{FF2B5EF4-FFF2-40B4-BE49-F238E27FC236}">
                      <a16:creationId xmlns:a16="http://schemas.microsoft.com/office/drawing/2014/main" id="{131E5536-723A-4BB9-9E46-A0F586BF6145}"/>
                    </a:ext>
                  </a:extLst>
                </p:cNvPr>
                <p:cNvSpPr>
                  <a:spLocks noChangeAspect="1" noChangeArrowheads="1" noTextEdit="1"/>
                </p:cNvSpPr>
                <p:nvPr/>
              </p:nvSpPr>
              <p:spPr bwMode="auto">
                <a:xfrm>
                  <a:off x="2911" y="400"/>
                  <a:ext cx="2013" cy="36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120" name="Freeform 143">
                  <a:extLst>
                    <a:ext uri="{FF2B5EF4-FFF2-40B4-BE49-F238E27FC236}">
                      <a16:creationId xmlns:a16="http://schemas.microsoft.com/office/drawing/2014/main" id="{843A7077-87A0-4C76-BD52-7828F57463A3}"/>
                    </a:ext>
                  </a:extLst>
                </p:cNvPr>
                <p:cNvSpPr>
                  <a:spLocks/>
                </p:cNvSpPr>
                <p:nvPr/>
              </p:nvSpPr>
              <p:spPr bwMode="auto">
                <a:xfrm>
                  <a:off x="2913" y="2344"/>
                  <a:ext cx="2009" cy="1512"/>
                </a:xfrm>
                <a:custGeom>
                  <a:avLst/>
                  <a:gdLst>
                    <a:gd name="T0" fmla="*/ 850 w 850"/>
                    <a:gd name="T1" fmla="*/ 17 h 640"/>
                    <a:gd name="T2" fmla="*/ 834 w 850"/>
                    <a:gd name="T3" fmla="*/ 0 h 640"/>
                    <a:gd name="T4" fmla="*/ 17 w 850"/>
                    <a:gd name="T5" fmla="*/ 0 h 640"/>
                    <a:gd name="T6" fmla="*/ 0 w 850"/>
                    <a:gd name="T7" fmla="*/ 17 h 640"/>
                    <a:gd name="T8" fmla="*/ 0 w 850"/>
                    <a:gd name="T9" fmla="*/ 573 h 640"/>
                    <a:gd name="T10" fmla="*/ 17 w 850"/>
                    <a:gd name="T11" fmla="*/ 590 h 640"/>
                    <a:gd name="T12" fmla="*/ 395 w 850"/>
                    <a:gd name="T13" fmla="*/ 590 h 640"/>
                    <a:gd name="T14" fmla="*/ 382 w 850"/>
                    <a:gd name="T15" fmla="*/ 627 h 640"/>
                    <a:gd name="T16" fmla="*/ 307 w 850"/>
                    <a:gd name="T17" fmla="*/ 627 h 640"/>
                    <a:gd name="T18" fmla="*/ 307 w 850"/>
                    <a:gd name="T19" fmla="*/ 640 h 640"/>
                    <a:gd name="T20" fmla="*/ 539 w 850"/>
                    <a:gd name="T21" fmla="*/ 640 h 640"/>
                    <a:gd name="T22" fmla="*/ 539 w 850"/>
                    <a:gd name="T23" fmla="*/ 627 h 640"/>
                    <a:gd name="T24" fmla="*/ 478 w 850"/>
                    <a:gd name="T25" fmla="*/ 627 h 640"/>
                    <a:gd name="T26" fmla="*/ 466 w 850"/>
                    <a:gd name="T27" fmla="*/ 590 h 640"/>
                    <a:gd name="T28" fmla="*/ 834 w 850"/>
                    <a:gd name="T29" fmla="*/ 590 h 640"/>
                    <a:gd name="T30" fmla="*/ 850 w 850"/>
                    <a:gd name="T31" fmla="*/ 573 h 640"/>
                    <a:gd name="T32" fmla="*/ 850 w 850"/>
                    <a:gd name="T33" fmla="*/ 17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50" h="640">
                      <a:moveTo>
                        <a:pt x="850" y="17"/>
                      </a:moveTo>
                      <a:cubicBezTo>
                        <a:pt x="850" y="8"/>
                        <a:pt x="843" y="0"/>
                        <a:pt x="834" y="0"/>
                      </a:cubicBezTo>
                      <a:cubicBezTo>
                        <a:pt x="17" y="0"/>
                        <a:pt x="17" y="0"/>
                        <a:pt x="17" y="0"/>
                      </a:cubicBezTo>
                      <a:cubicBezTo>
                        <a:pt x="7" y="0"/>
                        <a:pt x="0" y="8"/>
                        <a:pt x="0" y="17"/>
                      </a:cubicBezTo>
                      <a:cubicBezTo>
                        <a:pt x="0" y="573"/>
                        <a:pt x="0" y="573"/>
                        <a:pt x="0" y="573"/>
                      </a:cubicBezTo>
                      <a:cubicBezTo>
                        <a:pt x="0" y="582"/>
                        <a:pt x="7" y="590"/>
                        <a:pt x="17" y="590"/>
                      </a:cubicBezTo>
                      <a:cubicBezTo>
                        <a:pt x="395" y="590"/>
                        <a:pt x="395" y="590"/>
                        <a:pt x="395" y="590"/>
                      </a:cubicBezTo>
                      <a:cubicBezTo>
                        <a:pt x="382" y="627"/>
                        <a:pt x="382" y="627"/>
                        <a:pt x="382" y="627"/>
                      </a:cubicBezTo>
                      <a:cubicBezTo>
                        <a:pt x="307" y="627"/>
                        <a:pt x="307" y="627"/>
                        <a:pt x="307" y="627"/>
                      </a:cubicBezTo>
                      <a:cubicBezTo>
                        <a:pt x="307" y="640"/>
                        <a:pt x="307" y="640"/>
                        <a:pt x="307" y="640"/>
                      </a:cubicBezTo>
                      <a:cubicBezTo>
                        <a:pt x="539" y="640"/>
                        <a:pt x="539" y="640"/>
                        <a:pt x="539" y="640"/>
                      </a:cubicBezTo>
                      <a:cubicBezTo>
                        <a:pt x="539" y="627"/>
                        <a:pt x="539" y="627"/>
                        <a:pt x="539" y="627"/>
                      </a:cubicBezTo>
                      <a:cubicBezTo>
                        <a:pt x="478" y="627"/>
                        <a:pt x="478" y="627"/>
                        <a:pt x="478" y="627"/>
                      </a:cubicBezTo>
                      <a:cubicBezTo>
                        <a:pt x="466" y="590"/>
                        <a:pt x="466" y="590"/>
                        <a:pt x="466" y="590"/>
                      </a:cubicBezTo>
                      <a:cubicBezTo>
                        <a:pt x="834" y="590"/>
                        <a:pt x="834" y="590"/>
                        <a:pt x="834" y="590"/>
                      </a:cubicBezTo>
                      <a:cubicBezTo>
                        <a:pt x="843" y="590"/>
                        <a:pt x="850" y="582"/>
                        <a:pt x="850" y="573"/>
                      </a:cubicBezTo>
                      <a:lnTo>
                        <a:pt x="850" y="17"/>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121" name="Rectangle 144">
                  <a:extLst>
                    <a:ext uri="{FF2B5EF4-FFF2-40B4-BE49-F238E27FC236}">
                      <a16:creationId xmlns:a16="http://schemas.microsoft.com/office/drawing/2014/main" id="{6F35948B-638C-4851-9040-7BED68464313}"/>
                    </a:ext>
                  </a:extLst>
                </p:cNvPr>
                <p:cNvSpPr>
                  <a:spLocks noChangeArrowheads="1"/>
                </p:cNvSpPr>
                <p:nvPr/>
              </p:nvSpPr>
              <p:spPr bwMode="auto">
                <a:xfrm>
                  <a:off x="2963" y="2394"/>
                  <a:ext cx="1911" cy="107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122" name="Freeform 145">
                  <a:extLst>
                    <a:ext uri="{FF2B5EF4-FFF2-40B4-BE49-F238E27FC236}">
                      <a16:creationId xmlns:a16="http://schemas.microsoft.com/office/drawing/2014/main" id="{2DA094FB-CC00-415C-A15B-32F42A6516F1}"/>
                    </a:ext>
                  </a:extLst>
                </p:cNvPr>
                <p:cNvSpPr>
                  <a:spLocks/>
                </p:cNvSpPr>
                <p:nvPr/>
              </p:nvSpPr>
              <p:spPr bwMode="auto">
                <a:xfrm>
                  <a:off x="4596" y="3903"/>
                  <a:ext cx="208" cy="104"/>
                </a:xfrm>
                <a:custGeom>
                  <a:avLst/>
                  <a:gdLst>
                    <a:gd name="T0" fmla="*/ 44 w 88"/>
                    <a:gd name="T1" fmla="*/ 0 h 44"/>
                    <a:gd name="T2" fmla="*/ 0 w 88"/>
                    <a:gd name="T3" fmla="*/ 44 h 44"/>
                    <a:gd name="T4" fmla="*/ 88 w 88"/>
                    <a:gd name="T5" fmla="*/ 44 h 44"/>
                    <a:gd name="T6" fmla="*/ 44 w 88"/>
                    <a:gd name="T7" fmla="*/ 0 h 44"/>
                  </a:gdLst>
                  <a:ahLst/>
                  <a:cxnLst>
                    <a:cxn ang="0">
                      <a:pos x="T0" y="T1"/>
                    </a:cxn>
                    <a:cxn ang="0">
                      <a:pos x="T2" y="T3"/>
                    </a:cxn>
                    <a:cxn ang="0">
                      <a:pos x="T4" y="T5"/>
                    </a:cxn>
                    <a:cxn ang="0">
                      <a:pos x="T6" y="T7"/>
                    </a:cxn>
                  </a:cxnLst>
                  <a:rect l="0" t="0" r="r" b="b"/>
                  <a:pathLst>
                    <a:path w="88" h="44">
                      <a:moveTo>
                        <a:pt x="44" y="0"/>
                      </a:moveTo>
                      <a:cubicBezTo>
                        <a:pt x="19" y="0"/>
                        <a:pt x="0" y="20"/>
                        <a:pt x="0" y="44"/>
                      </a:cubicBezTo>
                      <a:cubicBezTo>
                        <a:pt x="88" y="44"/>
                        <a:pt x="88" y="44"/>
                        <a:pt x="88" y="44"/>
                      </a:cubicBezTo>
                      <a:cubicBezTo>
                        <a:pt x="88" y="20"/>
                        <a:pt x="68" y="0"/>
                        <a:pt x="44"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123" name="Freeform 146">
                  <a:extLst>
                    <a:ext uri="{FF2B5EF4-FFF2-40B4-BE49-F238E27FC236}">
                      <a16:creationId xmlns:a16="http://schemas.microsoft.com/office/drawing/2014/main" id="{B9A67E45-E62B-40A7-820A-E8B1D674A447}"/>
                    </a:ext>
                  </a:extLst>
                </p:cNvPr>
                <p:cNvSpPr>
                  <a:spLocks/>
                </p:cNvSpPr>
                <p:nvPr/>
              </p:nvSpPr>
              <p:spPr bwMode="auto">
                <a:xfrm>
                  <a:off x="2963" y="3896"/>
                  <a:ext cx="1559" cy="109"/>
                </a:xfrm>
                <a:custGeom>
                  <a:avLst/>
                  <a:gdLst>
                    <a:gd name="T0" fmla="*/ 1559 w 1559"/>
                    <a:gd name="T1" fmla="*/ 109 h 109"/>
                    <a:gd name="T2" fmla="*/ 0 w 1559"/>
                    <a:gd name="T3" fmla="*/ 109 h 109"/>
                    <a:gd name="T4" fmla="*/ 0 w 1559"/>
                    <a:gd name="T5" fmla="*/ 64 h 109"/>
                    <a:gd name="T6" fmla="*/ 158 w 1559"/>
                    <a:gd name="T7" fmla="*/ 0 h 109"/>
                    <a:gd name="T8" fmla="*/ 1401 w 1559"/>
                    <a:gd name="T9" fmla="*/ 0 h 109"/>
                    <a:gd name="T10" fmla="*/ 1559 w 1559"/>
                    <a:gd name="T11" fmla="*/ 64 h 109"/>
                    <a:gd name="T12" fmla="*/ 1559 w 1559"/>
                    <a:gd name="T13" fmla="*/ 109 h 109"/>
                  </a:gdLst>
                  <a:ahLst/>
                  <a:cxnLst>
                    <a:cxn ang="0">
                      <a:pos x="T0" y="T1"/>
                    </a:cxn>
                    <a:cxn ang="0">
                      <a:pos x="T2" y="T3"/>
                    </a:cxn>
                    <a:cxn ang="0">
                      <a:pos x="T4" y="T5"/>
                    </a:cxn>
                    <a:cxn ang="0">
                      <a:pos x="T6" y="T7"/>
                    </a:cxn>
                    <a:cxn ang="0">
                      <a:pos x="T8" y="T9"/>
                    </a:cxn>
                    <a:cxn ang="0">
                      <a:pos x="T10" y="T11"/>
                    </a:cxn>
                    <a:cxn ang="0">
                      <a:pos x="T12" y="T13"/>
                    </a:cxn>
                  </a:cxnLst>
                  <a:rect l="0" t="0" r="r" b="b"/>
                  <a:pathLst>
                    <a:path w="1559" h="109">
                      <a:moveTo>
                        <a:pt x="1559" y="109"/>
                      </a:moveTo>
                      <a:lnTo>
                        <a:pt x="0" y="109"/>
                      </a:lnTo>
                      <a:lnTo>
                        <a:pt x="0" y="64"/>
                      </a:lnTo>
                      <a:lnTo>
                        <a:pt x="158" y="0"/>
                      </a:lnTo>
                      <a:lnTo>
                        <a:pt x="1401" y="0"/>
                      </a:lnTo>
                      <a:lnTo>
                        <a:pt x="1559" y="64"/>
                      </a:lnTo>
                      <a:lnTo>
                        <a:pt x="1559" y="109"/>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124" name="Freeform 147">
                  <a:extLst>
                    <a:ext uri="{FF2B5EF4-FFF2-40B4-BE49-F238E27FC236}">
                      <a16:creationId xmlns:a16="http://schemas.microsoft.com/office/drawing/2014/main" id="{36814589-8173-494E-84D2-D98C7963621D}"/>
                    </a:ext>
                  </a:extLst>
                </p:cNvPr>
                <p:cNvSpPr>
                  <a:spLocks/>
                </p:cNvSpPr>
                <p:nvPr/>
              </p:nvSpPr>
              <p:spPr bwMode="auto">
                <a:xfrm>
                  <a:off x="4180" y="3832"/>
                  <a:ext cx="522" cy="154"/>
                </a:xfrm>
                <a:custGeom>
                  <a:avLst/>
                  <a:gdLst>
                    <a:gd name="T0" fmla="*/ 218 w 221"/>
                    <a:gd name="T1" fmla="*/ 65 h 65"/>
                    <a:gd name="T2" fmla="*/ 0 w 221"/>
                    <a:gd name="T3" fmla="*/ 7 h 65"/>
                    <a:gd name="T4" fmla="*/ 0 w 221"/>
                    <a:gd name="T5" fmla="*/ 0 h 65"/>
                    <a:gd name="T6" fmla="*/ 221 w 221"/>
                    <a:gd name="T7" fmla="*/ 59 h 65"/>
                    <a:gd name="T8" fmla="*/ 218 w 221"/>
                    <a:gd name="T9" fmla="*/ 65 h 65"/>
                  </a:gdLst>
                  <a:ahLst/>
                  <a:cxnLst>
                    <a:cxn ang="0">
                      <a:pos x="T0" y="T1"/>
                    </a:cxn>
                    <a:cxn ang="0">
                      <a:pos x="T2" y="T3"/>
                    </a:cxn>
                    <a:cxn ang="0">
                      <a:pos x="T4" y="T5"/>
                    </a:cxn>
                    <a:cxn ang="0">
                      <a:pos x="T6" y="T7"/>
                    </a:cxn>
                    <a:cxn ang="0">
                      <a:pos x="T8" y="T9"/>
                    </a:cxn>
                  </a:cxnLst>
                  <a:rect l="0" t="0" r="r" b="b"/>
                  <a:pathLst>
                    <a:path w="221" h="65">
                      <a:moveTo>
                        <a:pt x="218" y="65"/>
                      </a:moveTo>
                      <a:cubicBezTo>
                        <a:pt x="152" y="27"/>
                        <a:pt x="76" y="7"/>
                        <a:pt x="0" y="7"/>
                      </a:cubicBezTo>
                      <a:cubicBezTo>
                        <a:pt x="0" y="0"/>
                        <a:pt x="0" y="0"/>
                        <a:pt x="0" y="0"/>
                      </a:cubicBezTo>
                      <a:cubicBezTo>
                        <a:pt x="77" y="0"/>
                        <a:pt x="154" y="21"/>
                        <a:pt x="221" y="59"/>
                      </a:cubicBezTo>
                      <a:lnTo>
                        <a:pt x="218" y="65"/>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125" name="Freeform 148">
                  <a:extLst>
                    <a:ext uri="{FF2B5EF4-FFF2-40B4-BE49-F238E27FC236}">
                      <a16:creationId xmlns:a16="http://schemas.microsoft.com/office/drawing/2014/main" id="{BB26623B-47DF-4CF3-8CD9-1D5651709B75}"/>
                    </a:ext>
                  </a:extLst>
                </p:cNvPr>
                <p:cNvSpPr>
                  <a:spLocks/>
                </p:cNvSpPr>
                <p:nvPr/>
              </p:nvSpPr>
              <p:spPr bwMode="auto">
                <a:xfrm>
                  <a:off x="3953" y="402"/>
                  <a:ext cx="484" cy="829"/>
                </a:xfrm>
                <a:custGeom>
                  <a:avLst/>
                  <a:gdLst>
                    <a:gd name="T0" fmla="*/ 205 w 205"/>
                    <a:gd name="T1" fmla="*/ 116 h 351"/>
                    <a:gd name="T2" fmla="*/ 205 w 205"/>
                    <a:gd name="T3" fmla="*/ 13 h 351"/>
                    <a:gd name="T4" fmla="*/ 191 w 205"/>
                    <a:gd name="T5" fmla="*/ 0 h 351"/>
                    <a:gd name="T6" fmla="*/ 13 w 205"/>
                    <a:gd name="T7" fmla="*/ 0 h 351"/>
                    <a:gd name="T8" fmla="*/ 0 w 205"/>
                    <a:gd name="T9" fmla="*/ 13 h 351"/>
                    <a:gd name="T10" fmla="*/ 0 w 205"/>
                    <a:gd name="T11" fmla="*/ 338 h 351"/>
                    <a:gd name="T12" fmla="*/ 13 w 205"/>
                    <a:gd name="T13" fmla="*/ 351 h 351"/>
                    <a:gd name="T14" fmla="*/ 191 w 205"/>
                    <a:gd name="T15" fmla="*/ 351 h 351"/>
                    <a:gd name="T16" fmla="*/ 205 w 205"/>
                    <a:gd name="T17" fmla="*/ 338 h 351"/>
                    <a:gd name="T18" fmla="*/ 205 w 205"/>
                    <a:gd name="T19" fmla="*/ 187 h 351"/>
                    <a:gd name="T20" fmla="*/ 205 w 205"/>
                    <a:gd name="T21" fmla="*/ 116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5" h="351">
                      <a:moveTo>
                        <a:pt x="205" y="116"/>
                      </a:moveTo>
                      <a:cubicBezTo>
                        <a:pt x="205" y="13"/>
                        <a:pt x="205" y="13"/>
                        <a:pt x="205" y="13"/>
                      </a:cubicBezTo>
                      <a:cubicBezTo>
                        <a:pt x="205" y="6"/>
                        <a:pt x="199" y="0"/>
                        <a:pt x="191" y="0"/>
                      </a:cubicBezTo>
                      <a:cubicBezTo>
                        <a:pt x="13" y="0"/>
                        <a:pt x="13" y="0"/>
                        <a:pt x="13" y="0"/>
                      </a:cubicBezTo>
                      <a:cubicBezTo>
                        <a:pt x="6" y="0"/>
                        <a:pt x="0" y="6"/>
                        <a:pt x="0" y="13"/>
                      </a:cubicBezTo>
                      <a:cubicBezTo>
                        <a:pt x="0" y="338"/>
                        <a:pt x="0" y="338"/>
                        <a:pt x="0" y="338"/>
                      </a:cubicBezTo>
                      <a:cubicBezTo>
                        <a:pt x="0" y="345"/>
                        <a:pt x="6" y="351"/>
                        <a:pt x="13" y="351"/>
                      </a:cubicBezTo>
                      <a:cubicBezTo>
                        <a:pt x="191" y="351"/>
                        <a:pt x="191" y="351"/>
                        <a:pt x="191" y="351"/>
                      </a:cubicBezTo>
                      <a:cubicBezTo>
                        <a:pt x="199" y="351"/>
                        <a:pt x="205" y="345"/>
                        <a:pt x="205" y="338"/>
                      </a:cubicBezTo>
                      <a:cubicBezTo>
                        <a:pt x="205" y="187"/>
                        <a:pt x="205" y="187"/>
                        <a:pt x="205" y="187"/>
                      </a:cubicBezTo>
                      <a:lnTo>
                        <a:pt x="205" y="116"/>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126" name="Freeform 149">
                  <a:extLst>
                    <a:ext uri="{FF2B5EF4-FFF2-40B4-BE49-F238E27FC236}">
                      <a16:creationId xmlns:a16="http://schemas.microsoft.com/office/drawing/2014/main" id="{B1086EDC-E17F-4C1E-A13B-C891B4691F3D}"/>
                    </a:ext>
                  </a:extLst>
                </p:cNvPr>
                <p:cNvSpPr>
                  <a:spLocks/>
                </p:cNvSpPr>
                <p:nvPr/>
              </p:nvSpPr>
              <p:spPr bwMode="auto">
                <a:xfrm>
                  <a:off x="3017" y="976"/>
                  <a:ext cx="889" cy="1295"/>
                </a:xfrm>
                <a:custGeom>
                  <a:avLst/>
                  <a:gdLst>
                    <a:gd name="T0" fmla="*/ 0 w 376"/>
                    <a:gd name="T1" fmla="*/ 253 h 548"/>
                    <a:gd name="T2" fmla="*/ 0 w 376"/>
                    <a:gd name="T3" fmla="*/ 524 h 548"/>
                    <a:gd name="T4" fmla="*/ 25 w 376"/>
                    <a:gd name="T5" fmla="*/ 548 h 548"/>
                    <a:gd name="T6" fmla="*/ 351 w 376"/>
                    <a:gd name="T7" fmla="*/ 548 h 548"/>
                    <a:gd name="T8" fmla="*/ 376 w 376"/>
                    <a:gd name="T9" fmla="*/ 524 h 548"/>
                    <a:gd name="T10" fmla="*/ 376 w 376"/>
                    <a:gd name="T11" fmla="*/ 25 h 548"/>
                    <a:gd name="T12" fmla="*/ 351 w 376"/>
                    <a:gd name="T13" fmla="*/ 0 h 548"/>
                    <a:gd name="T14" fmla="*/ 25 w 376"/>
                    <a:gd name="T15" fmla="*/ 0 h 548"/>
                    <a:gd name="T16" fmla="*/ 0 w 376"/>
                    <a:gd name="T17" fmla="*/ 25 h 548"/>
                    <a:gd name="T18" fmla="*/ 0 w 376"/>
                    <a:gd name="T19" fmla="*/ 173 h 548"/>
                    <a:gd name="T20" fmla="*/ 0 w 376"/>
                    <a:gd name="T21" fmla="*/ 253 h 5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6" h="548">
                      <a:moveTo>
                        <a:pt x="0" y="253"/>
                      </a:moveTo>
                      <a:cubicBezTo>
                        <a:pt x="0" y="524"/>
                        <a:pt x="0" y="524"/>
                        <a:pt x="0" y="524"/>
                      </a:cubicBezTo>
                      <a:cubicBezTo>
                        <a:pt x="0" y="537"/>
                        <a:pt x="11" y="548"/>
                        <a:pt x="25" y="548"/>
                      </a:cubicBezTo>
                      <a:cubicBezTo>
                        <a:pt x="351" y="548"/>
                        <a:pt x="351" y="548"/>
                        <a:pt x="351" y="548"/>
                      </a:cubicBezTo>
                      <a:cubicBezTo>
                        <a:pt x="365" y="548"/>
                        <a:pt x="376" y="537"/>
                        <a:pt x="376" y="524"/>
                      </a:cubicBezTo>
                      <a:cubicBezTo>
                        <a:pt x="376" y="25"/>
                        <a:pt x="376" y="25"/>
                        <a:pt x="376" y="25"/>
                      </a:cubicBezTo>
                      <a:cubicBezTo>
                        <a:pt x="376" y="11"/>
                        <a:pt x="365" y="0"/>
                        <a:pt x="351" y="0"/>
                      </a:cubicBezTo>
                      <a:cubicBezTo>
                        <a:pt x="25" y="0"/>
                        <a:pt x="25" y="0"/>
                        <a:pt x="25" y="0"/>
                      </a:cubicBezTo>
                      <a:cubicBezTo>
                        <a:pt x="11" y="0"/>
                        <a:pt x="0" y="11"/>
                        <a:pt x="0" y="25"/>
                      </a:cubicBezTo>
                      <a:cubicBezTo>
                        <a:pt x="0" y="173"/>
                        <a:pt x="0" y="173"/>
                        <a:pt x="0" y="173"/>
                      </a:cubicBezTo>
                      <a:lnTo>
                        <a:pt x="0" y="253"/>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127" name="Rectangle 150">
                  <a:extLst>
                    <a:ext uri="{FF2B5EF4-FFF2-40B4-BE49-F238E27FC236}">
                      <a16:creationId xmlns:a16="http://schemas.microsoft.com/office/drawing/2014/main" id="{DE8D1CAC-3C9A-41FA-9A86-2982CA619EBC}"/>
                    </a:ext>
                  </a:extLst>
                </p:cNvPr>
                <p:cNvSpPr>
                  <a:spLocks noChangeArrowheads="1"/>
                </p:cNvSpPr>
                <p:nvPr/>
              </p:nvSpPr>
              <p:spPr bwMode="auto">
                <a:xfrm>
                  <a:off x="3102" y="1061"/>
                  <a:ext cx="719" cy="1127"/>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128" name="Rectangle 151">
                  <a:extLst>
                    <a:ext uri="{FF2B5EF4-FFF2-40B4-BE49-F238E27FC236}">
                      <a16:creationId xmlns:a16="http://schemas.microsoft.com/office/drawing/2014/main" id="{176493D0-6DB2-4951-A5F8-233CC2A82E46}"/>
                    </a:ext>
                  </a:extLst>
                </p:cNvPr>
                <p:cNvSpPr>
                  <a:spLocks noChangeArrowheads="1"/>
                </p:cNvSpPr>
                <p:nvPr/>
              </p:nvSpPr>
              <p:spPr bwMode="auto">
                <a:xfrm>
                  <a:off x="3176" y="1206"/>
                  <a:ext cx="368" cy="368"/>
                </a:xfrm>
                <a:prstGeom prst="rect">
                  <a:avLst/>
                </a:prstGeom>
                <a:solidFill>
                  <a:srgbClr val="EB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129" name="Rectangle 152">
                  <a:extLst>
                    <a:ext uri="{FF2B5EF4-FFF2-40B4-BE49-F238E27FC236}">
                      <a16:creationId xmlns:a16="http://schemas.microsoft.com/office/drawing/2014/main" id="{2221850D-DF18-48B2-BB60-E82FAB46B9BB}"/>
                    </a:ext>
                  </a:extLst>
                </p:cNvPr>
                <p:cNvSpPr>
                  <a:spLocks noChangeArrowheads="1"/>
                </p:cNvSpPr>
                <p:nvPr/>
              </p:nvSpPr>
              <p:spPr bwMode="auto">
                <a:xfrm>
                  <a:off x="3582" y="1206"/>
                  <a:ext cx="165" cy="165"/>
                </a:xfrm>
                <a:prstGeom prst="rect">
                  <a:avLst/>
                </a:prstGeom>
                <a:solidFill>
                  <a:srgbClr val="EB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130" name="Rectangle 153">
                  <a:extLst>
                    <a:ext uri="{FF2B5EF4-FFF2-40B4-BE49-F238E27FC236}">
                      <a16:creationId xmlns:a16="http://schemas.microsoft.com/office/drawing/2014/main" id="{FAEDB836-7BD0-416D-BE39-4631E66B8393}"/>
                    </a:ext>
                  </a:extLst>
                </p:cNvPr>
                <p:cNvSpPr>
                  <a:spLocks noChangeArrowheads="1"/>
                </p:cNvSpPr>
                <p:nvPr/>
              </p:nvSpPr>
              <p:spPr bwMode="auto">
                <a:xfrm>
                  <a:off x="3176" y="1614"/>
                  <a:ext cx="163" cy="166"/>
                </a:xfrm>
                <a:prstGeom prst="rect">
                  <a:avLst/>
                </a:prstGeom>
                <a:solidFill>
                  <a:srgbClr val="EB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131" name="Rectangle 154">
                  <a:extLst>
                    <a:ext uri="{FF2B5EF4-FFF2-40B4-BE49-F238E27FC236}">
                      <a16:creationId xmlns:a16="http://schemas.microsoft.com/office/drawing/2014/main" id="{33A6E9E5-48DA-4FB9-884B-1F36933FA414}"/>
                    </a:ext>
                  </a:extLst>
                </p:cNvPr>
                <p:cNvSpPr>
                  <a:spLocks noChangeArrowheads="1"/>
                </p:cNvSpPr>
                <p:nvPr/>
              </p:nvSpPr>
              <p:spPr bwMode="auto">
                <a:xfrm>
                  <a:off x="3379" y="1614"/>
                  <a:ext cx="165" cy="166"/>
                </a:xfrm>
                <a:prstGeom prst="rect">
                  <a:avLst/>
                </a:prstGeom>
                <a:solidFill>
                  <a:srgbClr val="EB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132" name="Rectangle 155">
                  <a:extLst>
                    <a:ext uri="{FF2B5EF4-FFF2-40B4-BE49-F238E27FC236}">
                      <a16:creationId xmlns:a16="http://schemas.microsoft.com/office/drawing/2014/main" id="{3E88B30B-F577-496D-9AA9-895D82F0F581}"/>
                    </a:ext>
                  </a:extLst>
                </p:cNvPr>
                <p:cNvSpPr>
                  <a:spLocks noChangeArrowheads="1"/>
                </p:cNvSpPr>
                <p:nvPr/>
              </p:nvSpPr>
              <p:spPr bwMode="auto">
                <a:xfrm>
                  <a:off x="3582" y="1614"/>
                  <a:ext cx="165" cy="166"/>
                </a:xfrm>
                <a:prstGeom prst="rect">
                  <a:avLst/>
                </a:prstGeom>
                <a:solidFill>
                  <a:srgbClr val="EB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133" name="Rectangle 156">
                  <a:extLst>
                    <a:ext uri="{FF2B5EF4-FFF2-40B4-BE49-F238E27FC236}">
                      <a16:creationId xmlns:a16="http://schemas.microsoft.com/office/drawing/2014/main" id="{59CECE2F-4C97-4C1B-A178-2ABBAE6C9E58}"/>
                    </a:ext>
                  </a:extLst>
                </p:cNvPr>
                <p:cNvSpPr>
                  <a:spLocks noChangeArrowheads="1"/>
                </p:cNvSpPr>
                <p:nvPr/>
              </p:nvSpPr>
              <p:spPr bwMode="auto">
                <a:xfrm>
                  <a:off x="3176" y="1817"/>
                  <a:ext cx="163" cy="166"/>
                </a:xfrm>
                <a:prstGeom prst="rect">
                  <a:avLst/>
                </a:prstGeom>
                <a:solidFill>
                  <a:srgbClr val="EB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134" name="Rectangle 157">
                  <a:extLst>
                    <a:ext uri="{FF2B5EF4-FFF2-40B4-BE49-F238E27FC236}">
                      <a16:creationId xmlns:a16="http://schemas.microsoft.com/office/drawing/2014/main" id="{7C417C1F-1329-47C7-A947-BBA238A74E8C}"/>
                    </a:ext>
                  </a:extLst>
                </p:cNvPr>
                <p:cNvSpPr>
                  <a:spLocks noChangeArrowheads="1"/>
                </p:cNvSpPr>
                <p:nvPr/>
              </p:nvSpPr>
              <p:spPr bwMode="auto">
                <a:xfrm>
                  <a:off x="3379" y="1817"/>
                  <a:ext cx="165" cy="166"/>
                </a:xfrm>
                <a:prstGeom prst="rect">
                  <a:avLst/>
                </a:prstGeom>
                <a:solidFill>
                  <a:srgbClr val="EB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135" name="Rectangle 158">
                  <a:extLst>
                    <a:ext uri="{FF2B5EF4-FFF2-40B4-BE49-F238E27FC236}">
                      <a16:creationId xmlns:a16="http://schemas.microsoft.com/office/drawing/2014/main" id="{8DF67951-39BC-4DB0-BAE1-82898E989B12}"/>
                    </a:ext>
                  </a:extLst>
                </p:cNvPr>
                <p:cNvSpPr>
                  <a:spLocks noChangeArrowheads="1"/>
                </p:cNvSpPr>
                <p:nvPr/>
              </p:nvSpPr>
              <p:spPr bwMode="auto">
                <a:xfrm>
                  <a:off x="3582" y="1817"/>
                  <a:ext cx="165" cy="166"/>
                </a:xfrm>
                <a:prstGeom prst="rect">
                  <a:avLst/>
                </a:prstGeom>
                <a:solidFill>
                  <a:srgbClr val="EB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136" name="Rectangle 159">
                  <a:extLst>
                    <a:ext uri="{FF2B5EF4-FFF2-40B4-BE49-F238E27FC236}">
                      <a16:creationId xmlns:a16="http://schemas.microsoft.com/office/drawing/2014/main" id="{5E17E57A-4575-4F87-9F8C-0219A428205F}"/>
                    </a:ext>
                  </a:extLst>
                </p:cNvPr>
                <p:cNvSpPr>
                  <a:spLocks noChangeArrowheads="1"/>
                </p:cNvSpPr>
                <p:nvPr/>
              </p:nvSpPr>
              <p:spPr bwMode="auto">
                <a:xfrm>
                  <a:off x="3176" y="2023"/>
                  <a:ext cx="571" cy="165"/>
                </a:xfrm>
                <a:prstGeom prst="rect">
                  <a:avLst/>
                </a:prstGeom>
                <a:solidFill>
                  <a:srgbClr val="EB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137" name="Rectangle 160">
                  <a:extLst>
                    <a:ext uri="{FF2B5EF4-FFF2-40B4-BE49-F238E27FC236}">
                      <a16:creationId xmlns:a16="http://schemas.microsoft.com/office/drawing/2014/main" id="{FEB712A3-E54B-4DBB-8237-E6D046EBBD4A}"/>
                    </a:ext>
                  </a:extLst>
                </p:cNvPr>
                <p:cNvSpPr>
                  <a:spLocks noChangeArrowheads="1"/>
                </p:cNvSpPr>
                <p:nvPr/>
              </p:nvSpPr>
              <p:spPr bwMode="auto">
                <a:xfrm>
                  <a:off x="3582" y="1409"/>
                  <a:ext cx="165" cy="165"/>
                </a:xfrm>
                <a:prstGeom prst="rect">
                  <a:avLst/>
                </a:prstGeom>
                <a:solidFill>
                  <a:srgbClr val="EB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138" name="Freeform 161">
                  <a:extLst>
                    <a:ext uri="{FF2B5EF4-FFF2-40B4-BE49-F238E27FC236}">
                      <a16:creationId xmlns:a16="http://schemas.microsoft.com/office/drawing/2014/main" id="{CE08E88A-C239-4459-8E47-DB97A13CE67D}"/>
                    </a:ext>
                  </a:extLst>
                </p:cNvPr>
                <p:cNvSpPr>
                  <a:spLocks/>
                </p:cNvSpPr>
                <p:nvPr/>
              </p:nvSpPr>
              <p:spPr bwMode="auto">
                <a:xfrm>
                  <a:off x="3941" y="1288"/>
                  <a:ext cx="574" cy="983"/>
                </a:xfrm>
                <a:custGeom>
                  <a:avLst/>
                  <a:gdLst>
                    <a:gd name="T0" fmla="*/ 243 w 243"/>
                    <a:gd name="T1" fmla="*/ 400 h 416"/>
                    <a:gd name="T2" fmla="*/ 227 w 243"/>
                    <a:gd name="T3" fmla="*/ 416 h 416"/>
                    <a:gd name="T4" fmla="*/ 15 w 243"/>
                    <a:gd name="T5" fmla="*/ 416 h 416"/>
                    <a:gd name="T6" fmla="*/ 0 w 243"/>
                    <a:gd name="T7" fmla="*/ 400 h 416"/>
                    <a:gd name="T8" fmla="*/ 0 w 243"/>
                    <a:gd name="T9" fmla="*/ 15 h 416"/>
                    <a:gd name="T10" fmla="*/ 15 w 243"/>
                    <a:gd name="T11" fmla="*/ 0 h 416"/>
                    <a:gd name="T12" fmla="*/ 227 w 243"/>
                    <a:gd name="T13" fmla="*/ 0 h 416"/>
                    <a:gd name="T14" fmla="*/ 243 w 243"/>
                    <a:gd name="T15" fmla="*/ 15 h 416"/>
                    <a:gd name="T16" fmla="*/ 243 w 243"/>
                    <a:gd name="T17" fmla="*/ 400 h 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3" h="416">
                      <a:moveTo>
                        <a:pt x="243" y="400"/>
                      </a:moveTo>
                      <a:cubicBezTo>
                        <a:pt x="243" y="409"/>
                        <a:pt x="236" y="416"/>
                        <a:pt x="227" y="416"/>
                      </a:cubicBezTo>
                      <a:cubicBezTo>
                        <a:pt x="15" y="416"/>
                        <a:pt x="15" y="416"/>
                        <a:pt x="15" y="416"/>
                      </a:cubicBezTo>
                      <a:cubicBezTo>
                        <a:pt x="7" y="416"/>
                        <a:pt x="0" y="409"/>
                        <a:pt x="0" y="400"/>
                      </a:cubicBezTo>
                      <a:cubicBezTo>
                        <a:pt x="0" y="15"/>
                        <a:pt x="0" y="15"/>
                        <a:pt x="0" y="15"/>
                      </a:cubicBezTo>
                      <a:cubicBezTo>
                        <a:pt x="0" y="7"/>
                        <a:pt x="7" y="0"/>
                        <a:pt x="15" y="0"/>
                      </a:cubicBezTo>
                      <a:cubicBezTo>
                        <a:pt x="227" y="0"/>
                        <a:pt x="227" y="0"/>
                        <a:pt x="227" y="0"/>
                      </a:cubicBezTo>
                      <a:cubicBezTo>
                        <a:pt x="236" y="0"/>
                        <a:pt x="243" y="7"/>
                        <a:pt x="243" y="15"/>
                      </a:cubicBezTo>
                      <a:lnTo>
                        <a:pt x="243" y="40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139" name="Rectangle 162">
                  <a:extLst>
                    <a:ext uri="{FF2B5EF4-FFF2-40B4-BE49-F238E27FC236}">
                      <a16:creationId xmlns:a16="http://schemas.microsoft.com/office/drawing/2014/main" id="{4CC9A6DD-C124-4154-89CF-C974E5D80BB6}"/>
                    </a:ext>
                  </a:extLst>
                </p:cNvPr>
                <p:cNvSpPr>
                  <a:spLocks noChangeArrowheads="1"/>
                </p:cNvSpPr>
                <p:nvPr/>
              </p:nvSpPr>
              <p:spPr bwMode="auto">
                <a:xfrm>
                  <a:off x="3996" y="1343"/>
                  <a:ext cx="463" cy="77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140" name="Rectangle 163">
                  <a:extLst>
                    <a:ext uri="{FF2B5EF4-FFF2-40B4-BE49-F238E27FC236}">
                      <a16:creationId xmlns:a16="http://schemas.microsoft.com/office/drawing/2014/main" id="{E8D79AD4-FF80-4460-A47F-E3AD50231A9F}"/>
                    </a:ext>
                  </a:extLst>
                </p:cNvPr>
                <p:cNvSpPr>
                  <a:spLocks noChangeArrowheads="1"/>
                </p:cNvSpPr>
                <p:nvPr/>
              </p:nvSpPr>
              <p:spPr bwMode="auto">
                <a:xfrm>
                  <a:off x="4043" y="1435"/>
                  <a:ext cx="371" cy="371"/>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141" name="Rectangle 164">
                  <a:extLst>
                    <a:ext uri="{FF2B5EF4-FFF2-40B4-BE49-F238E27FC236}">
                      <a16:creationId xmlns:a16="http://schemas.microsoft.com/office/drawing/2014/main" id="{73C1273B-536F-49D6-BE76-50C371384F95}"/>
                    </a:ext>
                  </a:extLst>
                </p:cNvPr>
                <p:cNvSpPr>
                  <a:spLocks noChangeArrowheads="1"/>
                </p:cNvSpPr>
                <p:nvPr/>
              </p:nvSpPr>
              <p:spPr bwMode="auto">
                <a:xfrm>
                  <a:off x="4043" y="1831"/>
                  <a:ext cx="106" cy="107"/>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142" name="Rectangle 165">
                  <a:extLst>
                    <a:ext uri="{FF2B5EF4-FFF2-40B4-BE49-F238E27FC236}">
                      <a16:creationId xmlns:a16="http://schemas.microsoft.com/office/drawing/2014/main" id="{56F96317-2873-418D-AE22-62EA1D305EC3}"/>
                    </a:ext>
                  </a:extLst>
                </p:cNvPr>
                <p:cNvSpPr>
                  <a:spLocks noChangeArrowheads="1"/>
                </p:cNvSpPr>
                <p:nvPr/>
              </p:nvSpPr>
              <p:spPr bwMode="auto">
                <a:xfrm>
                  <a:off x="4175" y="1831"/>
                  <a:ext cx="106" cy="107"/>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143" name="Rectangle 166">
                  <a:extLst>
                    <a:ext uri="{FF2B5EF4-FFF2-40B4-BE49-F238E27FC236}">
                      <a16:creationId xmlns:a16="http://schemas.microsoft.com/office/drawing/2014/main" id="{8BBB00CD-D54E-4618-8392-D6029CEA01D3}"/>
                    </a:ext>
                  </a:extLst>
                </p:cNvPr>
                <p:cNvSpPr>
                  <a:spLocks noChangeArrowheads="1"/>
                </p:cNvSpPr>
                <p:nvPr/>
              </p:nvSpPr>
              <p:spPr bwMode="auto">
                <a:xfrm>
                  <a:off x="4307" y="1831"/>
                  <a:ext cx="107" cy="107"/>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144" name="Rectangle 167">
                  <a:extLst>
                    <a:ext uri="{FF2B5EF4-FFF2-40B4-BE49-F238E27FC236}">
                      <a16:creationId xmlns:a16="http://schemas.microsoft.com/office/drawing/2014/main" id="{CC9FC1D7-D1B3-4A42-83FA-ACF046EFD32F}"/>
                    </a:ext>
                  </a:extLst>
                </p:cNvPr>
                <p:cNvSpPr>
                  <a:spLocks noChangeArrowheads="1"/>
                </p:cNvSpPr>
                <p:nvPr/>
              </p:nvSpPr>
              <p:spPr bwMode="auto">
                <a:xfrm>
                  <a:off x="4043" y="1964"/>
                  <a:ext cx="371" cy="106"/>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145" name="Rectangle 168">
                  <a:extLst>
                    <a:ext uri="{FF2B5EF4-FFF2-40B4-BE49-F238E27FC236}">
                      <a16:creationId xmlns:a16="http://schemas.microsoft.com/office/drawing/2014/main" id="{BDC13E97-3CF8-4B83-85C0-4A97586073B3}"/>
                    </a:ext>
                  </a:extLst>
                </p:cNvPr>
                <p:cNvSpPr>
                  <a:spLocks noChangeArrowheads="1"/>
                </p:cNvSpPr>
                <p:nvPr/>
              </p:nvSpPr>
              <p:spPr bwMode="auto">
                <a:xfrm>
                  <a:off x="3998" y="450"/>
                  <a:ext cx="392" cy="652"/>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146" name="Rectangle 169">
                  <a:extLst>
                    <a:ext uri="{FF2B5EF4-FFF2-40B4-BE49-F238E27FC236}">
                      <a16:creationId xmlns:a16="http://schemas.microsoft.com/office/drawing/2014/main" id="{368ECF1A-7AB4-4B3E-8704-A399B7350836}"/>
                    </a:ext>
                  </a:extLst>
                </p:cNvPr>
                <p:cNvSpPr>
                  <a:spLocks noChangeArrowheads="1"/>
                </p:cNvSpPr>
                <p:nvPr/>
              </p:nvSpPr>
              <p:spPr bwMode="auto">
                <a:xfrm>
                  <a:off x="4038" y="528"/>
                  <a:ext cx="201" cy="200"/>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147" name="Rectangle 170">
                  <a:extLst>
                    <a:ext uri="{FF2B5EF4-FFF2-40B4-BE49-F238E27FC236}">
                      <a16:creationId xmlns:a16="http://schemas.microsoft.com/office/drawing/2014/main" id="{98B882C8-D543-44F2-8D7F-BE371977C8DD}"/>
                    </a:ext>
                  </a:extLst>
                </p:cNvPr>
                <p:cNvSpPr>
                  <a:spLocks noChangeArrowheads="1"/>
                </p:cNvSpPr>
                <p:nvPr/>
              </p:nvSpPr>
              <p:spPr bwMode="auto">
                <a:xfrm>
                  <a:off x="4260" y="639"/>
                  <a:ext cx="90" cy="89"/>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148" name="Rectangle 171">
                  <a:extLst>
                    <a:ext uri="{FF2B5EF4-FFF2-40B4-BE49-F238E27FC236}">
                      <a16:creationId xmlns:a16="http://schemas.microsoft.com/office/drawing/2014/main" id="{4D6EEA9F-6C58-4252-B65D-250B6AD1DDB0}"/>
                    </a:ext>
                  </a:extLst>
                </p:cNvPr>
                <p:cNvSpPr>
                  <a:spLocks noChangeArrowheads="1"/>
                </p:cNvSpPr>
                <p:nvPr/>
              </p:nvSpPr>
              <p:spPr bwMode="auto">
                <a:xfrm>
                  <a:off x="4260" y="528"/>
                  <a:ext cx="90" cy="89"/>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149" name="Rectangle 172">
                  <a:extLst>
                    <a:ext uri="{FF2B5EF4-FFF2-40B4-BE49-F238E27FC236}">
                      <a16:creationId xmlns:a16="http://schemas.microsoft.com/office/drawing/2014/main" id="{6AB410A3-AA6D-4631-A779-8E30F0F3DFA3}"/>
                    </a:ext>
                  </a:extLst>
                </p:cNvPr>
                <p:cNvSpPr>
                  <a:spLocks noChangeArrowheads="1"/>
                </p:cNvSpPr>
                <p:nvPr/>
              </p:nvSpPr>
              <p:spPr bwMode="auto">
                <a:xfrm>
                  <a:off x="4260" y="861"/>
                  <a:ext cx="90" cy="92"/>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150" name="Rectangle 173">
                  <a:extLst>
                    <a:ext uri="{FF2B5EF4-FFF2-40B4-BE49-F238E27FC236}">
                      <a16:creationId xmlns:a16="http://schemas.microsoft.com/office/drawing/2014/main" id="{2CB9E9CF-3C68-44E6-90A1-CC192FF434E3}"/>
                    </a:ext>
                  </a:extLst>
                </p:cNvPr>
                <p:cNvSpPr>
                  <a:spLocks noChangeArrowheads="1"/>
                </p:cNvSpPr>
                <p:nvPr/>
              </p:nvSpPr>
              <p:spPr bwMode="auto">
                <a:xfrm>
                  <a:off x="4149" y="861"/>
                  <a:ext cx="90" cy="92"/>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151" name="Rectangle 174">
                  <a:extLst>
                    <a:ext uri="{FF2B5EF4-FFF2-40B4-BE49-F238E27FC236}">
                      <a16:creationId xmlns:a16="http://schemas.microsoft.com/office/drawing/2014/main" id="{1BE8A061-7D54-4407-8ECE-82D6996A006A}"/>
                    </a:ext>
                  </a:extLst>
                </p:cNvPr>
                <p:cNvSpPr>
                  <a:spLocks noChangeArrowheads="1"/>
                </p:cNvSpPr>
                <p:nvPr/>
              </p:nvSpPr>
              <p:spPr bwMode="auto">
                <a:xfrm>
                  <a:off x="4038" y="861"/>
                  <a:ext cx="90" cy="92"/>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152" name="Rectangle 175">
                  <a:extLst>
                    <a:ext uri="{FF2B5EF4-FFF2-40B4-BE49-F238E27FC236}">
                      <a16:creationId xmlns:a16="http://schemas.microsoft.com/office/drawing/2014/main" id="{E7E6090C-EBE6-40E6-BF5E-CB6D7FE47BA4}"/>
                    </a:ext>
                  </a:extLst>
                </p:cNvPr>
                <p:cNvSpPr>
                  <a:spLocks noChangeArrowheads="1"/>
                </p:cNvSpPr>
                <p:nvPr/>
              </p:nvSpPr>
              <p:spPr bwMode="auto">
                <a:xfrm>
                  <a:off x="4038" y="750"/>
                  <a:ext cx="90" cy="89"/>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153" name="Rectangle 176">
                  <a:extLst>
                    <a:ext uri="{FF2B5EF4-FFF2-40B4-BE49-F238E27FC236}">
                      <a16:creationId xmlns:a16="http://schemas.microsoft.com/office/drawing/2014/main" id="{D16A3BC1-7AE9-42CA-B022-4D809BE85AAC}"/>
                    </a:ext>
                  </a:extLst>
                </p:cNvPr>
                <p:cNvSpPr>
                  <a:spLocks noChangeArrowheads="1"/>
                </p:cNvSpPr>
                <p:nvPr/>
              </p:nvSpPr>
              <p:spPr bwMode="auto">
                <a:xfrm>
                  <a:off x="4149" y="750"/>
                  <a:ext cx="90" cy="89"/>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154" name="Rectangle 177">
                  <a:extLst>
                    <a:ext uri="{FF2B5EF4-FFF2-40B4-BE49-F238E27FC236}">
                      <a16:creationId xmlns:a16="http://schemas.microsoft.com/office/drawing/2014/main" id="{EA88CE8B-602E-47B6-B67F-E231C89EF112}"/>
                    </a:ext>
                  </a:extLst>
                </p:cNvPr>
                <p:cNvSpPr>
                  <a:spLocks noChangeArrowheads="1"/>
                </p:cNvSpPr>
                <p:nvPr/>
              </p:nvSpPr>
              <p:spPr bwMode="auto">
                <a:xfrm>
                  <a:off x="4260" y="750"/>
                  <a:ext cx="90" cy="89"/>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155" name="Rectangle 178">
                  <a:extLst>
                    <a:ext uri="{FF2B5EF4-FFF2-40B4-BE49-F238E27FC236}">
                      <a16:creationId xmlns:a16="http://schemas.microsoft.com/office/drawing/2014/main" id="{D810E302-F2D5-4A31-9B64-3F165DE57BC5}"/>
                    </a:ext>
                  </a:extLst>
                </p:cNvPr>
                <p:cNvSpPr>
                  <a:spLocks noChangeArrowheads="1"/>
                </p:cNvSpPr>
                <p:nvPr/>
              </p:nvSpPr>
              <p:spPr bwMode="auto">
                <a:xfrm>
                  <a:off x="4260" y="974"/>
                  <a:ext cx="90" cy="90"/>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156" name="Rectangle 179">
                  <a:extLst>
                    <a:ext uri="{FF2B5EF4-FFF2-40B4-BE49-F238E27FC236}">
                      <a16:creationId xmlns:a16="http://schemas.microsoft.com/office/drawing/2014/main" id="{76E224FF-FDC5-42E5-8901-B4FDD618F7A8}"/>
                    </a:ext>
                  </a:extLst>
                </p:cNvPr>
                <p:cNvSpPr>
                  <a:spLocks noChangeArrowheads="1"/>
                </p:cNvSpPr>
                <p:nvPr/>
              </p:nvSpPr>
              <p:spPr bwMode="auto">
                <a:xfrm>
                  <a:off x="4149" y="974"/>
                  <a:ext cx="90" cy="90"/>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157" name="Rectangle 180">
                  <a:extLst>
                    <a:ext uri="{FF2B5EF4-FFF2-40B4-BE49-F238E27FC236}">
                      <a16:creationId xmlns:a16="http://schemas.microsoft.com/office/drawing/2014/main" id="{7B4E4057-B111-4C5C-B839-5531C596DA79}"/>
                    </a:ext>
                  </a:extLst>
                </p:cNvPr>
                <p:cNvSpPr>
                  <a:spLocks noChangeArrowheads="1"/>
                </p:cNvSpPr>
                <p:nvPr/>
              </p:nvSpPr>
              <p:spPr bwMode="auto">
                <a:xfrm>
                  <a:off x="4038" y="974"/>
                  <a:ext cx="90" cy="90"/>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158" name="Rectangle 181">
                  <a:extLst>
                    <a:ext uri="{FF2B5EF4-FFF2-40B4-BE49-F238E27FC236}">
                      <a16:creationId xmlns:a16="http://schemas.microsoft.com/office/drawing/2014/main" id="{813F7354-C4BC-482F-93EE-2EC733824EF1}"/>
                    </a:ext>
                  </a:extLst>
                </p:cNvPr>
                <p:cNvSpPr>
                  <a:spLocks noChangeArrowheads="1"/>
                </p:cNvSpPr>
                <p:nvPr/>
              </p:nvSpPr>
              <p:spPr bwMode="auto">
                <a:xfrm>
                  <a:off x="4411" y="2533"/>
                  <a:ext cx="395" cy="395"/>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159" name="Rectangle 182">
                  <a:extLst>
                    <a:ext uri="{FF2B5EF4-FFF2-40B4-BE49-F238E27FC236}">
                      <a16:creationId xmlns:a16="http://schemas.microsoft.com/office/drawing/2014/main" id="{885C9023-B722-408D-8A5F-300F18988101}"/>
                    </a:ext>
                  </a:extLst>
                </p:cNvPr>
                <p:cNvSpPr>
                  <a:spLocks noChangeArrowheads="1"/>
                </p:cNvSpPr>
                <p:nvPr/>
              </p:nvSpPr>
              <p:spPr bwMode="auto">
                <a:xfrm>
                  <a:off x="3981" y="2533"/>
                  <a:ext cx="397" cy="395"/>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160" name="Rectangle 183">
                  <a:extLst>
                    <a:ext uri="{FF2B5EF4-FFF2-40B4-BE49-F238E27FC236}">
                      <a16:creationId xmlns:a16="http://schemas.microsoft.com/office/drawing/2014/main" id="{BFED3520-25E9-4D30-B21E-083ADCDF8AAF}"/>
                    </a:ext>
                  </a:extLst>
                </p:cNvPr>
                <p:cNvSpPr>
                  <a:spLocks noChangeArrowheads="1"/>
                </p:cNvSpPr>
                <p:nvPr/>
              </p:nvSpPr>
              <p:spPr bwMode="auto">
                <a:xfrm>
                  <a:off x="3554" y="2533"/>
                  <a:ext cx="394" cy="395"/>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161" name="Rectangle 184">
                  <a:extLst>
                    <a:ext uri="{FF2B5EF4-FFF2-40B4-BE49-F238E27FC236}">
                      <a16:creationId xmlns:a16="http://schemas.microsoft.com/office/drawing/2014/main" id="{ED84E450-631B-4205-A260-E2358EE9F8E7}"/>
                    </a:ext>
                  </a:extLst>
                </p:cNvPr>
                <p:cNvSpPr>
                  <a:spLocks noChangeArrowheads="1"/>
                </p:cNvSpPr>
                <p:nvPr/>
              </p:nvSpPr>
              <p:spPr bwMode="auto">
                <a:xfrm>
                  <a:off x="4411" y="2961"/>
                  <a:ext cx="395" cy="396"/>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162" name="Rectangle 185">
                  <a:extLst>
                    <a:ext uri="{FF2B5EF4-FFF2-40B4-BE49-F238E27FC236}">
                      <a16:creationId xmlns:a16="http://schemas.microsoft.com/office/drawing/2014/main" id="{DD7EDAB9-6CD3-4EF5-A0A7-086B65283217}"/>
                    </a:ext>
                  </a:extLst>
                </p:cNvPr>
                <p:cNvSpPr>
                  <a:spLocks noChangeArrowheads="1"/>
                </p:cNvSpPr>
                <p:nvPr/>
              </p:nvSpPr>
              <p:spPr bwMode="auto">
                <a:xfrm>
                  <a:off x="3981" y="2961"/>
                  <a:ext cx="397" cy="396"/>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163" name="Rectangle 186">
                  <a:extLst>
                    <a:ext uri="{FF2B5EF4-FFF2-40B4-BE49-F238E27FC236}">
                      <a16:creationId xmlns:a16="http://schemas.microsoft.com/office/drawing/2014/main" id="{6B73C3CF-E2E1-44B1-A9A6-3662E2BA121C}"/>
                    </a:ext>
                  </a:extLst>
                </p:cNvPr>
                <p:cNvSpPr>
                  <a:spLocks noChangeArrowheads="1"/>
                </p:cNvSpPr>
                <p:nvPr/>
              </p:nvSpPr>
              <p:spPr bwMode="auto">
                <a:xfrm>
                  <a:off x="3554" y="2961"/>
                  <a:ext cx="394" cy="396"/>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164" name="Rectangle 187">
                  <a:extLst>
                    <a:ext uri="{FF2B5EF4-FFF2-40B4-BE49-F238E27FC236}">
                      <a16:creationId xmlns:a16="http://schemas.microsoft.com/office/drawing/2014/main" id="{7C6F3600-663F-42C0-9814-B1634C0A8BA7}"/>
                    </a:ext>
                  </a:extLst>
                </p:cNvPr>
                <p:cNvSpPr>
                  <a:spLocks noChangeArrowheads="1"/>
                </p:cNvSpPr>
                <p:nvPr/>
              </p:nvSpPr>
              <p:spPr bwMode="auto">
                <a:xfrm>
                  <a:off x="3126" y="2533"/>
                  <a:ext cx="395" cy="395"/>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165" name="Rectangle 188">
                  <a:extLst>
                    <a:ext uri="{FF2B5EF4-FFF2-40B4-BE49-F238E27FC236}">
                      <a16:creationId xmlns:a16="http://schemas.microsoft.com/office/drawing/2014/main" id="{2522254C-266F-4390-934C-9872589CE7C3}"/>
                    </a:ext>
                  </a:extLst>
                </p:cNvPr>
                <p:cNvSpPr>
                  <a:spLocks noChangeArrowheads="1"/>
                </p:cNvSpPr>
                <p:nvPr/>
              </p:nvSpPr>
              <p:spPr bwMode="auto">
                <a:xfrm>
                  <a:off x="3126" y="2961"/>
                  <a:ext cx="395" cy="396"/>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grpSp>
        </p:grpSp>
      </p:grpSp>
    </p:spTree>
    <p:extLst>
      <p:ext uri="{BB962C8B-B14F-4D97-AF65-F5344CB8AC3E}">
        <p14:creationId xmlns:p14="http://schemas.microsoft.com/office/powerpoint/2010/main" val="39736780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5D5182-1D8D-4FE9-AA29-DE7E925FA89C}"/>
              </a:ext>
            </a:extLst>
          </p:cNvPr>
          <p:cNvSpPr>
            <a:spLocks noGrp="1"/>
          </p:cNvSpPr>
          <p:nvPr>
            <p:ph type="title"/>
          </p:nvPr>
        </p:nvSpPr>
        <p:spPr/>
        <p:txBody>
          <a:bodyPr/>
          <a:lstStyle/>
          <a:p>
            <a:r>
              <a:rPr lang="en-US" dirty="0"/>
              <a:t>Services Overview</a:t>
            </a:r>
          </a:p>
        </p:txBody>
      </p:sp>
      <p:sp>
        <p:nvSpPr>
          <p:cNvPr id="7" name="Content Placeholder 102">
            <a:extLst>
              <a:ext uri="{FF2B5EF4-FFF2-40B4-BE49-F238E27FC236}">
                <a16:creationId xmlns:a16="http://schemas.microsoft.com/office/drawing/2014/main" id="{B7FB75E3-FDD1-4B26-A7EA-9A80297CA6A1}"/>
              </a:ext>
            </a:extLst>
          </p:cNvPr>
          <p:cNvSpPr txBox="1">
            <a:spLocks/>
          </p:cNvSpPr>
          <p:nvPr/>
        </p:nvSpPr>
        <p:spPr>
          <a:xfrm>
            <a:off x="1982788" y="1021216"/>
            <a:ext cx="8119156" cy="794839"/>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marL="0" indent="0">
              <a:buNone/>
            </a:pPr>
            <a:r>
              <a:rPr lang="en-US" sz="2400" kern="0" dirty="0">
                <a:solidFill>
                  <a:srgbClr val="000000"/>
                </a:solidFill>
              </a:rPr>
              <a:t>In a typical project, there are many Azure services to choose from:</a:t>
            </a:r>
            <a:endParaRPr lang="en-US" b="1" kern="0" dirty="0">
              <a:solidFill>
                <a:srgbClr val="000000"/>
              </a:solidFill>
            </a:endParaRPr>
          </a:p>
        </p:txBody>
      </p:sp>
      <p:pic>
        <p:nvPicPr>
          <p:cNvPr id="52" name="Picture 51" descr="Diagram depicts two rows of icons representing Azure services. ">
            <a:extLst>
              <a:ext uri="{FF2B5EF4-FFF2-40B4-BE49-F238E27FC236}">
                <a16:creationId xmlns:a16="http://schemas.microsoft.com/office/drawing/2014/main" id="{731D2EE0-D530-4FB0-9280-8F1D4FC359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0" y="2093321"/>
            <a:ext cx="9144000" cy="3265714"/>
          </a:xfrm>
          <a:prstGeom prst="rect">
            <a:avLst/>
          </a:prstGeom>
        </p:spPr>
      </p:pic>
    </p:spTree>
    <p:extLst>
      <p:ext uri="{BB962C8B-B14F-4D97-AF65-F5344CB8AC3E}">
        <p14:creationId xmlns:p14="http://schemas.microsoft.com/office/powerpoint/2010/main" val="6887534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AF6353-C584-46D6-9A2C-67CA97E2630B}"/>
              </a:ext>
            </a:extLst>
          </p:cNvPr>
          <p:cNvSpPr>
            <a:spLocks noGrp="1"/>
          </p:cNvSpPr>
          <p:nvPr>
            <p:ph type="title"/>
          </p:nvPr>
        </p:nvSpPr>
        <p:spPr/>
        <p:txBody>
          <a:bodyPr/>
          <a:lstStyle/>
          <a:p>
            <a:r>
              <a:rPr lang="en-US" dirty="0"/>
              <a:t>Services Overview</a:t>
            </a:r>
          </a:p>
        </p:txBody>
      </p:sp>
      <p:sp>
        <p:nvSpPr>
          <p:cNvPr id="9" name="Content Placeholder 102">
            <a:extLst>
              <a:ext uri="{FF2B5EF4-FFF2-40B4-BE49-F238E27FC236}">
                <a16:creationId xmlns:a16="http://schemas.microsoft.com/office/drawing/2014/main" id="{3A5BBFC3-40B3-41DB-8B74-E553D3D9EB4B}"/>
              </a:ext>
            </a:extLst>
          </p:cNvPr>
          <p:cNvSpPr txBox="1">
            <a:spLocks/>
          </p:cNvSpPr>
          <p:nvPr/>
        </p:nvSpPr>
        <p:spPr>
          <a:xfrm>
            <a:off x="1982788" y="1021215"/>
            <a:ext cx="8119156" cy="57761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marL="0" indent="0">
              <a:spcBef>
                <a:spcPct val="0"/>
              </a:spcBef>
              <a:buClrTx/>
              <a:buSzTx/>
              <a:buNone/>
            </a:pPr>
            <a:r>
              <a:rPr lang="en-US" sz="2400" kern="0" dirty="0">
                <a:solidFill>
                  <a:srgbClr val="000000"/>
                </a:solidFill>
                <a:ea typeface="+mn-ea"/>
              </a:rPr>
              <a:t>You may only use a small subset of the available services:</a:t>
            </a:r>
          </a:p>
        </p:txBody>
      </p:sp>
      <p:pic>
        <p:nvPicPr>
          <p:cNvPr id="51" name="Picture 50" descr="Diagram includes icons highlighting a limited set of Azure services, including virtual machines, virtual networks, and storage.">
            <a:extLst>
              <a:ext uri="{FF2B5EF4-FFF2-40B4-BE49-F238E27FC236}">
                <a16:creationId xmlns:a16="http://schemas.microsoft.com/office/drawing/2014/main" id="{8D8D6632-D52C-4F4B-B1F0-DA4AC9BF2F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0" y="2093321"/>
            <a:ext cx="9144000" cy="3265714"/>
          </a:xfrm>
          <a:prstGeom prst="rect">
            <a:avLst/>
          </a:prstGeom>
        </p:spPr>
      </p:pic>
    </p:spTree>
    <p:extLst>
      <p:ext uri="{BB962C8B-B14F-4D97-AF65-F5344CB8AC3E}">
        <p14:creationId xmlns:p14="http://schemas.microsoft.com/office/powerpoint/2010/main" val="36861955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Hello! Instructor introduction</a:t>
            </a:r>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69982" y="5867400"/>
            <a:ext cx="2193219" cy="806762"/>
          </a:xfrm>
          <a:prstGeom prst="rect">
            <a:avLst/>
          </a:prstGeom>
        </p:spPr>
      </p:pic>
      <p:sp>
        <p:nvSpPr>
          <p:cNvPr id="3" name="Text Placeholder 2"/>
          <p:cNvSpPr>
            <a:spLocks noGrp="1"/>
          </p:cNvSpPr>
          <p:nvPr>
            <p:ph type="body" sz="quarter" idx="13"/>
          </p:nvPr>
        </p:nvSpPr>
        <p:spPr>
          <a:xfrm>
            <a:off x="1981200" y="1066800"/>
            <a:ext cx="5486400" cy="5105400"/>
          </a:xfrm>
        </p:spPr>
        <p:txBody>
          <a:bodyPr/>
          <a:lstStyle/>
          <a:p>
            <a:r>
              <a:rPr lang="en-US" sz="2400" dirty="0">
                <a:solidFill>
                  <a:srgbClr val="0070C0"/>
                </a:solidFill>
              </a:rPr>
              <a:t>Instructor: </a:t>
            </a:r>
            <a:r>
              <a:rPr lang="en-US" sz="2400" dirty="0"/>
              <a:t>&lt;Name&gt;</a:t>
            </a:r>
          </a:p>
          <a:p>
            <a:r>
              <a:rPr lang="en-US" sz="2400" dirty="0"/>
              <a:t>&lt;Title or other credentials, e.g. Microsoft Certified Trainer&gt;</a:t>
            </a:r>
          </a:p>
          <a:p>
            <a:r>
              <a:rPr lang="en-US" sz="2400" dirty="0"/>
              <a:t>&lt;Affiliation/Company&gt;</a:t>
            </a:r>
          </a:p>
          <a:p>
            <a:r>
              <a:rPr lang="en-US" sz="2400" dirty="0"/>
              <a:t>&lt;A few words about my technical and professional experience&gt; </a:t>
            </a:r>
          </a:p>
          <a:p>
            <a:endParaRPr lang="en-US" sz="2400" dirty="0"/>
          </a:p>
        </p:txBody>
      </p:sp>
      <p:grpSp>
        <p:nvGrpSpPr>
          <p:cNvPr id="17" name="Group 16"/>
          <p:cNvGrpSpPr>
            <a:grpSpLocks noChangeAspect="1"/>
          </p:cNvGrpSpPr>
          <p:nvPr/>
        </p:nvGrpSpPr>
        <p:grpSpPr>
          <a:xfrm>
            <a:off x="7810358" y="1066801"/>
            <a:ext cx="2091928" cy="1331227"/>
            <a:chOff x="1066800" y="1066800"/>
            <a:chExt cx="3352800" cy="2133600"/>
          </a:xfrm>
        </p:grpSpPr>
        <p:grpSp>
          <p:nvGrpSpPr>
            <p:cNvPr id="18" name="Group 17"/>
            <p:cNvGrpSpPr/>
            <p:nvPr/>
          </p:nvGrpSpPr>
          <p:grpSpPr>
            <a:xfrm>
              <a:off x="1066800" y="1066800"/>
              <a:ext cx="3352800" cy="2133600"/>
              <a:chOff x="762000" y="1066800"/>
              <a:chExt cx="3352800" cy="2133600"/>
            </a:xfrm>
            <a:solidFill>
              <a:srgbClr val="0072C6"/>
            </a:solidFill>
          </p:grpSpPr>
          <p:sp>
            <p:nvSpPr>
              <p:cNvPr id="20" name="Rounded Rectangle 19"/>
              <p:cNvSpPr>
                <a:spLocks noChangeAspect="1"/>
              </p:cNvSpPr>
              <p:nvPr/>
            </p:nvSpPr>
            <p:spPr>
              <a:xfrm>
                <a:off x="762000" y="1066800"/>
                <a:ext cx="3352800" cy="2133600"/>
              </a:xfrm>
              <a:prstGeom prst="roundRect">
                <a:avLst/>
              </a:prstGeom>
              <a:solidFill>
                <a:srgbClr val="00188F"/>
              </a:solidFill>
              <a:ln>
                <a:solidFill>
                  <a:srgbClr val="001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p:cNvSpPr/>
              <p:nvPr/>
            </p:nvSpPr>
            <p:spPr>
              <a:xfrm>
                <a:off x="762000" y="1676400"/>
                <a:ext cx="3352800" cy="1219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19"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824036" y="1161615"/>
              <a:ext cx="1838325" cy="4667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custDataLst>
      <p:tags r:id="rId1"/>
    </p:custDataLst>
    <p:extLst>
      <p:ext uri="{BB962C8B-B14F-4D97-AF65-F5344CB8AC3E}">
        <p14:creationId xmlns:p14="http://schemas.microsoft.com/office/powerpoint/2010/main" val="12368567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 name="Picture 53" descr="Diagram includes icons of numerous Azure services.">
            <a:extLst>
              <a:ext uri="{FF2B5EF4-FFF2-40B4-BE49-F238E27FC236}">
                <a16:creationId xmlns:a16="http://schemas.microsoft.com/office/drawing/2014/main" id="{B739FB0B-D627-4CB2-BAC0-91F43226F0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0" y="2093321"/>
            <a:ext cx="9144000" cy="3265714"/>
          </a:xfrm>
          <a:prstGeom prst="rect">
            <a:avLst/>
          </a:prstGeom>
        </p:spPr>
      </p:pic>
      <p:sp>
        <p:nvSpPr>
          <p:cNvPr id="2" name="Title 1">
            <a:extLst>
              <a:ext uri="{FF2B5EF4-FFF2-40B4-BE49-F238E27FC236}">
                <a16:creationId xmlns:a16="http://schemas.microsoft.com/office/drawing/2014/main" id="{9D76B6D2-1D3A-4D6B-9ACD-39DEE127D47C}"/>
              </a:ext>
            </a:extLst>
          </p:cNvPr>
          <p:cNvSpPr>
            <a:spLocks noGrp="1"/>
          </p:cNvSpPr>
          <p:nvPr>
            <p:ph type="title"/>
          </p:nvPr>
        </p:nvSpPr>
        <p:spPr/>
        <p:txBody>
          <a:bodyPr/>
          <a:lstStyle/>
          <a:p>
            <a:r>
              <a:rPr lang="en-US" dirty="0"/>
              <a:t>Services Overview</a:t>
            </a:r>
          </a:p>
        </p:txBody>
      </p:sp>
      <p:sp>
        <p:nvSpPr>
          <p:cNvPr id="8" name="Content Placeholder 102">
            <a:extLst>
              <a:ext uri="{FF2B5EF4-FFF2-40B4-BE49-F238E27FC236}">
                <a16:creationId xmlns:a16="http://schemas.microsoft.com/office/drawing/2014/main" id="{DEF2C5F3-498E-417D-95FA-AA49F1BB612B}"/>
              </a:ext>
            </a:extLst>
          </p:cNvPr>
          <p:cNvSpPr txBox="1">
            <a:spLocks/>
          </p:cNvSpPr>
          <p:nvPr/>
        </p:nvSpPr>
        <p:spPr>
          <a:xfrm>
            <a:off x="1982788" y="1021215"/>
            <a:ext cx="8119156" cy="860594"/>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marL="0" indent="0">
              <a:spcBef>
                <a:spcPct val="0"/>
              </a:spcBef>
              <a:buClrTx/>
              <a:buSzTx/>
              <a:buNone/>
            </a:pPr>
            <a:r>
              <a:rPr lang="en-US" sz="2400" kern="0" dirty="0">
                <a:solidFill>
                  <a:srgbClr val="000000"/>
                </a:solidFill>
                <a:ea typeface="+mn-ea"/>
              </a:rPr>
              <a:t>You may only use a small subset of the available services:</a:t>
            </a:r>
          </a:p>
        </p:txBody>
      </p:sp>
      <p:sp>
        <p:nvSpPr>
          <p:cNvPr id="52" name="Content Placeholder 102">
            <a:extLst>
              <a:ext uri="{FF2B5EF4-FFF2-40B4-BE49-F238E27FC236}">
                <a16:creationId xmlns:a16="http://schemas.microsoft.com/office/drawing/2014/main" id="{23543189-AA03-4C80-A77F-EFE85596076E}"/>
              </a:ext>
            </a:extLst>
          </p:cNvPr>
          <p:cNvSpPr txBox="1">
            <a:spLocks/>
          </p:cNvSpPr>
          <p:nvPr/>
        </p:nvSpPr>
        <p:spPr>
          <a:xfrm>
            <a:off x="1982788" y="5570547"/>
            <a:ext cx="8119156" cy="953669"/>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marL="0" indent="0">
              <a:spcBef>
                <a:spcPct val="0"/>
              </a:spcBef>
              <a:buClrTx/>
              <a:buSzTx/>
              <a:buNone/>
            </a:pPr>
            <a:r>
              <a:rPr lang="en-US" sz="2400" kern="0" dirty="0">
                <a:solidFill>
                  <a:srgbClr val="000000"/>
                </a:solidFill>
                <a:ea typeface="+mn-ea"/>
              </a:rPr>
              <a:t>In this course, you will learn about many of the services that you could use in your projects</a:t>
            </a:r>
          </a:p>
        </p:txBody>
      </p:sp>
    </p:spTree>
    <p:extLst>
      <p:ext uri="{BB962C8B-B14F-4D97-AF65-F5344CB8AC3E}">
        <p14:creationId xmlns:p14="http://schemas.microsoft.com/office/powerpoint/2010/main" val="541126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28C56C-14B1-4E92-A41D-01F685467066}"/>
              </a:ext>
            </a:extLst>
          </p:cNvPr>
          <p:cNvSpPr>
            <a:spLocks noGrp="1"/>
          </p:cNvSpPr>
          <p:nvPr>
            <p:ph type="title"/>
          </p:nvPr>
        </p:nvSpPr>
        <p:spPr/>
        <p:txBody>
          <a:bodyPr/>
          <a:lstStyle/>
          <a:p>
            <a:r>
              <a:rPr lang="en-US" dirty="0"/>
              <a:t>Web Apps</a:t>
            </a:r>
          </a:p>
        </p:txBody>
      </p:sp>
      <p:sp>
        <p:nvSpPr>
          <p:cNvPr id="4" name="Content Placeholder 2">
            <a:extLst>
              <a:ext uri="{FF2B5EF4-FFF2-40B4-BE49-F238E27FC236}">
                <a16:creationId xmlns:a16="http://schemas.microsoft.com/office/drawing/2014/main" id="{F274F980-EBB4-41C8-8D92-4F956119B19D}"/>
              </a:ext>
            </a:extLst>
          </p:cNvPr>
          <p:cNvSpPr txBox="1">
            <a:spLocks/>
          </p:cNvSpPr>
          <p:nvPr/>
        </p:nvSpPr>
        <p:spPr>
          <a:xfrm>
            <a:off x="1982788" y="1021215"/>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marL="0" indent="0">
              <a:buNone/>
            </a:pPr>
            <a:r>
              <a:rPr lang="en-US" kern="0" dirty="0">
                <a:solidFill>
                  <a:srgbClr val="000000"/>
                </a:solidFill>
              </a:rPr>
              <a:t>Azure Web Apps is a Platform-as-a-Service offering that allows you to quickly and easily deploy and scale up a web application</a:t>
            </a:r>
          </a:p>
          <a:p>
            <a:pPr marL="0" indent="0">
              <a:buNone/>
            </a:pPr>
            <a:endParaRPr lang="en-US" kern="0" dirty="0">
              <a:solidFill>
                <a:srgbClr val="000000"/>
              </a:solidFill>
            </a:endParaRPr>
          </a:p>
          <a:p>
            <a:pPr marL="0" indent="0">
              <a:buNone/>
            </a:pPr>
            <a:r>
              <a:rPr lang="en-US" kern="0" dirty="0">
                <a:solidFill>
                  <a:srgbClr val="000000"/>
                </a:solidFill>
              </a:rPr>
              <a:t>Features:</a:t>
            </a:r>
          </a:p>
          <a:p>
            <a:pPr lvl="1"/>
            <a:r>
              <a:rPr lang="en-US" kern="0" dirty="0">
                <a:solidFill>
                  <a:srgbClr val="000000"/>
                </a:solidFill>
              </a:rPr>
              <a:t>Create a Web App instance from the gallery</a:t>
            </a:r>
          </a:p>
          <a:p>
            <a:pPr lvl="1"/>
            <a:r>
              <a:rPr lang="en-US" kern="0" dirty="0">
                <a:solidFill>
                  <a:srgbClr val="000000"/>
                </a:solidFill>
              </a:rPr>
              <a:t>Create and use App Service plans</a:t>
            </a:r>
          </a:p>
          <a:p>
            <a:pPr lvl="1"/>
            <a:r>
              <a:rPr lang="en-US" kern="0" dirty="0">
                <a:solidFill>
                  <a:srgbClr val="000000"/>
                </a:solidFill>
              </a:rPr>
              <a:t>Deploy test or staging versions using slots</a:t>
            </a:r>
          </a:p>
          <a:p>
            <a:pPr lvl="1"/>
            <a:r>
              <a:rPr lang="en-US" kern="0" dirty="0">
                <a:solidFill>
                  <a:srgbClr val="000000"/>
                </a:solidFill>
              </a:rPr>
              <a:t>Change between the Free, Shared, Basic, and Standard modes</a:t>
            </a:r>
          </a:p>
          <a:p>
            <a:pPr lvl="1"/>
            <a:r>
              <a:rPr lang="en-US" kern="0" dirty="0">
                <a:solidFill>
                  <a:srgbClr val="000000"/>
                </a:solidFill>
              </a:rPr>
              <a:t>Deploy from a source control provider</a:t>
            </a:r>
          </a:p>
        </p:txBody>
      </p:sp>
    </p:spTree>
    <p:extLst>
      <p:ext uri="{BB962C8B-B14F-4D97-AF65-F5344CB8AC3E}">
        <p14:creationId xmlns:p14="http://schemas.microsoft.com/office/powerpoint/2010/main" val="31555846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13D9F-239E-49CE-970E-5D5C7710F892}"/>
              </a:ext>
            </a:extLst>
          </p:cNvPr>
          <p:cNvSpPr>
            <a:spLocks noGrp="1"/>
          </p:cNvSpPr>
          <p:nvPr>
            <p:ph type="title"/>
          </p:nvPr>
        </p:nvSpPr>
        <p:spPr/>
        <p:txBody>
          <a:bodyPr/>
          <a:lstStyle/>
          <a:p>
            <a:r>
              <a:rPr lang="en-US" dirty="0"/>
              <a:t>Virtual Machines</a:t>
            </a:r>
          </a:p>
        </p:txBody>
      </p:sp>
      <p:sp>
        <p:nvSpPr>
          <p:cNvPr id="4" name="Content Placeholder 2">
            <a:extLst>
              <a:ext uri="{FF2B5EF4-FFF2-40B4-BE49-F238E27FC236}">
                <a16:creationId xmlns:a16="http://schemas.microsoft.com/office/drawing/2014/main" id="{71D47937-F4DA-42E0-83A9-4859E3E463F2}"/>
              </a:ext>
            </a:extLst>
          </p:cNvPr>
          <p:cNvSpPr txBox="1">
            <a:spLocks/>
          </p:cNvSpPr>
          <p:nvPr/>
        </p:nvSpPr>
        <p:spPr>
          <a:xfrm>
            <a:off x="1982788" y="1021215"/>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marL="0" indent="0">
              <a:buNone/>
            </a:pPr>
            <a:r>
              <a:rPr lang="en-US" kern="0" dirty="0">
                <a:solidFill>
                  <a:srgbClr val="000000"/>
                </a:solidFill>
              </a:rPr>
              <a:t>Infrastructure-as-a-Service offering that allows you to deploy compute instances in minutes to be used for Windows or Linux workloads</a:t>
            </a:r>
          </a:p>
          <a:p>
            <a:pPr marL="0" indent="0">
              <a:buNone/>
            </a:pPr>
            <a:endParaRPr lang="en-US" kern="0" dirty="0">
              <a:solidFill>
                <a:srgbClr val="000000"/>
              </a:solidFill>
            </a:endParaRPr>
          </a:p>
          <a:p>
            <a:pPr marL="0" indent="0">
              <a:buNone/>
            </a:pPr>
            <a:r>
              <a:rPr lang="en-US" kern="0" dirty="0">
                <a:solidFill>
                  <a:srgbClr val="000000"/>
                </a:solidFill>
              </a:rPr>
              <a:t>Features:</a:t>
            </a:r>
          </a:p>
          <a:p>
            <a:pPr lvl="1"/>
            <a:r>
              <a:rPr lang="en-US" kern="0" dirty="0">
                <a:solidFill>
                  <a:srgbClr val="000000"/>
                </a:solidFill>
              </a:rPr>
              <a:t>Use images built by the product teams to deploy workloads such as SQL Server, SharePoint, and Apache</a:t>
            </a:r>
          </a:p>
          <a:p>
            <a:pPr lvl="1"/>
            <a:r>
              <a:rPr lang="en-US" kern="0" dirty="0">
                <a:solidFill>
                  <a:srgbClr val="000000"/>
                </a:solidFill>
              </a:rPr>
              <a:t>Attach, format, and configure multiple disks for a VM</a:t>
            </a:r>
          </a:p>
          <a:p>
            <a:pPr lvl="1"/>
            <a:r>
              <a:rPr lang="en-US" kern="0" dirty="0">
                <a:solidFill>
                  <a:srgbClr val="000000"/>
                </a:solidFill>
              </a:rPr>
              <a:t>Remotely connect to a Windows or Linux VM</a:t>
            </a:r>
          </a:p>
          <a:p>
            <a:pPr lvl="1"/>
            <a:r>
              <a:rPr lang="en-US" kern="0" dirty="0">
                <a:solidFill>
                  <a:srgbClr val="000000"/>
                </a:solidFill>
              </a:rPr>
              <a:t>Select between VM sizes (A0-A9)</a:t>
            </a:r>
          </a:p>
          <a:p>
            <a:pPr lvl="1"/>
            <a:r>
              <a:rPr lang="en-US" kern="0" dirty="0">
                <a:solidFill>
                  <a:srgbClr val="000000"/>
                </a:solidFill>
              </a:rPr>
              <a:t>Select a Basic or Standard tier VM</a:t>
            </a:r>
          </a:p>
        </p:txBody>
      </p:sp>
    </p:spTree>
    <p:extLst>
      <p:ext uri="{BB962C8B-B14F-4D97-AF65-F5344CB8AC3E}">
        <p14:creationId xmlns:p14="http://schemas.microsoft.com/office/powerpoint/2010/main" val="40990212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5BDCC8-9E18-47C6-92A1-D9B196B8D561}"/>
              </a:ext>
            </a:extLst>
          </p:cNvPr>
          <p:cNvSpPr>
            <a:spLocks noGrp="1"/>
          </p:cNvSpPr>
          <p:nvPr>
            <p:ph type="title"/>
          </p:nvPr>
        </p:nvSpPr>
        <p:spPr/>
        <p:txBody>
          <a:bodyPr/>
          <a:lstStyle/>
          <a:p>
            <a:r>
              <a:rPr lang="en-US" dirty="0"/>
              <a:t>Storage</a:t>
            </a:r>
          </a:p>
        </p:txBody>
      </p:sp>
      <p:sp>
        <p:nvSpPr>
          <p:cNvPr id="4" name="Content Placeholder 2">
            <a:extLst>
              <a:ext uri="{FF2B5EF4-FFF2-40B4-BE49-F238E27FC236}">
                <a16:creationId xmlns:a16="http://schemas.microsoft.com/office/drawing/2014/main" id="{8B894D6E-941D-4361-A07F-67F74D3B49BA}"/>
              </a:ext>
            </a:extLst>
          </p:cNvPr>
          <p:cNvSpPr txBox="1">
            <a:spLocks/>
          </p:cNvSpPr>
          <p:nvPr/>
        </p:nvSpPr>
        <p:spPr>
          <a:xfrm>
            <a:off x="1982788" y="1021215"/>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marL="0" indent="0">
              <a:buNone/>
            </a:pPr>
            <a:r>
              <a:rPr lang="en-US" kern="0" dirty="0">
                <a:solidFill>
                  <a:srgbClr val="000000"/>
                </a:solidFill>
              </a:rPr>
              <a:t>Reliable and scalable storage service for data of all types and sizes</a:t>
            </a:r>
          </a:p>
          <a:p>
            <a:pPr marL="0" indent="0">
              <a:buNone/>
            </a:pPr>
            <a:endParaRPr lang="en-US" kern="0" dirty="0">
              <a:solidFill>
                <a:srgbClr val="000000"/>
              </a:solidFill>
            </a:endParaRPr>
          </a:p>
          <a:p>
            <a:pPr marL="0" indent="0">
              <a:buNone/>
            </a:pPr>
            <a:r>
              <a:rPr lang="en-US" kern="0" dirty="0">
                <a:solidFill>
                  <a:srgbClr val="000000"/>
                </a:solidFill>
              </a:rPr>
              <a:t>Features:</a:t>
            </a:r>
          </a:p>
          <a:p>
            <a:pPr lvl="1"/>
            <a:r>
              <a:rPr lang="en-US" kern="0" dirty="0">
                <a:solidFill>
                  <a:srgbClr val="000000"/>
                </a:solidFill>
              </a:rPr>
              <a:t>Select a datacenter for storage</a:t>
            </a:r>
          </a:p>
          <a:p>
            <a:pPr lvl="1"/>
            <a:r>
              <a:rPr lang="en-US" kern="0" dirty="0">
                <a:solidFill>
                  <a:srgbClr val="000000"/>
                </a:solidFill>
              </a:rPr>
              <a:t>Configure geo-replication options</a:t>
            </a:r>
          </a:p>
          <a:p>
            <a:pPr lvl="1"/>
            <a:r>
              <a:rPr lang="en-US" kern="0" dirty="0">
                <a:solidFill>
                  <a:srgbClr val="000000"/>
                </a:solidFill>
              </a:rPr>
              <a:t>Manage blobs and files</a:t>
            </a:r>
          </a:p>
          <a:p>
            <a:pPr lvl="1"/>
            <a:r>
              <a:rPr lang="en-US" kern="0" dirty="0">
                <a:solidFill>
                  <a:srgbClr val="000000"/>
                </a:solidFill>
              </a:rPr>
              <a:t>Secure a container</a:t>
            </a:r>
          </a:p>
          <a:p>
            <a:pPr lvl="1"/>
            <a:r>
              <a:rPr lang="en-US" kern="0" dirty="0">
                <a:solidFill>
                  <a:srgbClr val="000000"/>
                </a:solidFill>
              </a:rPr>
              <a:t>Upload files</a:t>
            </a:r>
          </a:p>
          <a:p>
            <a:pPr lvl="1"/>
            <a:r>
              <a:rPr lang="en-US" kern="0" dirty="0">
                <a:solidFill>
                  <a:srgbClr val="000000"/>
                </a:solidFill>
              </a:rPr>
              <a:t>Access files</a:t>
            </a:r>
          </a:p>
        </p:txBody>
      </p:sp>
    </p:spTree>
    <p:extLst>
      <p:ext uri="{BB962C8B-B14F-4D97-AF65-F5344CB8AC3E}">
        <p14:creationId xmlns:p14="http://schemas.microsoft.com/office/powerpoint/2010/main" val="5044941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AE718F-D436-4C55-B545-A67BF666D4C3}"/>
              </a:ext>
            </a:extLst>
          </p:cNvPr>
          <p:cNvSpPr>
            <a:spLocks noGrp="1"/>
          </p:cNvSpPr>
          <p:nvPr>
            <p:ph type="title"/>
          </p:nvPr>
        </p:nvSpPr>
        <p:spPr/>
        <p:txBody>
          <a:bodyPr/>
          <a:lstStyle/>
          <a:p>
            <a:r>
              <a:rPr lang="en-US" dirty="0"/>
              <a:t>SQL Database</a:t>
            </a:r>
          </a:p>
        </p:txBody>
      </p:sp>
      <p:sp>
        <p:nvSpPr>
          <p:cNvPr id="4" name="Content Placeholder 2">
            <a:extLst>
              <a:ext uri="{FF2B5EF4-FFF2-40B4-BE49-F238E27FC236}">
                <a16:creationId xmlns:a16="http://schemas.microsoft.com/office/drawing/2014/main" id="{448AD923-93B1-4928-B187-8EEBC8AA0306}"/>
              </a:ext>
            </a:extLst>
          </p:cNvPr>
          <p:cNvSpPr txBox="1">
            <a:spLocks/>
          </p:cNvSpPr>
          <p:nvPr/>
        </p:nvSpPr>
        <p:spPr>
          <a:xfrm>
            <a:off x="1982788" y="1021215"/>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marL="0" indent="0">
              <a:buNone/>
            </a:pPr>
            <a:r>
              <a:rPr lang="en-US" kern="0" dirty="0">
                <a:solidFill>
                  <a:srgbClr val="000000"/>
                </a:solidFill>
              </a:rPr>
              <a:t>SQL Database is a Database-as-a-Service offering that makes SQL databases accessible for cloud developers</a:t>
            </a:r>
          </a:p>
          <a:p>
            <a:endParaRPr lang="en-US" kern="0" dirty="0">
              <a:solidFill>
                <a:srgbClr val="000000"/>
              </a:solidFill>
            </a:endParaRPr>
          </a:p>
          <a:p>
            <a:pPr marL="0" indent="0">
              <a:buNone/>
            </a:pPr>
            <a:r>
              <a:rPr lang="en-US" kern="0" dirty="0">
                <a:solidFill>
                  <a:srgbClr val="000000"/>
                </a:solidFill>
              </a:rPr>
              <a:t>Features:</a:t>
            </a:r>
          </a:p>
          <a:p>
            <a:pPr lvl="1"/>
            <a:r>
              <a:rPr lang="en-US" kern="0" dirty="0">
                <a:solidFill>
                  <a:srgbClr val="000000"/>
                </a:solidFill>
              </a:rPr>
              <a:t>Create a logical SQL Server or SQL Database instance</a:t>
            </a:r>
          </a:p>
          <a:p>
            <a:pPr lvl="1"/>
            <a:r>
              <a:rPr lang="en-US" kern="0" dirty="0">
                <a:solidFill>
                  <a:srgbClr val="000000"/>
                </a:solidFill>
              </a:rPr>
              <a:t>Configure a SQL Server instance firewall</a:t>
            </a:r>
          </a:p>
          <a:p>
            <a:pPr lvl="1"/>
            <a:r>
              <a:rPr lang="en-US" kern="0" dirty="0">
                <a:solidFill>
                  <a:srgbClr val="000000"/>
                </a:solidFill>
              </a:rPr>
              <a:t>Compare the SQL Database service and Standalone SQL Server in an Azure virtual machine</a:t>
            </a:r>
          </a:p>
          <a:p>
            <a:pPr lvl="1"/>
            <a:r>
              <a:rPr lang="en-US" kern="0" dirty="0">
                <a:solidFill>
                  <a:srgbClr val="000000"/>
                </a:solidFill>
              </a:rPr>
              <a:t>Use SQL Server Data Tools, Azure SQL Database Management Portal, and SQL Server Management Studio to connect to a database instance</a:t>
            </a:r>
          </a:p>
        </p:txBody>
      </p:sp>
    </p:spTree>
    <p:extLst>
      <p:ext uri="{BB962C8B-B14F-4D97-AF65-F5344CB8AC3E}">
        <p14:creationId xmlns:p14="http://schemas.microsoft.com/office/powerpoint/2010/main" val="16933544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101FF1-EE0F-4183-9ED5-14AE4A4CBB74}"/>
              </a:ext>
            </a:extLst>
          </p:cNvPr>
          <p:cNvSpPr>
            <a:spLocks noGrp="1"/>
          </p:cNvSpPr>
          <p:nvPr>
            <p:ph type="title"/>
          </p:nvPr>
        </p:nvSpPr>
        <p:spPr/>
        <p:txBody>
          <a:bodyPr/>
          <a:lstStyle/>
          <a:p>
            <a:r>
              <a:rPr lang="en-US" dirty="0"/>
              <a:t>Virtual Networks</a:t>
            </a:r>
          </a:p>
        </p:txBody>
      </p:sp>
      <p:sp>
        <p:nvSpPr>
          <p:cNvPr id="4" name="Content Placeholder 2">
            <a:extLst>
              <a:ext uri="{FF2B5EF4-FFF2-40B4-BE49-F238E27FC236}">
                <a16:creationId xmlns:a16="http://schemas.microsoft.com/office/drawing/2014/main" id="{9750D036-0086-4E98-9E67-F9A5D5F826CE}"/>
              </a:ext>
            </a:extLst>
          </p:cNvPr>
          <p:cNvSpPr txBox="1">
            <a:spLocks/>
          </p:cNvSpPr>
          <p:nvPr/>
        </p:nvSpPr>
        <p:spPr>
          <a:xfrm>
            <a:off x="1982788" y="1021215"/>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marL="0" indent="0">
              <a:buNone/>
            </a:pPr>
            <a:r>
              <a:rPr lang="en-US" kern="0" dirty="0">
                <a:solidFill>
                  <a:srgbClr val="000000"/>
                </a:solidFill>
              </a:rPr>
              <a:t>Private network that is available for grouping of services and compute instances in the cloud or </a:t>
            </a:r>
            <a:br>
              <a:rPr lang="en-US" kern="0" dirty="0">
                <a:solidFill>
                  <a:srgbClr val="000000"/>
                </a:solidFill>
              </a:rPr>
            </a:br>
            <a:r>
              <a:rPr lang="en-US" kern="0" dirty="0">
                <a:solidFill>
                  <a:srgbClr val="000000"/>
                </a:solidFill>
              </a:rPr>
              <a:t>on-premise</a:t>
            </a:r>
          </a:p>
          <a:p>
            <a:pPr marL="0" indent="0">
              <a:buNone/>
            </a:pPr>
            <a:endParaRPr lang="en-US" kern="0" dirty="0">
              <a:solidFill>
                <a:srgbClr val="000000"/>
              </a:solidFill>
            </a:endParaRPr>
          </a:p>
          <a:p>
            <a:pPr marL="0" indent="0">
              <a:buNone/>
            </a:pPr>
            <a:r>
              <a:rPr lang="en-US" kern="0" dirty="0">
                <a:solidFill>
                  <a:srgbClr val="000000"/>
                </a:solidFill>
              </a:rPr>
              <a:t>Features:</a:t>
            </a:r>
          </a:p>
          <a:p>
            <a:pPr lvl="1"/>
            <a:r>
              <a:rPr lang="en-US" kern="0" dirty="0">
                <a:solidFill>
                  <a:srgbClr val="000000"/>
                </a:solidFill>
              </a:rPr>
              <a:t>Create a Virtual Network (VNET) specifying a region or affinity group</a:t>
            </a:r>
          </a:p>
          <a:p>
            <a:pPr lvl="1"/>
            <a:r>
              <a:rPr lang="en-US" kern="0" dirty="0">
                <a:solidFill>
                  <a:srgbClr val="000000"/>
                </a:solidFill>
              </a:rPr>
              <a:t>Configure a VNET to use a DNS server</a:t>
            </a:r>
          </a:p>
          <a:p>
            <a:pPr lvl="1"/>
            <a:r>
              <a:rPr lang="en-US" kern="0" dirty="0">
                <a:solidFill>
                  <a:srgbClr val="000000"/>
                </a:solidFill>
              </a:rPr>
              <a:t>Configure VNET subnets</a:t>
            </a:r>
          </a:p>
          <a:p>
            <a:pPr lvl="1"/>
            <a:r>
              <a:rPr lang="en-US" kern="0" dirty="0">
                <a:solidFill>
                  <a:srgbClr val="000000"/>
                </a:solidFill>
              </a:rPr>
              <a:t>Implement a point-to-site connection to a VNET</a:t>
            </a:r>
          </a:p>
          <a:p>
            <a:pPr lvl="1"/>
            <a:r>
              <a:rPr lang="en-US" kern="0" dirty="0">
                <a:solidFill>
                  <a:srgbClr val="000000"/>
                </a:solidFill>
              </a:rPr>
              <a:t>Create a virtual machine in an existing VNET</a:t>
            </a:r>
          </a:p>
        </p:txBody>
      </p:sp>
    </p:spTree>
    <p:extLst>
      <p:ext uri="{BB962C8B-B14F-4D97-AF65-F5344CB8AC3E}">
        <p14:creationId xmlns:p14="http://schemas.microsoft.com/office/powerpoint/2010/main" val="32184457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307A7B-A543-409D-B49B-689A0B9A07D2}"/>
              </a:ext>
            </a:extLst>
          </p:cNvPr>
          <p:cNvSpPr>
            <a:spLocks noGrp="1"/>
          </p:cNvSpPr>
          <p:nvPr>
            <p:ph type="title"/>
          </p:nvPr>
        </p:nvSpPr>
        <p:spPr/>
        <p:txBody>
          <a:bodyPr/>
          <a:lstStyle/>
          <a:p>
            <a:r>
              <a:rPr lang="en-US" dirty="0"/>
              <a:t>App Services</a:t>
            </a:r>
          </a:p>
        </p:txBody>
      </p:sp>
      <p:sp>
        <p:nvSpPr>
          <p:cNvPr id="4" name="Content Placeholder 2">
            <a:extLst>
              <a:ext uri="{FF2B5EF4-FFF2-40B4-BE49-F238E27FC236}">
                <a16:creationId xmlns:a16="http://schemas.microsoft.com/office/drawing/2014/main" id="{F5162AFD-E21B-4659-B371-BDEA754E2129}"/>
              </a:ext>
            </a:extLst>
          </p:cNvPr>
          <p:cNvSpPr txBox="1">
            <a:spLocks/>
          </p:cNvSpPr>
          <p:nvPr/>
        </p:nvSpPr>
        <p:spPr>
          <a:xfrm>
            <a:off x="1982788" y="1021215"/>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marL="0" indent="0">
              <a:buNone/>
            </a:pPr>
            <a:r>
              <a:rPr lang="en-US" kern="0" dirty="0">
                <a:solidFill>
                  <a:srgbClr val="000000"/>
                </a:solidFill>
              </a:rPr>
              <a:t>Azure provides a collection of services that you can integrate in new or existing applications to enhance their functionality</a:t>
            </a:r>
          </a:p>
          <a:p>
            <a:pPr marL="0" indent="0">
              <a:buNone/>
            </a:pPr>
            <a:r>
              <a:rPr lang="en-US" kern="0" dirty="0">
                <a:solidFill>
                  <a:srgbClr val="000000"/>
                </a:solidFill>
              </a:rPr>
              <a:t> </a:t>
            </a:r>
          </a:p>
          <a:p>
            <a:pPr marL="0" indent="0">
              <a:buNone/>
            </a:pPr>
            <a:r>
              <a:rPr lang="en-US" kern="0" dirty="0">
                <a:solidFill>
                  <a:srgbClr val="000000"/>
                </a:solidFill>
              </a:rPr>
              <a:t>Examples:</a:t>
            </a:r>
          </a:p>
          <a:p>
            <a:pPr lvl="1"/>
            <a:r>
              <a:rPr lang="en-US" kern="0" dirty="0">
                <a:solidFill>
                  <a:srgbClr val="000000"/>
                </a:solidFill>
              </a:rPr>
              <a:t>Azure Active Directory</a:t>
            </a:r>
          </a:p>
          <a:p>
            <a:pPr lvl="1"/>
            <a:r>
              <a:rPr lang="en-US" kern="0" dirty="0">
                <a:solidFill>
                  <a:srgbClr val="000000"/>
                </a:solidFill>
              </a:rPr>
              <a:t>Media Services</a:t>
            </a:r>
          </a:p>
          <a:p>
            <a:pPr lvl="1"/>
            <a:r>
              <a:rPr lang="en-US" kern="0" dirty="0">
                <a:solidFill>
                  <a:srgbClr val="000000"/>
                </a:solidFill>
              </a:rPr>
              <a:t>Mobile Services </a:t>
            </a:r>
          </a:p>
          <a:p>
            <a:pPr lvl="1"/>
            <a:r>
              <a:rPr lang="en-US" kern="0" dirty="0">
                <a:solidFill>
                  <a:srgbClr val="000000"/>
                </a:solidFill>
              </a:rPr>
              <a:t>Automation</a:t>
            </a:r>
          </a:p>
        </p:txBody>
      </p:sp>
    </p:spTree>
    <p:extLst>
      <p:ext uri="{BB962C8B-B14F-4D97-AF65-F5344CB8AC3E}">
        <p14:creationId xmlns:p14="http://schemas.microsoft.com/office/powerpoint/2010/main" val="6679672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A7B56F-C314-4ED2-8BD3-D0FB49DAB1A4}"/>
              </a:ext>
            </a:extLst>
          </p:cNvPr>
          <p:cNvSpPr>
            <a:spLocks noGrp="1"/>
          </p:cNvSpPr>
          <p:nvPr>
            <p:ph type="title"/>
          </p:nvPr>
        </p:nvSpPr>
        <p:spPr/>
        <p:txBody>
          <a:bodyPr/>
          <a:lstStyle/>
          <a:p>
            <a:r>
              <a:rPr lang="en-US" dirty="0"/>
              <a:t>Lesson 2: Azure Portal</a:t>
            </a:r>
          </a:p>
        </p:txBody>
      </p:sp>
      <p:sp>
        <p:nvSpPr>
          <p:cNvPr id="3" name="Text Placeholder 2">
            <a:extLst>
              <a:ext uri="{FF2B5EF4-FFF2-40B4-BE49-F238E27FC236}">
                <a16:creationId xmlns:a16="http://schemas.microsoft.com/office/drawing/2014/main" id="{E4366E08-1B12-4E3D-B2C1-C45E32557FFF}"/>
              </a:ext>
            </a:extLst>
          </p:cNvPr>
          <p:cNvSpPr>
            <a:spLocks noGrp="1"/>
          </p:cNvSpPr>
          <p:nvPr>
            <p:ph type="body" idx="1"/>
          </p:nvPr>
        </p:nvSpPr>
        <p:spPr/>
        <p:txBody>
          <a:bodyPr/>
          <a:lstStyle/>
          <a:p>
            <a:r>
              <a:rPr lang="en-US" dirty="0"/>
              <a:t>The Azure Portal
Portal Features
Demonstration: Using the Azure Portal</a:t>
            </a:r>
          </a:p>
        </p:txBody>
      </p:sp>
    </p:spTree>
    <p:extLst>
      <p:ext uri="{BB962C8B-B14F-4D97-AF65-F5344CB8AC3E}">
        <p14:creationId xmlns:p14="http://schemas.microsoft.com/office/powerpoint/2010/main" val="39956685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D80D69-2A25-4BAC-B96F-694AA3511EBF}"/>
              </a:ext>
            </a:extLst>
          </p:cNvPr>
          <p:cNvSpPr>
            <a:spLocks noGrp="1"/>
          </p:cNvSpPr>
          <p:nvPr>
            <p:ph type="title"/>
          </p:nvPr>
        </p:nvSpPr>
        <p:spPr/>
        <p:txBody>
          <a:bodyPr/>
          <a:lstStyle/>
          <a:p>
            <a:r>
              <a:rPr lang="en-US" dirty="0"/>
              <a:t>The Azure Portal</a:t>
            </a:r>
          </a:p>
        </p:txBody>
      </p:sp>
      <p:sp>
        <p:nvSpPr>
          <p:cNvPr id="4" name="Text Placeholder 3">
            <a:extLst>
              <a:ext uri="{FF2B5EF4-FFF2-40B4-BE49-F238E27FC236}">
                <a16:creationId xmlns:a16="http://schemas.microsoft.com/office/drawing/2014/main" id="{0F851F8E-DE58-4DFF-9DBF-B529BCB07348}"/>
              </a:ext>
            </a:extLst>
          </p:cNvPr>
          <p:cNvSpPr>
            <a:spLocks noGrp="1"/>
          </p:cNvSpPr>
          <p:nvPr>
            <p:ph type="body" idx="1"/>
          </p:nvPr>
        </p:nvSpPr>
        <p:spPr/>
        <p:txBody>
          <a:bodyPr/>
          <a:lstStyle/>
          <a:p>
            <a:pPr lvl="0">
              <a:lnSpc>
                <a:spcPct val="150000"/>
              </a:lnSpc>
            </a:pPr>
            <a:r>
              <a:rPr lang="en-US" dirty="0">
                <a:solidFill>
                  <a:srgbClr val="000000"/>
                </a:solidFill>
              </a:rPr>
              <a:t>Unified management experience and marketplace</a:t>
            </a:r>
          </a:p>
          <a:p>
            <a:pPr lvl="0">
              <a:lnSpc>
                <a:spcPct val="150000"/>
              </a:lnSpc>
            </a:pPr>
            <a:r>
              <a:rPr lang="en-US" dirty="0">
                <a:solidFill>
                  <a:srgbClr val="000000"/>
                </a:solidFill>
              </a:rPr>
              <a:t>Fine-grained access control</a:t>
            </a:r>
          </a:p>
          <a:p>
            <a:pPr lvl="0">
              <a:lnSpc>
                <a:spcPct val="150000"/>
              </a:lnSpc>
            </a:pPr>
            <a:r>
              <a:rPr lang="en-US" dirty="0">
                <a:solidFill>
                  <a:srgbClr val="000000"/>
                </a:solidFill>
              </a:rPr>
              <a:t>Personalize your workspace</a:t>
            </a:r>
          </a:p>
          <a:p>
            <a:pPr lvl="0">
              <a:lnSpc>
                <a:spcPct val="150000"/>
              </a:lnSpc>
            </a:pPr>
            <a:r>
              <a:rPr lang="en-US" dirty="0">
                <a:solidFill>
                  <a:srgbClr val="000000"/>
                </a:solidFill>
              </a:rPr>
              <a:t>Billing insights</a:t>
            </a:r>
          </a:p>
          <a:p>
            <a:pPr lvl="0">
              <a:lnSpc>
                <a:spcPct val="150000"/>
              </a:lnSpc>
            </a:pPr>
            <a:r>
              <a:rPr lang="en-US" dirty="0">
                <a:solidFill>
                  <a:srgbClr val="000000"/>
                </a:solidFill>
              </a:rPr>
              <a:t>Self-service support and ticket management</a:t>
            </a:r>
          </a:p>
          <a:p>
            <a:endParaRPr lang="en-US" dirty="0"/>
          </a:p>
        </p:txBody>
      </p:sp>
    </p:spTree>
    <p:extLst>
      <p:ext uri="{BB962C8B-B14F-4D97-AF65-F5344CB8AC3E}">
        <p14:creationId xmlns:p14="http://schemas.microsoft.com/office/powerpoint/2010/main" val="22983065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1581C0-E585-43D2-9A30-C4C0F15B529D}"/>
              </a:ext>
            </a:extLst>
          </p:cNvPr>
          <p:cNvSpPr>
            <a:spLocks noGrp="1"/>
          </p:cNvSpPr>
          <p:nvPr>
            <p:ph type="title"/>
          </p:nvPr>
        </p:nvSpPr>
        <p:spPr/>
        <p:txBody>
          <a:bodyPr/>
          <a:lstStyle/>
          <a:p>
            <a:r>
              <a:rPr lang="en-US" dirty="0"/>
              <a:t>Management</a:t>
            </a:r>
          </a:p>
        </p:txBody>
      </p:sp>
      <p:sp>
        <p:nvSpPr>
          <p:cNvPr id="4" name="Content Placeholder 2">
            <a:extLst>
              <a:ext uri="{FF2B5EF4-FFF2-40B4-BE49-F238E27FC236}">
                <a16:creationId xmlns:a16="http://schemas.microsoft.com/office/drawing/2014/main" id="{283FDACD-CA34-4989-BFF3-737B109CA175}"/>
              </a:ext>
            </a:extLst>
          </p:cNvPr>
          <p:cNvSpPr txBox="1">
            <a:spLocks/>
          </p:cNvSpPr>
          <p:nvPr/>
        </p:nvSpPr>
        <p:spPr>
          <a:xfrm>
            <a:off x="1982788" y="1021216"/>
            <a:ext cx="8119156" cy="996771"/>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marL="0" indent="0" algn="ctr">
              <a:buNone/>
            </a:pPr>
            <a:r>
              <a:rPr lang="en-US" kern="0" dirty="0">
                <a:solidFill>
                  <a:srgbClr val="000000"/>
                </a:solidFill>
              </a:rPr>
              <a:t>Manage resources, subscriptions, access, and billing all in the same portal</a:t>
            </a:r>
          </a:p>
        </p:txBody>
      </p:sp>
      <p:pic>
        <p:nvPicPr>
          <p:cNvPr id="5" name="Picture 4" descr="Screenshot of Azure Portal showing an example of a hypothetical account’s cost by resource and spending trends.">
            <a:extLst>
              <a:ext uri="{FF2B5EF4-FFF2-40B4-BE49-F238E27FC236}">
                <a16:creationId xmlns:a16="http://schemas.microsoft.com/office/drawing/2014/main" id="{DB2C8A1E-5916-4A58-86B2-FA373ED78F50}"/>
              </a:ext>
            </a:extLst>
          </p:cNvPr>
          <p:cNvPicPr>
            <a:picLocks noChangeAspect="1"/>
          </p:cNvPicPr>
          <p:nvPr/>
        </p:nvPicPr>
        <p:blipFill>
          <a:blip r:embed="rId3"/>
          <a:stretch>
            <a:fillRect/>
          </a:stretch>
        </p:blipFill>
        <p:spPr>
          <a:xfrm>
            <a:off x="2156166" y="2217644"/>
            <a:ext cx="7772400" cy="4123015"/>
          </a:xfrm>
          <a:prstGeom prst="rect">
            <a:avLst/>
          </a:prstGeom>
        </p:spPr>
      </p:pic>
    </p:spTree>
    <p:extLst>
      <p:ext uri="{BB962C8B-B14F-4D97-AF65-F5344CB8AC3E}">
        <p14:creationId xmlns:p14="http://schemas.microsoft.com/office/powerpoint/2010/main" val="3127973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99F632-2699-46D1-B177-9BCBD85126C0}"/>
              </a:ext>
            </a:extLst>
          </p:cNvPr>
          <p:cNvSpPr>
            <a:spLocks noGrp="1"/>
          </p:cNvSpPr>
          <p:nvPr>
            <p:ph type="title"/>
          </p:nvPr>
        </p:nvSpPr>
        <p:spPr>
          <a:xfrm>
            <a:off x="520560" y="338313"/>
            <a:ext cx="2359575" cy="426341"/>
          </a:xfrm>
        </p:spPr>
        <p:txBody>
          <a:bodyPr>
            <a:normAutofit fontScale="90000"/>
          </a:bodyPr>
          <a:lstStyle/>
          <a:p>
            <a:r>
              <a:rPr lang="en-US" sz="2800" dirty="0">
                <a:solidFill>
                  <a:schemeClr val="accent1"/>
                </a:solidFill>
              </a:rPr>
              <a:t>Day 1 – Date</a:t>
            </a:r>
            <a:endParaRPr lang="en-US" sz="4000" dirty="0">
              <a:solidFill>
                <a:srgbClr val="0070C0"/>
              </a:solidFill>
            </a:endParaRPr>
          </a:p>
        </p:txBody>
      </p:sp>
      <p:pic>
        <p:nvPicPr>
          <p:cNvPr id="1026" name="Picture 2" descr="https://media.licdn.com/mpr/mpr/AAEAAQAAAAAAAAxqAAAAJDY0NzE1OGYwLWY4YzUtNDk2Yy1iMDA5LTRjYjlkYzczNTNjYQ.png">
            <a:extLst>
              <a:ext uri="{FF2B5EF4-FFF2-40B4-BE49-F238E27FC236}">
                <a16:creationId xmlns:a16="http://schemas.microsoft.com/office/drawing/2014/main" id="{C8C967FE-DB48-4CF7-B68C-5EFE984D75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44838" y="5799326"/>
            <a:ext cx="2875660" cy="100320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www.aionsolution.com/wp-content/uploads/2017/10/microsoft-azure-640x401.png">
            <a:extLst>
              <a:ext uri="{FF2B5EF4-FFF2-40B4-BE49-F238E27FC236}">
                <a16:creationId xmlns:a16="http://schemas.microsoft.com/office/drawing/2014/main" id="{1CA85E2E-D911-4D75-B16D-7842D055CE4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4065" y="5799326"/>
            <a:ext cx="1464509" cy="917606"/>
          </a:xfrm>
          <a:prstGeom prst="rect">
            <a:avLst/>
          </a:prstGeom>
          <a:noFill/>
          <a:extLst>
            <a:ext uri="{909E8E84-426E-40DD-AFC4-6F175D3DCCD1}">
              <a14:hiddenFill xmlns:a14="http://schemas.microsoft.com/office/drawing/2010/main">
                <a:solidFill>
                  <a:srgbClr val="FFFFFF"/>
                </a:solidFill>
              </a14:hiddenFill>
            </a:ext>
          </a:extLst>
        </p:spPr>
      </p:pic>
      <p:sp>
        <p:nvSpPr>
          <p:cNvPr id="7" name="Title 1">
            <a:extLst>
              <a:ext uri="{FF2B5EF4-FFF2-40B4-BE49-F238E27FC236}">
                <a16:creationId xmlns:a16="http://schemas.microsoft.com/office/drawing/2014/main" id="{D8BF6B8C-CE64-4358-8AEB-576DF60DD25D}"/>
              </a:ext>
            </a:extLst>
          </p:cNvPr>
          <p:cNvSpPr txBox="1">
            <a:spLocks/>
          </p:cNvSpPr>
          <p:nvPr/>
        </p:nvSpPr>
        <p:spPr>
          <a:xfrm>
            <a:off x="516009" y="756784"/>
            <a:ext cx="2411885" cy="512763"/>
          </a:xfrm>
          <a:prstGeom prst="rect">
            <a:avLst/>
          </a:prstGeom>
        </p:spPr>
        <p:txBody>
          <a:bodyPr vert="horz" lIns="91427" tIns="45713" rIns="91427" bIns="45713"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896386"/>
            <a:r>
              <a:rPr lang="en-US" dirty="0">
                <a:solidFill>
                  <a:srgbClr val="0070C0"/>
                </a:solidFill>
                <a:latin typeface="Segoe UI Light"/>
              </a:rPr>
              <a:t>Agenda</a:t>
            </a:r>
          </a:p>
        </p:txBody>
      </p:sp>
      <p:graphicFrame>
        <p:nvGraphicFramePr>
          <p:cNvPr id="5" name="Table 4">
            <a:extLst>
              <a:ext uri="{FF2B5EF4-FFF2-40B4-BE49-F238E27FC236}">
                <a16:creationId xmlns:a16="http://schemas.microsoft.com/office/drawing/2014/main" id="{C96AF7FC-83B9-4F8B-8D73-D6A609FF98F1}"/>
              </a:ext>
            </a:extLst>
          </p:cNvPr>
          <p:cNvGraphicFramePr>
            <a:graphicFrameLocks noGrp="1"/>
          </p:cNvGraphicFramePr>
          <p:nvPr>
            <p:extLst>
              <p:ext uri="{D42A27DB-BD31-4B8C-83A1-F6EECF244321}">
                <p14:modId xmlns:p14="http://schemas.microsoft.com/office/powerpoint/2010/main" val="1659225996"/>
              </p:ext>
            </p:extLst>
          </p:nvPr>
        </p:nvGraphicFramePr>
        <p:xfrm>
          <a:off x="1938573" y="1364747"/>
          <a:ext cx="8214786" cy="4508732"/>
        </p:xfrm>
        <a:graphic>
          <a:graphicData uri="http://schemas.openxmlformats.org/drawingml/2006/table">
            <a:tbl>
              <a:tblPr firstRow="1" bandRow="1">
                <a:tableStyleId>{3B4B98B0-60AC-42C2-AFA5-B58CD77FA1E5}</a:tableStyleId>
              </a:tblPr>
              <a:tblGrid>
                <a:gridCol w="1484332">
                  <a:extLst>
                    <a:ext uri="{9D8B030D-6E8A-4147-A177-3AD203B41FA5}">
                      <a16:colId xmlns:a16="http://schemas.microsoft.com/office/drawing/2014/main" val="3765666847"/>
                    </a:ext>
                  </a:extLst>
                </a:gridCol>
                <a:gridCol w="208254">
                  <a:extLst>
                    <a:ext uri="{9D8B030D-6E8A-4147-A177-3AD203B41FA5}">
                      <a16:colId xmlns:a16="http://schemas.microsoft.com/office/drawing/2014/main" val="528657746"/>
                    </a:ext>
                  </a:extLst>
                </a:gridCol>
                <a:gridCol w="6522200">
                  <a:extLst>
                    <a:ext uri="{9D8B030D-6E8A-4147-A177-3AD203B41FA5}">
                      <a16:colId xmlns:a16="http://schemas.microsoft.com/office/drawing/2014/main" val="2693663681"/>
                    </a:ext>
                  </a:extLst>
                </a:gridCol>
              </a:tblGrid>
              <a:tr h="453236">
                <a:tc>
                  <a:txBody>
                    <a:bodyPr/>
                    <a:lstStyle/>
                    <a:p>
                      <a:r>
                        <a:rPr lang="en-US" sz="1800" baseline="0" dirty="0"/>
                        <a:t>8:30 AM</a:t>
                      </a:r>
                      <a:endParaRPr lang="en-US" sz="1800" b="0" baseline="0" dirty="0"/>
                    </a:p>
                  </a:txBody>
                  <a:tcPr marL="91427" marR="91427" marT="45713" marB="45713"/>
                </a:tc>
                <a:tc>
                  <a:txBody>
                    <a:bodyPr/>
                    <a:lstStyle/>
                    <a:p>
                      <a:endParaRPr lang="en-US" sz="1800" b="0" baseline="0" dirty="0"/>
                    </a:p>
                  </a:txBody>
                  <a:tcPr marL="91427" marR="91427" marT="45713" marB="45713"/>
                </a:tc>
                <a:tc>
                  <a:txBody>
                    <a:bodyPr/>
                    <a:lstStyle/>
                    <a:p>
                      <a:r>
                        <a:rPr lang="en-US" sz="1800" baseline="0" dirty="0"/>
                        <a:t>Registration &amp; Breakfast</a:t>
                      </a:r>
                      <a:endParaRPr lang="en-US" sz="1800" b="0" baseline="0" dirty="0"/>
                    </a:p>
                  </a:txBody>
                  <a:tcPr marL="91427" marR="91427" marT="45713" marB="45713"/>
                </a:tc>
                <a:extLst>
                  <a:ext uri="{0D108BD9-81ED-4DB2-BD59-A6C34878D82A}">
                    <a16:rowId xmlns:a16="http://schemas.microsoft.com/office/drawing/2014/main" val="2568022850"/>
                  </a:ext>
                </a:extLst>
              </a:tr>
              <a:tr h="381068">
                <a:tc>
                  <a:txBody>
                    <a:bodyPr/>
                    <a:lstStyle/>
                    <a:p>
                      <a:r>
                        <a:rPr lang="en-US" sz="1800" baseline="0" dirty="0"/>
                        <a:t>8:45 AM</a:t>
                      </a:r>
                    </a:p>
                  </a:txBody>
                  <a:tcPr marL="91427" marR="91427" marT="45713" marB="45713"/>
                </a:tc>
                <a:tc>
                  <a:txBody>
                    <a:bodyPr/>
                    <a:lstStyle/>
                    <a:p>
                      <a:endParaRPr lang="en-US" sz="1800" baseline="0" dirty="0"/>
                    </a:p>
                  </a:txBody>
                  <a:tcPr marL="91427" marR="91427" marT="45713" marB="45713"/>
                </a:tc>
                <a:tc>
                  <a:txBody>
                    <a:bodyPr/>
                    <a:lstStyle/>
                    <a:p>
                      <a:r>
                        <a:rPr lang="en-US" sz="1800" baseline="0" dirty="0"/>
                        <a:t>Welcome</a:t>
                      </a:r>
                    </a:p>
                  </a:txBody>
                  <a:tcPr marL="91427" marR="91427" marT="45713" marB="45713"/>
                </a:tc>
                <a:extLst>
                  <a:ext uri="{0D108BD9-81ED-4DB2-BD59-A6C34878D82A}">
                    <a16:rowId xmlns:a16="http://schemas.microsoft.com/office/drawing/2014/main" val="4200143578"/>
                  </a:ext>
                </a:extLst>
              </a:tr>
              <a:tr h="381068">
                <a:tc>
                  <a:txBody>
                    <a:bodyPr/>
                    <a:lstStyle/>
                    <a:p>
                      <a:r>
                        <a:rPr lang="en-US" sz="1800" baseline="0" dirty="0"/>
                        <a:t>9:00 AM</a:t>
                      </a:r>
                    </a:p>
                  </a:txBody>
                  <a:tcPr marL="91427" marR="91427" marT="45713" marB="45713"/>
                </a:tc>
                <a:tc>
                  <a:txBody>
                    <a:bodyPr/>
                    <a:lstStyle/>
                    <a:p>
                      <a:endParaRPr lang="en-US" sz="1800" baseline="0" dirty="0"/>
                    </a:p>
                  </a:txBody>
                  <a:tcPr marL="91427" marR="91427" marT="45713" marB="45713"/>
                </a:tc>
                <a:tc>
                  <a:txBody>
                    <a:bodyPr/>
                    <a:lstStyle/>
                    <a:p>
                      <a:r>
                        <a:rPr lang="en-US" sz="1800" baseline="0" dirty="0"/>
                        <a:t>Agenda Overview</a:t>
                      </a:r>
                    </a:p>
                  </a:txBody>
                  <a:tcPr marL="91427" marR="91427" marT="45713" marB="45713"/>
                </a:tc>
                <a:extLst>
                  <a:ext uri="{0D108BD9-81ED-4DB2-BD59-A6C34878D82A}">
                    <a16:rowId xmlns:a16="http://schemas.microsoft.com/office/drawing/2014/main" val="3202762421"/>
                  </a:ext>
                </a:extLst>
              </a:tr>
              <a:tr h="381068">
                <a:tc>
                  <a:txBody>
                    <a:bodyPr/>
                    <a:lstStyle/>
                    <a:p>
                      <a:r>
                        <a:rPr lang="en-US" sz="1800" baseline="0" dirty="0"/>
                        <a:t>9:15 AM</a:t>
                      </a:r>
                    </a:p>
                  </a:txBody>
                  <a:tcPr marL="91427" marR="91427" marT="45713" marB="45713"/>
                </a:tc>
                <a:tc>
                  <a:txBody>
                    <a:bodyPr/>
                    <a:lstStyle/>
                    <a:p>
                      <a:endParaRPr lang="en-US" sz="1800" baseline="0" dirty="0"/>
                    </a:p>
                  </a:txBody>
                  <a:tcPr marL="91427" marR="91427" marT="45713" marB="45713"/>
                </a:tc>
                <a:tc>
                  <a:txBody>
                    <a:bodyPr/>
                    <a:lstStyle/>
                    <a:p>
                      <a:pPr marL="0" indent="0">
                        <a:spcBef>
                          <a:spcPts val="0"/>
                        </a:spcBef>
                        <a:buNone/>
                      </a:pPr>
                      <a:r>
                        <a:rPr lang="en-US" sz="1800" dirty="0"/>
                        <a:t>Overview of the Microsoft Azure Platform</a:t>
                      </a:r>
                    </a:p>
                  </a:txBody>
                  <a:tcPr marL="91427" marR="91427" marT="45713" marB="45713"/>
                </a:tc>
                <a:extLst>
                  <a:ext uri="{0D108BD9-81ED-4DB2-BD59-A6C34878D82A}">
                    <a16:rowId xmlns:a16="http://schemas.microsoft.com/office/drawing/2014/main" val="709502303"/>
                  </a:ext>
                </a:extLst>
              </a:tr>
              <a:tr h="381068">
                <a:tc>
                  <a:txBody>
                    <a:bodyPr/>
                    <a:lstStyle/>
                    <a:p>
                      <a:r>
                        <a:rPr lang="en-US" sz="1800" baseline="0" dirty="0"/>
                        <a:t>10:30 AM</a:t>
                      </a:r>
                    </a:p>
                  </a:txBody>
                  <a:tcPr marL="91427" marR="91427" marT="45713" marB="45713"/>
                </a:tc>
                <a:tc>
                  <a:txBody>
                    <a:bodyPr/>
                    <a:lstStyle/>
                    <a:p>
                      <a:endParaRPr lang="en-US" sz="1800" baseline="0" dirty="0"/>
                    </a:p>
                  </a:txBody>
                  <a:tcPr marL="91427" marR="91427" marT="45713" marB="45713"/>
                </a:tc>
                <a:tc>
                  <a:txBody>
                    <a:bodyPr/>
                    <a:lstStyle/>
                    <a:p>
                      <a:r>
                        <a:rPr lang="en-US" sz="1800" baseline="0" dirty="0"/>
                        <a:t>Break</a:t>
                      </a:r>
                    </a:p>
                  </a:txBody>
                  <a:tcPr marL="91427" marR="91427" marT="45713" marB="45713"/>
                </a:tc>
                <a:extLst>
                  <a:ext uri="{0D108BD9-81ED-4DB2-BD59-A6C34878D82A}">
                    <a16:rowId xmlns:a16="http://schemas.microsoft.com/office/drawing/2014/main" val="2725223181"/>
                  </a:ext>
                </a:extLst>
              </a:tr>
              <a:tr h="381068">
                <a:tc>
                  <a:txBody>
                    <a:bodyPr/>
                    <a:lstStyle/>
                    <a:p>
                      <a:r>
                        <a:rPr lang="en-US" sz="1800" baseline="0" dirty="0"/>
                        <a:t>10:45 AM</a:t>
                      </a:r>
                    </a:p>
                  </a:txBody>
                  <a:tcPr marL="91427" marR="91427" marT="45713" marB="45713"/>
                </a:tc>
                <a:tc>
                  <a:txBody>
                    <a:bodyPr/>
                    <a:lstStyle/>
                    <a:p>
                      <a:endParaRPr lang="en-US" sz="1800" baseline="0" dirty="0"/>
                    </a:p>
                  </a:txBody>
                  <a:tcPr marL="91427" marR="91427" marT="45713" marB="45713"/>
                </a:tc>
                <a:tc>
                  <a:txBody>
                    <a:bodyPr/>
                    <a:lstStyle/>
                    <a:p>
                      <a:pPr marL="0" indent="0">
                        <a:spcBef>
                          <a:spcPts val="0"/>
                        </a:spcBef>
                        <a:buNone/>
                      </a:pPr>
                      <a:r>
                        <a:rPr lang="en-US" sz="1800" dirty="0"/>
                        <a:t>Building Application Infrastructure in Azure</a:t>
                      </a:r>
                    </a:p>
                  </a:txBody>
                  <a:tcPr marL="91427" marR="91427" marT="45713" marB="45713"/>
                </a:tc>
                <a:extLst>
                  <a:ext uri="{0D108BD9-81ED-4DB2-BD59-A6C34878D82A}">
                    <a16:rowId xmlns:a16="http://schemas.microsoft.com/office/drawing/2014/main" val="3954698833"/>
                  </a:ext>
                </a:extLst>
              </a:tr>
              <a:tr h="381068">
                <a:tc>
                  <a:txBody>
                    <a:bodyPr/>
                    <a:lstStyle/>
                    <a:p>
                      <a:r>
                        <a:rPr lang="en-US" sz="1800" baseline="0" dirty="0"/>
                        <a:t>12:00 PM</a:t>
                      </a:r>
                    </a:p>
                  </a:txBody>
                  <a:tcPr marL="91427" marR="91427" marT="45713" marB="45713"/>
                </a:tc>
                <a:tc>
                  <a:txBody>
                    <a:bodyPr/>
                    <a:lstStyle/>
                    <a:p>
                      <a:endParaRPr lang="en-US" sz="1800" baseline="0" dirty="0"/>
                    </a:p>
                  </a:txBody>
                  <a:tcPr marL="91427" marR="91427" marT="45713" marB="45713"/>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800" baseline="0" dirty="0"/>
                        <a:t>Hands-On Labs / Lunch / Networking</a:t>
                      </a:r>
                    </a:p>
                  </a:txBody>
                  <a:tcPr marL="91427" marR="91427" marT="45713" marB="45713"/>
                </a:tc>
                <a:extLst>
                  <a:ext uri="{0D108BD9-81ED-4DB2-BD59-A6C34878D82A}">
                    <a16:rowId xmlns:a16="http://schemas.microsoft.com/office/drawing/2014/main" val="939985581"/>
                  </a:ext>
                </a:extLst>
              </a:tr>
              <a:tr h="442272">
                <a:tc>
                  <a:txBody>
                    <a:bodyPr/>
                    <a:lstStyle/>
                    <a:p>
                      <a:r>
                        <a:rPr lang="en-US" sz="1800" baseline="0" dirty="0"/>
                        <a:t>1:00 PM</a:t>
                      </a:r>
                    </a:p>
                  </a:txBody>
                  <a:tcPr marL="91427" marR="91427" marT="45713" marB="45713"/>
                </a:tc>
                <a:tc>
                  <a:txBody>
                    <a:bodyPr/>
                    <a:lstStyle/>
                    <a:p>
                      <a:endParaRPr lang="en-US" sz="1800" baseline="0" dirty="0"/>
                    </a:p>
                  </a:txBody>
                  <a:tcPr marL="91427" marR="91427" marT="45713" marB="45713"/>
                </a:tc>
                <a:tc>
                  <a:txBody>
                    <a:bodyPr/>
                    <a:lstStyle/>
                    <a:p>
                      <a:pPr marL="0" indent="0">
                        <a:spcBef>
                          <a:spcPts val="0"/>
                        </a:spcBef>
                        <a:buNone/>
                      </a:pPr>
                      <a:r>
                        <a:rPr lang="en-US" sz="1800" dirty="0"/>
                        <a:t>Hosting Web Applications on the Azure Platform</a:t>
                      </a:r>
                    </a:p>
                  </a:txBody>
                  <a:tcPr marL="91427" marR="91427" marT="45713" marB="45713"/>
                </a:tc>
                <a:extLst>
                  <a:ext uri="{0D108BD9-81ED-4DB2-BD59-A6C34878D82A}">
                    <a16:rowId xmlns:a16="http://schemas.microsoft.com/office/drawing/2014/main" val="1208610293"/>
                  </a:ext>
                </a:extLst>
              </a:tr>
              <a:tr h="442272">
                <a:tc>
                  <a:txBody>
                    <a:bodyPr/>
                    <a:lstStyle/>
                    <a:p>
                      <a:r>
                        <a:rPr lang="en-US" sz="1800" baseline="0" dirty="0"/>
                        <a:t>2:15 PM</a:t>
                      </a:r>
                    </a:p>
                  </a:txBody>
                  <a:tcPr marL="91427" marR="91427" marT="45713" marB="45713"/>
                </a:tc>
                <a:tc>
                  <a:txBody>
                    <a:bodyPr/>
                    <a:lstStyle/>
                    <a:p>
                      <a:endParaRPr lang="en-US" sz="1800" baseline="0" dirty="0"/>
                    </a:p>
                  </a:txBody>
                  <a:tcPr marL="91427" marR="91427" marT="45713" marB="45713"/>
                </a:tc>
                <a:tc>
                  <a:txBody>
                    <a:bodyPr/>
                    <a:lstStyle/>
                    <a:p>
                      <a:r>
                        <a:rPr lang="en-US" sz="1800" baseline="0" dirty="0"/>
                        <a:t>Break</a:t>
                      </a:r>
                    </a:p>
                  </a:txBody>
                  <a:tcPr marL="91427" marR="91427" marT="45713" marB="45713"/>
                </a:tc>
                <a:extLst>
                  <a:ext uri="{0D108BD9-81ED-4DB2-BD59-A6C34878D82A}">
                    <a16:rowId xmlns:a16="http://schemas.microsoft.com/office/drawing/2014/main" val="1372044081"/>
                  </a:ext>
                </a:extLst>
              </a:tr>
              <a:tr h="442272">
                <a:tc>
                  <a:txBody>
                    <a:bodyPr/>
                    <a:lstStyle/>
                    <a:p>
                      <a:r>
                        <a:rPr lang="en-US" sz="1800" baseline="0" dirty="0"/>
                        <a:t>2:30 PM</a:t>
                      </a:r>
                    </a:p>
                  </a:txBody>
                  <a:tcPr marL="91427" marR="91427" marT="45713" marB="45713"/>
                </a:tc>
                <a:tc>
                  <a:txBody>
                    <a:bodyPr/>
                    <a:lstStyle/>
                    <a:p>
                      <a:endParaRPr lang="en-US" sz="1800" baseline="0" dirty="0"/>
                    </a:p>
                  </a:txBody>
                  <a:tcPr marL="91427" marR="91427" marT="45713" marB="45713"/>
                </a:tc>
                <a:tc>
                  <a:txBody>
                    <a:bodyPr/>
                    <a:lstStyle/>
                    <a:p>
                      <a:pPr marL="0" indent="0">
                        <a:spcBef>
                          <a:spcPts val="0"/>
                        </a:spcBef>
                        <a:buNone/>
                      </a:pPr>
                      <a:r>
                        <a:rPr lang="en-US" sz="1800" dirty="0"/>
                        <a:t>Storing SQL Data in Azure</a:t>
                      </a:r>
                    </a:p>
                  </a:txBody>
                  <a:tcPr marL="91427" marR="91427" marT="45713" marB="45713"/>
                </a:tc>
                <a:extLst>
                  <a:ext uri="{0D108BD9-81ED-4DB2-BD59-A6C34878D82A}">
                    <a16:rowId xmlns:a16="http://schemas.microsoft.com/office/drawing/2014/main" val="3050631914"/>
                  </a:ext>
                </a:extLst>
              </a:tr>
              <a:tr h="442272">
                <a:tc>
                  <a:txBody>
                    <a:bodyPr/>
                    <a:lstStyle/>
                    <a:p>
                      <a:r>
                        <a:rPr lang="en-US" sz="1800" baseline="0" dirty="0"/>
                        <a:t>3:30 PM</a:t>
                      </a:r>
                    </a:p>
                  </a:txBody>
                  <a:tcPr marL="91427" marR="91427" marT="45713" marB="45713"/>
                </a:tc>
                <a:tc>
                  <a:txBody>
                    <a:bodyPr/>
                    <a:lstStyle/>
                    <a:p>
                      <a:endParaRPr lang="en-US" sz="1800" baseline="0" dirty="0"/>
                    </a:p>
                  </a:txBody>
                  <a:tcPr marL="91427" marR="91427" marT="45713" marB="45713"/>
                </a:tc>
                <a:tc>
                  <a:txBody>
                    <a:bodyPr/>
                    <a:lstStyle/>
                    <a:p>
                      <a:r>
                        <a:rPr lang="en-US" sz="1800" baseline="0" dirty="0"/>
                        <a:t>Hands-On Labs (on-site and take home)</a:t>
                      </a:r>
                    </a:p>
                  </a:txBody>
                  <a:tcPr marL="91427" marR="91427" marT="45713" marB="45713"/>
                </a:tc>
                <a:extLst>
                  <a:ext uri="{0D108BD9-81ED-4DB2-BD59-A6C34878D82A}">
                    <a16:rowId xmlns:a16="http://schemas.microsoft.com/office/drawing/2014/main" val="4041188077"/>
                  </a:ext>
                </a:extLst>
              </a:tr>
            </a:tbl>
          </a:graphicData>
        </a:graphic>
      </p:graphicFrame>
    </p:spTree>
    <p:extLst>
      <p:ext uri="{BB962C8B-B14F-4D97-AF65-F5344CB8AC3E}">
        <p14:creationId xmlns:p14="http://schemas.microsoft.com/office/powerpoint/2010/main" val="99359486"/>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B4D501-F407-4C30-A955-5604E40334D1}"/>
              </a:ext>
            </a:extLst>
          </p:cNvPr>
          <p:cNvSpPr>
            <a:spLocks noGrp="1"/>
          </p:cNvSpPr>
          <p:nvPr>
            <p:ph type="title"/>
          </p:nvPr>
        </p:nvSpPr>
        <p:spPr/>
        <p:txBody>
          <a:bodyPr/>
          <a:lstStyle/>
          <a:p>
            <a:r>
              <a:rPr lang="en-US" dirty="0"/>
              <a:t>Resources</a:t>
            </a:r>
          </a:p>
        </p:txBody>
      </p:sp>
      <p:pic>
        <p:nvPicPr>
          <p:cNvPr id="4" name="Picture 3" descr="Screenshot of Azure Portal list of subscriptions.">
            <a:extLst>
              <a:ext uri="{FF2B5EF4-FFF2-40B4-BE49-F238E27FC236}">
                <a16:creationId xmlns:a16="http://schemas.microsoft.com/office/drawing/2014/main" id="{7FEB098C-D848-4937-ACC0-DF4A731E1E9C}"/>
              </a:ext>
            </a:extLst>
          </p:cNvPr>
          <p:cNvPicPr>
            <a:picLocks noChangeAspect="1"/>
          </p:cNvPicPr>
          <p:nvPr/>
        </p:nvPicPr>
        <p:blipFill>
          <a:blip r:embed="rId3"/>
          <a:stretch>
            <a:fillRect/>
          </a:stretch>
        </p:blipFill>
        <p:spPr>
          <a:xfrm>
            <a:off x="2156166" y="2217644"/>
            <a:ext cx="7772400" cy="4123015"/>
          </a:xfrm>
          <a:prstGeom prst="rect">
            <a:avLst/>
          </a:prstGeom>
        </p:spPr>
      </p:pic>
      <p:sp>
        <p:nvSpPr>
          <p:cNvPr id="5" name="Content Placeholder 2">
            <a:extLst>
              <a:ext uri="{FF2B5EF4-FFF2-40B4-BE49-F238E27FC236}">
                <a16:creationId xmlns:a16="http://schemas.microsoft.com/office/drawing/2014/main" id="{4FACD7B0-555F-4784-A9BE-FF34380B73CB}"/>
              </a:ext>
            </a:extLst>
          </p:cNvPr>
          <p:cNvSpPr txBox="1">
            <a:spLocks/>
          </p:cNvSpPr>
          <p:nvPr/>
        </p:nvSpPr>
        <p:spPr>
          <a:xfrm>
            <a:off x="1982788" y="1021216"/>
            <a:ext cx="8119156" cy="665695"/>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marL="0" indent="0" algn="ctr">
              <a:buNone/>
            </a:pPr>
            <a:r>
              <a:rPr lang="en-US" kern="0" dirty="0">
                <a:solidFill>
                  <a:srgbClr val="000000"/>
                </a:solidFill>
              </a:rPr>
              <a:t>A </a:t>
            </a:r>
            <a:r>
              <a:rPr lang="en-US" b="1" kern="0" dirty="0">
                <a:solidFill>
                  <a:srgbClr val="000000"/>
                </a:solidFill>
              </a:rPr>
              <a:t>Resource </a:t>
            </a:r>
            <a:r>
              <a:rPr lang="en-US" kern="0" dirty="0">
                <a:solidFill>
                  <a:srgbClr val="000000"/>
                </a:solidFill>
              </a:rPr>
              <a:t>is an individual service instance</a:t>
            </a:r>
          </a:p>
          <a:p>
            <a:pPr marL="0" indent="0" algn="ctr">
              <a:buNone/>
            </a:pPr>
            <a:endParaRPr lang="en-US" kern="0" dirty="0">
              <a:solidFill>
                <a:srgbClr val="000000"/>
              </a:solidFill>
            </a:endParaRPr>
          </a:p>
        </p:txBody>
      </p:sp>
    </p:spTree>
    <p:extLst>
      <p:ext uri="{BB962C8B-B14F-4D97-AF65-F5344CB8AC3E}">
        <p14:creationId xmlns:p14="http://schemas.microsoft.com/office/powerpoint/2010/main" val="14485667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CC5F4C-FE2F-4DAF-B9E3-B6495B26B358}"/>
              </a:ext>
            </a:extLst>
          </p:cNvPr>
          <p:cNvSpPr>
            <a:spLocks noGrp="1"/>
          </p:cNvSpPr>
          <p:nvPr>
            <p:ph type="title"/>
          </p:nvPr>
        </p:nvSpPr>
        <p:spPr/>
        <p:txBody>
          <a:bodyPr/>
          <a:lstStyle/>
          <a:p>
            <a:r>
              <a:rPr lang="en-US" dirty="0"/>
              <a:t>Resource Groups</a:t>
            </a:r>
          </a:p>
        </p:txBody>
      </p:sp>
      <p:sp>
        <p:nvSpPr>
          <p:cNvPr id="5" name="Content Placeholder 2">
            <a:extLst>
              <a:ext uri="{FF2B5EF4-FFF2-40B4-BE49-F238E27FC236}">
                <a16:creationId xmlns:a16="http://schemas.microsoft.com/office/drawing/2014/main" id="{B5F89E2E-ABC9-409D-93A2-B168760CF1D1}"/>
              </a:ext>
            </a:extLst>
          </p:cNvPr>
          <p:cNvSpPr txBox="1">
            <a:spLocks/>
          </p:cNvSpPr>
          <p:nvPr/>
        </p:nvSpPr>
        <p:spPr>
          <a:xfrm>
            <a:off x="1982788" y="1021216"/>
            <a:ext cx="8119156" cy="665695"/>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marL="0" indent="0" algn="ctr">
              <a:buNone/>
            </a:pPr>
            <a:r>
              <a:rPr lang="en-US" kern="0" dirty="0">
                <a:solidFill>
                  <a:srgbClr val="000000"/>
                </a:solidFill>
              </a:rPr>
              <a:t>A </a:t>
            </a:r>
            <a:r>
              <a:rPr lang="en-US" b="1" kern="0" dirty="0">
                <a:solidFill>
                  <a:srgbClr val="000000"/>
                </a:solidFill>
              </a:rPr>
              <a:t>Resource Group </a:t>
            </a:r>
            <a:r>
              <a:rPr lang="en-US" kern="0" dirty="0">
                <a:solidFill>
                  <a:srgbClr val="000000"/>
                </a:solidFill>
              </a:rPr>
              <a:t>is a unit of management for resources</a:t>
            </a:r>
          </a:p>
          <a:p>
            <a:pPr marL="0" indent="0" algn="ctr">
              <a:buNone/>
            </a:pPr>
            <a:endParaRPr lang="en-US" kern="0" dirty="0">
              <a:solidFill>
                <a:srgbClr val="000000"/>
              </a:solidFill>
            </a:endParaRPr>
          </a:p>
        </p:txBody>
      </p:sp>
      <p:pic>
        <p:nvPicPr>
          <p:cNvPr id="6" name="Picture 5" descr="Screenshot of portal depicting Azure Resource groups.">
            <a:extLst>
              <a:ext uri="{FF2B5EF4-FFF2-40B4-BE49-F238E27FC236}">
                <a16:creationId xmlns:a16="http://schemas.microsoft.com/office/drawing/2014/main" id="{4C257B5C-58D4-491E-99CA-320384A8AEED}"/>
              </a:ext>
            </a:extLst>
          </p:cNvPr>
          <p:cNvPicPr>
            <a:picLocks noChangeAspect="1"/>
          </p:cNvPicPr>
          <p:nvPr/>
        </p:nvPicPr>
        <p:blipFill>
          <a:blip r:embed="rId3"/>
          <a:stretch>
            <a:fillRect/>
          </a:stretch>
        </p:blipFill>
        <p:spPr>
          <a:xfrm>
            <a:off x="2156166" y="2217644"/>
            <a:ext cx="7772400" cy="4123015"/>
          </a:xfrm>
          <a:prstGeom prst="rect">
            <a:avLst/>
          </a:prstGeom>
        </p:spPr>
      </p:pic>
    </p:spTree>
    <p:extLst>
      <p:ext uri="{BB962C8B-B14F-4D97-AF65-F5344CB8AC3E}">
        <p14:creationId xmlns:p14="http://schemas.microsoft.com/office/powerpoint/2010/main" val="19317688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4EDB8F-C08A-4800-9A4C-6BA408FA7B9E}"/>
              </a:ext>
            </a:extLst>
          </p:cNvPr>
          <p:cNvSpPr>
            <a:spLocks noGrp="1"/>
          </p:cNvSpPr>
          <p:nvPr>
            <p:ph type="title"/>
          </p:nvPr>
        </p:nvSpPr>
        <p:spPr/>
        <p:txBody>
          <a:bodyPr/>
          <a:lstStyle/>
          <a:p>
            <a:r>
              <a:rPr lang="en-US" dirty="0"/>
              <a:t>Resource Groups</a:t>
            </a:r>
          </a:p>
        </p:txBody>
      </p:sp>
      <p:pic>
        <p:nvPicPr>
          <p:cNvPr id="4" name="Content Placeholder 3" descr="Four icons depicting a Resource group, include a globe, a file, a computer, and a database, and are connected in a circle by an arrow that intersects them.">
            <a:extLst>
              <a:ext uri="{FF2B5EF4-FFF2-40B4-BE49-F238E27FC236}">
                <a16:creationId xmlns:a16="http://schemas.microsoft.com/office/drawing/2014/main" id="{C0A5380F-4772-45F6-ABC9-7DEA56257A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7895" y="1714447"/>
            <a:ext cx="4453389" cy="4038431"/>
          </a:xfrm>
          <a:prstGeom prst="rect">
            <a:avLst/>
          </a:prstGeom>
        </p:spPr>
      </p:pic>
    </p:spTree>
    <p:extLst>
      <p:ext uri="{BB962C8B-B14F-4D97-AF65-F5344CB8AC3E}">
        <p14:creationId xmlns:p14="http://schemas.microsoft.com/office/powerpoint/2010/main" val="413713148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7E6203-8331-4A1B-8918-334AB0A8AD98}"/>
              </a:ext>
            </a:extLst>
          </p:cNvPr>
          <p:cNvSpPr>
            <a:spLocks noGrp="1"/>
          </p:cNvSpPr>
          <p:nvPr>
            <p:ph type="title"/>
          </p:nvPr>
        </p:nvSpPr>
        <p:spPr/>
        <p:txBody>
          <a:bodyPr/>
          <a:lstStyle/>
          <a:p>
            <a:r>
              <a:rPr lang="en-US" dirty="0"/>
              <a:t>Portal Features</a:t>
            </a:r>
          </a:p>
        </p:txBody>
      </p:sp>
      <p:sp>
        <p:nvSpPr>
          <p:cNvPr id="4" name="Content Placeholder 2">
            <a:extLst>
              <a:ext uri="{FF2B5EF4-FFF2-40B4-BE49-F238E27FC236}">
                <a16:creationId xmlns:a16="http://schemas.microsoft.com/office/drawing/2014/main" id="{053BA5FF-5B15-41AF-B342-A8FD7FBF3D87}"/>
              </a:ext>
            </a:extLst>
          </p:cNvPr>
          <p:cNvSpPr txBox="1">
            <a:spLocks/>
          </p:cNvSpPr>
          <p:nvPr/>
        </p:nvSpPr>
        <p:spPr>
          <a:xfrm>
            <a:off x="1982788" y="1021215"/>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r>
              <a:rPr lang="en-US" kern="0" dirty="0">
                <a:solidFill>
                  <a:srgbClr val="000000"/>
                </a:solidFill>
              </a:rPr>
              <a:t>Create and configure cloud resources</a:t>
            </a:r>
          </a:p>
          <a:p>
            <a:pPr lvl="1"/>
            <a:r>
              <a:rPr lang="en-US" kern="0" dirty="0">
                <a:solidFill>
                  <a:srgbClr val="000000"/>
                </a:solidFill>
              </a:rPr>
              <a:t>Virtual machines, virtual networks, web apps, mobile apps, etc.</a:t>
            </a:r>
          </a:p>
          <a:p>
            <a:r>
              <a:rPr lang="en-US" kern="0" dirty="0">
                <a:solidFill>
                  <a:srgbClr val="000000"/>
                </a:solidFill>
              </a:rPr>
              <a:t>Monitor workloads and configure alerts</a:t>
            </a:r>
          </a:p>
          <a:p>
            <a:pPr lvl="1"/>
            <a:r>
              <a:rPr lang="en-US" kern="0" dirty="0">
                <a:solidFill>
                  <a:srgbClr val="000000"/>
                </a:solidFill>
              </a:rPr>
              <a:t>Customizable dashboard and blades</a:t>
            </a:r>
          </a:p>
          <a:p>
            <a:r>
              <a:rPr lang="en-US" kern="0" dirty="0">
                <a:solidFill>
                  <a:srgbClr val="000000"/>
                </a:solidFill>
              </a:rPr>
              <a:t>Integrated DevOps experience </a:t>
            </a:r>
          </a:p>
          <a:p>
            <a:pPr lvl="1"/>
            <a:r>
              <a:rPr lang="en-US" kern="0" dirty="0">
                <a:solidFill>
                  <a:srgbClr val="000000"/>
                </a:solidFill>
              </a:rPr>
              <a:t>Continuous integration and deployment and configuration management </a:t>
            </a:r>
          </a:p>
          <a:p>
            <a:r>
              <a:rPr lang="en-US" kern="0" dirty="0">
                <a:solidFill>
                  <a:srgbClr val="000000"/>
                </a:solidFill>
              </a:rPr>
              <a:t>Integration with the Azure Marketplace</a:t>
            </a:r>
          </a:p>
          <a:p>
            <a:pPr lvl="1"/>
            <a:r>
              <a:rPr lang="en-US" kern="0" dirty="0">
                <a:solidFill>
                  <a:srgbClr val="000000"/>
                </a:solidFill>
              </a:rPr>
              <a:t>Easy access to Microsoft and Azure certified solutions</a:t>
            </a:r>
          </a:p>
        </p:txBody>
      </p:sp>
    </p:spTree>
    <p:extLst>
      <p:ext uri="{BB962C8B-B14F-4D97-AF65-F5344CB8AC3E}">
        <p14:creationId xmlns:p14="http://schemas.microsoft.com/office/powerpoint/2010/main" val="2746408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41C4B2-130D-46C3-A869-018B58AA4ED1}"/>
              </a:ext>
            </a:extLst>
          </p:cNvPr>
          <p:cNvSpPr>
            <a:spLocks noGrp="1"/>
          </p:cNvSpPr>
          <p:nvPr>
            <p:ph type="title"/>
          </p:nvPr>
        </p:nvSpPr>
        <p:spPr/>
        <p:txBody>
          <a:bodyPr/>
          <a:lstStyle/>
          <a:p>
            <a:r>
              <a:rPr lang="en-US" dirty="0"/>
              <a:t>Dashboard</a:t>
            </a:r>
          </a:p>
        </p:txBody>
      </p:sp>
      <p:pic>
        <p:nvPicPr>
          <p:cNvPr id="4" name="Picture 3" descr="Screenshot of an Azure virtual machine dashboard. ">
            <a:extLst>
              <a:ext uri="{FF2B5EF4-FFF2-40B4-BE49-F238E27FC236}">
                <a16:creationId xmlns:a16="http://schemas.microsoft.com/office/drawing/2014/main" id="{3854EF85-E818-4E3C-8B0B-635BCB53C2B3}"/>
              </a:ext>
            </a:extLst>
          </p:cNvPr>
          <p:cNvPicPr>
            <a:picLocks noChangeAspect="1"/>
          </p:cNvPicPr>
          <p:nvPr/>
        </p:nvPicPr>
        <p:blipFill>
          <a:blip r:embed="rId3"/>
          <a:stretch>
            <a:fillRect/>
          </a:stretch>
        </p:blipFill>
        <p:spPr>
          <a:xfrm>
            <a:off x="1981200" y="1246229"/>
            <a:ext cx="8229600" cy="4365545"/>
          </a:xfrm>
          <a:prstGeom prst="rect">
            <a:avLst/>
          </a:prstGeom>
        </p:spPr>
      </p:pic>
    </p:spTree>
    <p:extLst>
      <p:ext uri="{BB962C8B-B14F-4D97-AF65-F5344CB8AC3E}">
        <p14:creationId xmlns:p14="http://schemas.microsoft.com/office/powerpoint/2010/main" val="71186660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DE202-FDBB-4714-A372-800B6C75CEE0}"/>
              </a:ext>
            </a:extLst>
          </p:cNvPr>
          <p:cNvSpPr>
            <a:spLocks noGrp="1"/>
          </p:cNvSpPr>
          <p:nvPr>
            <p:ph type="title"/>
          </p:nvPr>
        </p:nvSpPr>
        <p:spPr/>
        <p:txBody>
          <a:bodyPr/>
          <a:lstStyle/>
          <a:p>
            <a:r>
              <a:rPr lang="en-US" dirty="0"/>
              <a:t>Customizing the Dashboard</a:t>
            </a:r>
          </a:p>
        </p:txBody>
      </p:sp>
      <p:pic>
        <p:nvPicPr>
          <p:cNvPr id="5" name="Content Placeholder 4" descr="Screenshot of a computer’s Home dashboard, including depiction of the Tile Gallery at left.">
            <a:extLst>
              <a:ext uri="{FF2B5EF4-FFF2-40B4-BE49-F238E27FC236}">
                <a16:creationId xmlns:a16="http://schemas.microsoft.com/office/drawing/2014/main" id="{24DBC875-0455-46BC-A91A-7D793CE9C8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36764" y="1108092"/>
            <a:ext cx="8118475" cy="4973604"/>
          </a:xfrm>
          <a:prstGeom prst="rect">
            <a:avLst/>
          </a:prstGeom>
        </p:spPr>
      </p:pic>
    </p:spTree>
    <p:extLst>
      <p:ext uri="{BB962C8B-B14F-4D97-AF65-F5344CB8AC3E}">
        <p14:creationId xmlns:p14="http://schemas.microsoft.com/office/powerpoint/2010/main" val="253869591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B5EABA-C9C5-4686-A103-2A6647ACA988}"/>
              </a:ext>
            </a:extLst>
          </p:cNvPr>
          <p:cNvSpPr>
            <a:spLocks noGrp="1"/>
          </p:cNvSpPr>
          <p:nvPr>
            <p:ph type="title"/>
          </p:nvPr>
        </p:nvSpPr>
        <p:spPr/>
        <p:txBody>
          <a:bodyPr/>
          <a:lstStyle/>
          <a:p>
            <a:r>
              <a:rPr lang="en-US" dirty="0"/>
              <a:t>Navigation Menu</a:t>
            </a:r>
          </a:p>
        </p:txBody>
      </p:sp>
      <p:sp>
        <p:nvSpPr>
          <p:cNvPr id="8" name="Text Placeholder 3">
            <a:extLst>
              <a:ext uri="{FF2B5EF4-FFF2-40B4-BE49-F238E27FC236}">
                <a16:creationId xmlns:a16="http://schemas.microsoft.com/office/drawing/2014/main" id="{4F7C8821-70B7-4D63-B991-09ACB96D026E}"/>
              </a:ext>
            </a:extLst>
          </p:cNvPr>
          <p:cNvSpPr txBox="1">
            <a:spLocks/>
          </p:cNvSpPr>
          <p:nvPr/>
        </p:nvSpPr>
        <p:spPr>
          <a:xfrm>
            <a:off x="1981200" y="1535113"/>
            <a:ext cx="4040188" cy="639762"/>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marL="0" indent="0" algn="ctr">
              <a:buNone/>
            </a:pPr>
            <a:r>
              <a:rPr lang="en-US" sz="2400" b="1" kern="0" dirty="0">
                <a:solidFill>
                  <a:srgbClr val="0070C0"/>
                </a:solidFill>
                <a:latin typeface="Segoe Semibold" panose="020B0702040504020203" pitchFamily="34" charset="0"/>
              </a:rPr>
              <a:t>Expanded</a:t>
            </a:r>
          </a:p>
        </p:txBody>
      </p:sp>
      <p:sp>
        <p:nvSpPr>
          <p:cNvPr id="10" name="Text Placeholder 5">
            <a:extLst>
              <a:ext uri="{FF2B5EF4-FFF2-40B4-BE49-F238E27FC236}">
                <a16:creationId xmlns:a16="http://schemas.microsoft.com/office/drawing/2014/main" id="{F3A85887-E801-42F5-A60C-CA017277317A}"/>
              </a:ext>
            </a:extLst>
          </p:cNvPr>
          <p:cNvSpPr txBox="1">
            <a:spLocks/>
          </p:cNvSpPr>
          <p:nvPr/>
        </p:nvSpPr>
        <p:spPr>
          <a:xfrm>
            <a:off x="6169026" y="1535113"/>
            <a:ext cx="4041775" cy="639762"/>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marL="0" indent="0" algn="ctr">
              <a:buNone/>
            </a:pPr>
            <a:r>
              <a:rPr lang="en-US" sz="2400" b="1" kern="0" dirty="0">
                <a:solidFill>
                  <a:srgbClr val="0070C0"/>
                </a:solidFill>
                <a:latin typeface="Segoe Semibold" panose="020B0702040504020203" pitchFamily="34" charset="0"/>
              </a:rPr>
              <a:t>Collapsed</a:t>
            </a:r>
          </a:p>
        </p:txBody>
      </p:sp>
      <p:grpSp>
        <p:nvGrpSpPr>
          <p:cNvPr id="6" name="Group 5" descr="Diagram depicts two vertical stacks, one on the left with Azure resources expanded and one on the right with those resources collapsed.">
            <a:extLst>
              <a:ext uri="{FF2B5EF4-FFF2-40B4-BE49-F238E27FC236}">
                <a16:creationId xmlns:a16="http://schemas.microsoft.com/office/drawing/2014/main" id="{49CCAF23-6880-4134-98D3-ADC6A029B7EE}"/>
              </a:ext>
            </a:extLst>
          </p:cNvPr>
          <p:cNvGrpSpPr/>
          <p:nvPr/>
        </p:nvGrpSpPr>
        <p:grpSpPr>
          <a:xfrm>
            <a:off x="3273885" y="2274723"/>
            <a:ext cx="5643436" cy="3951288"/>
            <a:chOff x="1749885" y="2274723"/>
            <a:chExt cx="5643436" cy="3951288"/>
          </a:xfrm>
        </p:grpSpPr>
        <p:pic>
          <p:nvPicPr>
            <p:cNvPr id="9" name="Content Placeholder 8">
              <a:extLst>
                <a:ext uri="{FF2B5EF4-FFF2-40B4-BE49-F238E27FC236}">
                  <a16:creationId xmlns:a16="http://schemas.microsoft.com/office/drawing/2014/main" id="{C0A2B767-48E3-406E-BFF9-41D4F5080F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49885" y="2274723"/>
              <a:ext cx="1454818" cy="3951288"/>
            </a:xfrm>
            <a:prstGeom prst="rect">
              <a:avLst/>
            </a:prstGeom>
          </p:spPr>
        </p:pic>
        <p:pic>
          <p:nvPicPr>
            <p:cNvPr id="11" name="Content Placeholder 10">
              <a:extLst>
                <a:ext uri="{FF2B5EF4-FFF2-40B4-BE49-F238E27FC236}">
                  <a16:creationId xmlns:a16="http://schemas.microsoft.com/office/drawing/2014/main" id="{49F1DD35-F9CD-4BC4-B71A-5E8469DC700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38503" y="2274723"/>
              <a:ext cx="1454818" cy="3951288"/>
            </a:xfrm>
            <a:prstGeom prst="rect">
              <a:avLst/>
            </a:prstGeom>
          </p:spPr>
        </p:pic>
      </p:grpSp>
    </p:spTree>
    <p:extLst>
      <p:ext uri="{BB962C8B-B14F-4D97-AF65-F5344CB8AC3E}">
        <p14:creationId xmlns:p14="http://schemas.microsoft.com/office/powerpoint/2010/main" val="316886154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CE6FC1-FB81-4812-A6B3-16073DFC8720}"/>
              </a:ext>
            </a:extLst>
          </p:cNvPr>
          <p:cNvSpPr>
            <a:spLocks noGrp="1"/>
          </p:cNvSpPr>
          <p:nvPr>
            <p:ph type="title"/>
          </p:nvPr>
        </p:nvSpPr>
        <p:spPr/>
        <p:txBody>
          <a:bodyPr/>
          <a:lstStyle/>
          <a:p>
            <a:r>
              <a:rPr lang="en-US" dirty="0"/>
              <a:t>Blades</a:t>
            </a:r>
          </a:p>
        </p:txBody>
      </p:sp>
      <p:pic>
        <p:nvPicPr>
          <p:cNvPr id="4" name="Picture 3" descr="Screenshot of Azure Cosmos account page.">
            <a:extLst>
              <a:ext uri="{FF2B5EF4-FFF2-40B4-BE49-F238E27FC236}">
                <a16:creationId xmlns:a16="http://schemas.microsoft.com/office/drawing/2014/main" id="{3A14E95D-F53C-421A-8079-0356A4F42C86}"/>
              </a:ext>
            </a:extLst>
          </p:cNvPr>
          <p:cNvPicPr>
            <a:picLocks noChangeAspect="1"/>
          </p:cNvPicPr>
          <p:nvPr/>
        </p:nvPicPr>
        <p:blipFill>
          <a:blip r:embed="rId3"/>
          <a:stretch>
            <a:fillRect/>
          </a:stretch>
        </p:blipFill>
        <p:spPr>
          <a:xfrm>
            <a:off x="1981200" y="1246229"/>
            <a:ext cx="8229600" cy="4365545"/>
          </a:xfrm>
          <a:prstGeom prst="rect">
            <a:avLst/>
          </a:prstGeom>
        </p:spPr>
      </p:pic>
    </p:spTree>
    <p:extLst>
      <p:ext uri="{BB962C8B-B14F-4D97-AF65-F5344CB8AC3E}">
        <p14:creationId xmlns:p14="http://schemas.microsoft.com/office/powerpoint/2010/main" val="199981800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2104F9-2F43-414A-80F0-6A7F32E9AA63}"/>
              </a:ext>
            </a:extLst>
          </p:cNvPr>
          <p:cNvSpPr>
            <a:spLocks noGrp="1"/>
          </p:cNvSpPr>
          <p:nvPr>
            <p:ph type="title"/>
          </p:nvPr>
        </p:nvSpPr>
        <p:spPr/>
        <p:txBody>
          <a:bodyPr/>
          <a:lstStyle/>
          <a:p>
            <a:r>
              <a:rPr lang="en-US" dirty="0"/>
              <a:t>Journeys</a:t>
            </a:r>
          </a:p>
        </p:txBody>
      </p:sp>
      <p:pic>
        <p:nvPicPr>
          <p:cNvPr id="4" name="Picture 3" descr="Screenshot of Azure SQL Database account page.">
            <a:extLst>
              <a:ext uri="{FF2B5EF4-FFF2-40B4-BE49-F238E27FC236}">
                <a16:creationId xmlns:a16="http://schemas.microsoft.com/office/drawing/2014/main" id="{95DF9F96-B2EF-4643-B96A-1EE211255E05}"/>
              </a:ext>
            </a:extLst>
          </p:cNvPr>
          <p:cNvPicPr>
            <a:picLocks noChangeAspect="1"/>
          </p:cNvPicPr>
          <p:nvPr/>
        </p:nvPicPr>
        <p:blipFill>
          <a:blip r:embed="rId3"/>
          <a:stretch>
            <a:fillRect/>
          </a:stretch>
        </p:blipFill>
        <p:spPr>
          <a:xfrm>
            <a:off x="1981200" y="1246229"/>
            <a:ext cx="8229600" cy="4365545"/>
          </a:xfrm>
          <a:prstGeom prst="rect">
            <a:avLst/>
          </a:prstGeom>
        </p:spPr>
      </p:pic>
    </p:spTree>
    <p:extLst>
      <p:ext uri="{BB962C8B-B14F-4D97-AF65-F5344CB8AC3E}">
        <p14:creationId xmlns:p14="http://schemas.microsoft.com/office/powerpoint/2010/main" val="222729541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EDD5A-3FE8-4D19-B05A-B984ABEEE620}"/>
              </a:ext>
            </a:extLst>
          </p:cNvPr>
          <p:cNvSpPr>
            <a:spLocks noGrp="1"/>
          </p:cNvSpPr>
          <p:nvPr>
            <p:ph type="title"/>
          </p:nvPr>
        </p:nvSpPr>
        <p:spPr/>
        <p:txBody>
          <a:bodyPr/>
          <a:lstStyle/>
          <a:p>
            <a:r>
              <a:rPr lang="en-US" dirty="0"/>
              <a:t>Notifications</a:t>
            </a:r>
          </a:p>
        </p:txBody>
      </p:sp>
      <p:sp>
        <p:nvSpPr>
          <p:cNvPr id="5" name="Text Placeholder 3">
            <a:extLst>
              <a:ext uri="{FF2B5EF4-FFF2-40B4-BE49-F238E27FC236}">
                <a16:creationId xmlns:a16="http://schemas.microsoft.com/office/drawing/2014/main" id="{406820BD-7890-4183-8814-B2DA6CAC444E}"/>
              </a:ext>
            </a:extLst>
          </p:cNvPr>
          <p:cNvSpPr txBox="1">
            <a:spLocks/>
          </p:cNvSpPr>
          <p:nvPr/>
        </p:nvSpPr>
        <p:spPr>
          <a:xfrm>
            <a:off x="1981200" y="1535113"/>
            <a:ext cx="4040188" cy="639762"/>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marL="0" indent="0" algn="ctr">
              <a:buNone/>
            </a:pPr>
            <a:r>
              <a:rPr lang="en-US" sz="2400" b="1" kern="0" dirty="0">
                <a:solidFill>
                  <a:srgbClr val="0070C0"/>
                </a:solidFill>
                <a:latin typeface="Segoe Semibold" panose="020B0702040504020203" pitchFamily="34" charset="0"/>
              </a:rPr>
              <a:t>In Progress</a:t>
            </a:r>
          </a:p>
        </p:txBody>
      </p:sp>
      <p:sp>
        <p:nvSpPr>
          <p:cNvPr id="7" name="Text Placeholder 5">
            <a:extLst>
              <a:ext uri="{FF2B5EF4-FFF2-40B4-BE49-F238E27FC236}">
                <a16:creationId xmlns:a16="http://schemas.microsoft.com/office/drawing/2014/main" id="{C7F05B0F-A5F5-44A3-AA62-CAABE6FA83BB}"/>
              </a:ext>
            </a:extLst>
          </p:cNvPr>
          <p:cNvSpPr txBox="1">
            <a:spLocks/>
          </p:cNvSpPr>
          <p:nvPr/>
        </p:nvSpPr>
        <p:spPr>
          <a:xfrm>
            <a:off x="6169026" y="1535113"/>
            <a:ext cx="4041775" cy="639762"/>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marL="0" indent="0" algn="ctr">
              <a:buNone/>
            </a:pPr>
            <a:r>
              <a:rPr lang="en-US" sz="2400" b="1" kern="0" dirty="0">
                <a:solidFill>
                  <a:srgbClr val="0070C0"/>
                </a:solidFill>
                <a:latin typeface="Segoe Semibold" panose="020B0702040504020203" pitchFamily="34" charset="0"/>
              </a:rPr>
              <a:t>Completed</a:t>
            </a:r>
          </a:p>
        </p:txBody>
      </p:sp>
      <p:grpSp>
        <p:nvGrpSpPr>
          <p:cNvPr id="10" name="Group 9" descr="Two vertical, adjacent blocks depict a deployment in progress screenshot on the left, and a completed deployment screenshot at right.">
            <a:extLst>
              <a:ext uri="{FF2B5EF4-FFF2-40B4-BE49-F238E27FC236}">
                <a16:creationId xmlns:a16="http://schemas.microsoft.com/office/drawing/2014/main" id="{8B3CDF28-7D2D-40CC-B33C-B9E74C2533A2}"/>
              </a:ext>
            </a:extLst>
          </p:cNvPr>
          <p:cNvGrpSpPr/>
          <p:nvPr/>
        </p:nvGrpSpPr>
        <p:grpSpPr>
          <a:xfrm>
            <a:off x="2546475" y="2232680"/>
            <a:ext cx="7098256" cy="3951288"/>
            <a:chOff x="1022475" y="2232680"/>
            <a:chExt cx="7098256" cy="3951288"/>
          </a:xfrm>
        </p:grpSpPr>
        <p:pic>
          <p:nvPicPr>
            <p:cNvPr id="6" name="Content Placeholder 11">
              <a:extLst>
                <a:ext uri="{FF2B5EF4-FFF2-40B4-BE49-F238E27FC236}">
                  <a16:creationId xmlns:a16="http://schemas.microsoft.com/office/drawing/2014/main" id="{8ACC323F-C660-4A80-9C6C-931966E0A1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2475" y="2232680"/>
              <a:ext cx="2909637" cy="3951288"/>
            </a:xfrm>
            <a:prstGeom prst="rect">
              <a:avLst/>
            </a:prstGeom>
          </p:spPr>
        </p:pic>
        <p:pic>
          <p:nvPicPr>
            <p:cNvPr id="8" name="Content Placeholder 9">
              <a:extLst>
                <a:ext uri="{FF2B5EF4-FFF2-40B4-BE49-F238E27FC236}">
                  <a16:creationId xmlns:a16="http://schemas.microsoft.com/office/drawing/2014/main" id="{34D3B875-D18D-4C92-95E3-691602B2224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11094" y="2232680"/>
              <a:ext cx="2909637" cy="3951288"/>
            </a:xfrm>
            <a:prstGeom prst="rect">
              <a:avLst/>
            </a:prstGeom>
          </p:spPr>
        </p:pic>
      </p:grpSp>
    </p:spTree>
    <p:extLst>
      <p:ext uri="{BB962C8B-B14F-4D97-AF65-F5344CB8AC3E}">
        <p14:creationId xmlns:p14="http://schemas.microsoft.com/office/powerpoint/2010/main" val="24069167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99F632-2699-46D1-B177-9BCBD85126C0}"/>
              </a:ext>
            </a:extLst>
          </p:cNvPr>
          <p:cNvSpPr>
            <a:spLocks noGrp="1"/>
          </p:cNvSpPr>
          <p:nvPr>
            <p:ph type="title"/>
          </p:nvPr>
        </p:nvSpPr>
        <p:spPr>
          <a:xfrm>
            <a:off x="520560" y="338313"/>
            <a:ext cx="2359575" cy="426341"/>
          </a:xfrm>
        </p:spPr>
        <p:txBody>
          <a:bodyPr>
            <a:normAutofit fontScale="90000"/>
          </a:bodyPr>
          <a:lstStyle/>
          <a:p>
            <a:r>
              <a:rPr lang="en-US" sz="2800" dirty="0">
                <a:solidFill>
                  <a:schemeClr val="accent1"/>
                </a:solidFill>
              </a:rPr>
              <a:t>Day 2 – Date</a:t>
            </a:r>
            <a:endParaRPr lang="en-US" sz="4000" dirty="0">
              <a:solidFill>
                <a:srgbClr val="0070C0"/>
              </a:solidFill>
            </a:endParaRPr>
          </a:p>
        </p:txBody>
      </p:sp>
      <p:pic>
        <p:nvPicPr>
          <p:cNvPr id="1026" name="Picture 2" descr="https://media.licdn.com/mpr/mpr/AAEAAQAAAAAAAAxqAAAAJDY0NzE1OGYwLWY4YzUtNDk2Yy1iMDA5LTRjYjlkYzczNTNjYQ.png">
            <a:extLst>
              <a:ext uri="{FF2B5EF4-FFF2-40B4-BE49-F238E27FC236}">
                <a16:creationId xmlns:a16="http://schemas.microsoft.com/office/drawing/2014/main" id="{C8C967FE-DB48-4CF7-B68C-5EFE984D75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44838" y="5799326"/>
            <a:ext cx="2875660" cy="100320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www.aionsolution.com/wp-content/uploads/2017/10/microsoft-azure-640x401.png">
            <a:extLst>
              <a:ext uri="{FF2B5EF4-FFF2-40B4-BE49-F238E27FC236}">
                <a16:creationId xmlns:a16="http://schemas.microsoft.com/office/drawing/2014/main" id="{1CA85E2E-D911-4D75-B16D-7842D055CE4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4065" y="5799326"/>
            <a:ext cx="1464509" cy="917606"/>
          </a:xfrm>
          <a:prstGeom prst="rect">
            <a:avLst/>
          </a:prstGeom>
          <a:noFill/>
          <a:extLst>
            <a:ext uri="{909E8E84-426E-40DD-AFC4-6F175D3DCCD1}">
              <a14:hiddenFill xmlns:a14="http://schemas.microsoft.com/office/drawing/2010/main">
                <a:solidFill>
                  <a:srgbClr val="FFFFFF"/>
                </a:solidFill>
              </a14:hiddenFill>
            </a:ext>
          </a:extLst>
        </p:spPr>
      </p:pic>
      <p:sp>
        <p:nvSpPr>
          <p:cNvPr id="7" name="Title 1">
            <a:extLst>
              <a:ext uri="{FF2B5EF4-FFF2-40B4-BE49-F238E27FC236}">
                <a16:creationId xmlns:a16="http://schemas.microsoft.com/office/drawing/2014/main" id="{D8BF6B8C-CE64-4358-8AEB-576DF60DD25D}"/>
              </a:ext>
            </a:extLst>
          </p:cNvPr>
          <p:cNvSpPr txBox="1">
            <a:spLocks/>
          </p:cNvSpPr>
          <p:nvPr/>
        </p:nvSpPr>
        <p:spPr>
          <a:xfrm>
            <a:off x="516009" y="756784"/>
            <a:ext cx="2411885" cy="512763"/>
          </a:xfrm>
          <a:prstGeom prst="rect">
            <a:avLst/>
          </a:prstGeom>
        </p:spPr>
        <p:txBody>
          <a:bodyPr vert="horz" lIns="91427" tIns="45713" rIns="91427" bIns="45713"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896386"/>
            <a:r>
              <a:rPr lang="en-US" dirty="0">
                <a:solidFill>
                  <a:srgbClr val="0070C0"/>
                </a:solidFill>
                <a:latin typeface="Segoe UI Light"/>
              </a:rPr>
              <a:t>Agenda</a:t>
            </a:r>
          </a:p>
        </p:txBody>
      </p:sp>
      <p:graphicFrame>
        <p:nvGraphicFramePr>
          <p:cNvPr id="5" name="Table 4">
            <a:extLst>
              <a:ext uri="{FF2B5EF4-FFF2-40B4-BE49-F238E27FC236}">
                <a16:creationId xmlns:a16="http://schemas.microsoft.com/office/drawing/2014/main" id="{C96AF7FC-83B9-4F8B-8D73-D6A609FF98F1}"/>
              </a:ext>
            </a:extLst>
          </p:cNvPr>
          <p:cNvGraphicFramePr>
            <a:graphicFrameLocks noGrp="1"/>
          </p:cNvGraphicFramePr>
          <p:nvPr>
            <p:extLst>
              <p:ext uri="{D42A27DB-BD31-4B8C-83A1-F6EECF244321}">
                <p14:modId xmlns:p14="http://schemas.microsoft.com/office/powerpoint/2010/main" val="3023852109"/>
              </p:ext>
            </p:extLst>
          </p:nvPr>
        </p:nvGraphicFramePr>
        <p:xfrm>
          <a:off x="1938573" y="1364747"/>
          <a:ext cx="8214786" cy="4641228"/>
        </p:xfrm>
        <a:graphic>
          <a:graphicData uri="http://schemas.openxmlformats.org/drawingml/2006/table">
            <a:tbl>
              <a:tblPr firstRow="1" bandRow="1">
                <a:tableStyleId>{3B4B98B0-60AC-42C2-AFA5-B58CD77FA1E5}</a:tableStyleId>
              </a:tblPr>
              <a:tblGrid>
                <a:gridCol w="1484332">
                  <a:extLst>
                    <a:ext uri="{9D8B030D-6E8A-4147-A177-3AD203B41FA5}">
                      <a16:colId xmlns:a16="http://schemas.microsoft.com/office/drawing/2014/main" val="3765666847"/>
                    </a:ext>
                  </a:extLst>
                </a:gridCol>
                <a:gridCol w="208254">
                  <a:extLst>
                    <a:ext uri="{9D8B030D-6E8A-4147-A177-3AD203B41FA5}">
                      <a16:colId xmlns:a16="http://schemas.microsoft.com/office/drawing/2014/main" val="528657746"/>
                    </a:ext>
                  </a:extLst>
                </a:gridCol>
                <a:gridCol w="6522200">
                  <a:extLst>
                    <a:ext uri="{9D8B030D-6E8A-4147-A177-3AD203B41FA5}">
                      <a16:colId xmlns:a16="http://schemas.microsoft.com/office/drawing/2014/main" val="2693663681"/>
                    </a:ext>
                  </a:extLst>
                </a:gridCol>
              </a:tblGrid>
              <a:tr h="424414">
                <a:tc>
                  <a:txBody>
                    <a:bodyPr/>
                    <a:lstStyle/>
                    <a:p>
                      <a:r>
                        <a:rPr lang="en-US" sz="1800" baseline="0" dirty="0"/>
                        <a:t>9:00 AM</a:t>
                      </a:r>
                      <a:endParaRPr lang="en-US" sz="1800" b="0" baseline="0" dirty="0"/>
                    </a:p>
                  </a:txBody>
                  <a:tcPr marL="91427" marR="91427" marT="45713" marB="45713"/>
                </a:tc>
                <a:tc>
                  <a:txBody>
                    <a:bodyPr/>
                    <a:lstStyle/>
                    <a:p>
                      <a:endParaRPr lang="en-US" sz="1800" b="0" baseline="0" dirty="0"/>
                    </a:p>
                  </a:txBody>
                  <a:tcPr marL="91427" marR="91427" marT="45713" marB="45713"/>
                </a:tc>
                <a:tc>
                  <a:txBody>
                    <a:bodyPr/>
                    <a:lstStyle/>
                    <a:p>
                      <a:r>
                        <a:rPr lang="en-US" sz="1800" baseline="0" dirty="0"/>
                        <a:t>Registration &amp; Breakfast</a:t>
                      </a:r>
                      <a:endParaRPr lang="en-US" sz="1800" b="0" baseline="0" dirty="0"/>
                    </a:p>
                  </a:txBody>
                  <a:tcPr marL="91427" marR="91427" marT="45713" marB="45713"/>
                </a:tc>
                <a:extLst>
                  <a:ext uri="{0D108BD9-81ED-4DB2-BD59-A6C34878D82A}">
                    <a16:rowId xmlns:a16="http://schemas.microsoft.com/office/drawing/2014/main" val="2568022850"/>
                  </a:ext>
                </a:extLst>
              </a:tr>
              <a:tr h="356836">
                <a:tc>
                  <a:txBody>
                    <a:bodyPr/>
                    <a:lstStyle/>
                    <a:p>
                      <a:r>
                        <a:rPr lang="en-US" sz="1800" baseline="0" dirty="0"/>
                        <a:t>9:30 AM</a:t>
                      </a:r>
                    </a:p>
                  </a:txBody>
                  <a:tcPr marL="91427" marR="91427" marT="45713" marB="45713"/>
                </a:tc>
                <a:tc>
                  <a:txBody>
                    <a:bodyPr/>
                    <a:lstStyle/>
                    <a:p>
                      <a:endParaRPr lang="en-US" sz="1800" baseline="0" dirty="0"/>
                    </a:p>
                  </a:txBody>
                  <a:tcPr marL="91427" marR="91427" marT="45713" marB="45713"/>
                </a:tc>
                <a:tc>
                  <a:txBody>
                    <a:bodyPr/>
                    <a:lstStyle/>
                    <a:p>
                      <a:pPr marL="0" indent="0">
                        <a:spcBef>
                          <a:spcPts val="0"/>
                        </a:spcBef>
                        <a:buNone/>
                      </a:pPr>
                      <a:r>
                        <a:rPr lang="en-US" sz="1800" dirty="0"/>
                        <a:t>Storing Unstructured Data in Azure</a:t>
                      </a:r>
                    </a:p>
                  </a:txBody>
                  <a:tcPr marL="91427" marR="91427" marT="45713" marB="45713"/>
                </a:tc>
                <a:extLst>
                  <a:ext uri="{0D108BD9-81ED-4DB2-BD59-A6C34878D82A}">
                    <a16:rowId xmlns:a16="http://schemas.microsoft.com/office/drawing/2014/main" val="4200143578"/>
                  </a:ext>
                </a:extLst>
              </a:tr>
              <a:tr h="356836">
                <a:tc>
                  <a:txBody>
                    <a:bodyPr/>
                    <a:lstStyle/>
                    <a:p>
                      <a:r>
                        <a:rPr lang="en-US" sz="1800" baseline="0" dirty="0"/>
                        <a:t>10:30 AM</a:t>
                      </a:r>
                    </a:p>
                  </a:txBody>
                  <a:tcPr marL="91427" marR="91427" marT="45713" marB="45713"/>
                </a:tc>
                <a:tc>
                  <a:txBody>
                    <a:bodyPr/>
                    <a:lstStyle/>
                    <a:p>
                      <a:endParaRPr lang="en-US" sz="1800" baseline="0" dirty="0"/>
                    </a:p>
                  </a:txBody>
                  <a:tcPr marL="91427" marR="91427" marT="45713" marB="45713"/>
                </a:tc>
                <a:tc>
                  <a:txBody>
                    <a:bodyPr/>
                    <a:lstStyle/>
                    <a:p>
                      <a:r>
                        <a:rPr lang="en-US" sz="1800" baseline="0" dirty="0"/>
                        <a:t>Break</a:t>
                      </a:r>
                    </a:p>
                  </a:txBody>
                  <a:tcPr marL="91427" marR="91427" marT="45713" marB="45713"/>
                </a:tc>
                <a:extLst>
                  <a:ext uri="{0D108BD9-81ED-4DB2-BD59-A6C34878D82A}">
                    <a16:rowId xmlns:a16="http://schemas.microsoft.com/office/drawing/2014/main" val="3202762421"/>
                  </a:ext>
                </a:extLst>
              </a:tr>
              <a:tr h="356836">
                <a:tc>
                  <a:txBody>
                    <a:bodyPr/>
                    <a:lstStyle/>
                    <a:p>
                      <a:r>
                        <a:rPr lang="en-US" sz="1800" baseline="0" dirty="0"/>
                        <a:t>10:45 AM</a:t>
                      </a:r>
                    </a:p>
                  </a:txBody>
                  <a:tcPr marL="91427" marR="91427" marT="45713" marB="45713"/>
                </a:tc>
                <a:tc>
                  <a:txBody>
                    <a:bodyPr/>
                    <a:lstStyle/>
                    <a:p>
                      <a:endParaRPr lang="en-US" sz="1800" baseline="0" dirty="0"/>
                    </a:p>
                  </a:txBody>
                  <a:tcPr marL="91427" marR="91427" marT="45713" marB="45713"/>
                </a:tc>
                <a:tc>
                  <a:txBody>
                    <a:bodyPr/>
                    <a:lstStyle/>
                    <a:p>
                      <a:pPr marL="0" indent="0">
                        <a:spcBef>
                          <a:spcPts val="0"/>
                        </a:spcBef>
                        <a:buNone/>
                      </a:pPr>
                      <a:r>
                        <a:rPr lang="en-US" sz="1800" dirty="0"/>
                        <a:t>Storing and Consuming Files from Azure Storage</a:t>
                      </a:r>
                    </a:p>
                  </a:txBody>
                  <a:tcPr marL="91427" marR="91427" marT="45713" marB="45713"/>
                </a:tc>
                <a:extLst>
                  <a:ext uri="{0D108BD9-81ED-4DB2-BD59-A6C34878D82A}">
                    <a16:rowId xmlns:a16="http://schemas.microsoft.com/office/drawing/2014/main" val="709502303"/>
                  </a:ext>
                </a:extLst>
              </a:tr>
              <a:tr h="356836">
                <a:tc>
                  <a:txBody>
                    <a:bodyPr/>
                    <a:lstStyle/>
                    <a:p>
                      <a:r>
                        <a:rPr lang="en-US" sz="1800" baseline="0" dirty="0"/>
                        <a:t>11:30 AM</a:t>
                      </a:r>
                    </a:p>
                  </a:txBody>
                  <a:tcPr marL="91427" marR="91427" marT="45713" marB="45713"/>
                </a:tc>
                <a:tc>
                  <a:txBody>
                    <a:bodyPr/>
                    <a:lstStyle/>
                    <a:p>
                      <a:endParaRPr lang="en-US" sz="1800" baseline="0" dirty="0"/>
                    </a:p>
                  </a:txBody>
                  <a:tcPr marL="91427" marR="91427" marT="45713" marB="45713"/>
                </a:tc>
                <a:tc>
                  <a:txBody>
                    <a:bodyPr/>
                    <a:lstStyle/>
                    <a:p>
                      <a:r>
                        <a:rPr lang="en-US" sz="1800" baseline="0" dirty="0"/>
                        <a:t>Hands-On Labs</a:t>
                      </a:r>
                    </a:p>
                  </a:txBody>
                  <a:tcPr marL="91427" marR="91427" marT="45713" marB="45713"/>
                </a:tc>
                <a:extLst>
                  <a:ext uri="{0D108BD9-81ED-4DB2-BD59-A6C34878D82A}">
                    <a16:rowId xmlns:a16="http://schemas.microsoft.com/office/drawing/2014/main" val="2725223181"/>
                  </a:ext>
                </a:extLst>
              </a:tr>
              <a:tr h="356836">
                <a:tc>
                  <a:txBody>
                    <a:bodyPr/>
                    <a:lstStyle/>
                    <a:p>
                      <a:r>
                        <a:rPr lang="en-US" sz="1800" baseline="0" dirty="0"/>
                        <a:t>12:00 PM</a:t>
                      </a:r>
                    </a:p>
                  </a:txBody>
                  <a:tcPr marL="91427" marR="91427" marT="45713" marB="45713"/>
                </a:tc>
                <a:tc>
                  <a:txBody>
                    <a:bodyPr/>
                    <a:lstStyle/>
                    <a:p>
                      <a:endParaRPr lang="en-US" sz="1800" baseline="0" dirty="0"/>
                    </a:p>
                  </a:txBody>
                  <a:tcPr marL="91427" marR="91427" marT="45713" marB="45713"/>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800" baseline="0" dirty="0"/>
                        <a:t>Lunch / Networking</a:t>
                      </a:r>
                    </a:p>
                  </a:txBody>
                  <a:tcPr marL="91427" marR="91427" marT="45713" marB="45713"/>
                </a:tc>
                <a:extLst>
                  <a:ext uri="{0D108BD9-81ED-4DB2-BD59-A6C34878D82A}">
                    <a16:rowId xmlns:a16="http://schemas.microsoft.com/office/drawing/2014/main" val="26871307"/>
                  </a:ext>
                </a:extLst>
              </a:tr>
              <a:tr h="356836">
                <a:tc>
                  <a:txBody>
                    <a:bodyPr/>
                    <a:lstStyle/>
                    <a:p>
                      <a:r>
                        <a:rPr lang="en-US" sz="1800" baseline="0" dirty="0"/>
                        <a:t>12:30 PM</a:t>
                      </a:r>
                    </a:p>
                  </a:txBody>
                  <a:tcPr marL="91427" marR="91427" marT="45713" marB="45713"/>
                </a:tc>
                <a:tc>
                  <a:txBody>
                    <a:bodyPr/>
                    <a:lstStyle/>
                    <a:p>
                      <a:endParaRPr lang="en-US" sz="1800" baseline="0" dirty="0"/>
                    </a:p>
                  </a:txBody>
                  <a:tcPr marL="91427" marR="91427" marT="45713" marB="45713"/>
                </a:tc>
                <a:tc>
                  <a:txBody>
                    <a:bodyPr/>
                    <a:lstStyle/>
                    <a:p>
                      <a:pPr marL="0" indent="0">
                        <a:spcBef>
                          <a:spcPts val="0"/>
                        </a:spcBef>
                        <a:buNone/>
                      </a:pPr>
                      <a:r>
                        <a:rPr lang="en-US" sz="1800" dirty="0"/>
                        <a:t>Designing a Communication Strategy</a:t>
                      </a:r>
                    </a:p>
                  </a:txBody>
                  <a:tcPr marL="91427" marR="91427" marT="45713" marB="45713"/>
                </a:tc>
                <a:extLst>
                  <a:ext uri="{0D108BD9-81ED-4DB2-BD59-A6C34878D82A}">
                    <a16:rowId xmlns:a16="http://schemas.microsoft.com/office/drawing/2014/main" val="3954698833"/>
                  </a:ext>
                </a:extLst>
              </a:tr>
              <a:tr h="356836">
                <a:tc>
                  <a:txBody>
                    <a:bodyPr/>
                    <a:lstStyle/>
                    <a:p>
                      <a:r>
                        <a:rPr lang="en-US" sz="1800" baseline="0" dirty="0"/>
                        <a:t>1:30 PM</a:t>
                      </a:r>
                    </a:p>
                  </a:txBody>
                  <a:tcPr marL="91427" marR="91427" marT="45713" marB="45713"/>
                </a:tc>
                <a:tc>
                  <a:txBody>
                    <a:bodyPr/>
                    <a:lstStyle/>
                    <a:p>
                      <a:endParaRPr lang="en-US" sz="1800" baseline="0" dirty="0"/>
                    </a:p>
                  </a:txBody>
                  <a:tcPr marL="91427" marR="91427" marT="45713" marB="45713"/>
                </a:tc>
                <a:tc>
                  <a:txBody>
                    <a:bodyPr/>
                    <a:lstStyle/>
                    <a:p>
                      <a:pPr marL="0" indent="0">
                        <a:spcBef>
                          <a:spcPts val="0"/>
                        </a:spcBef>
                        <a:buNone/>
                      </a:pPr>
                      <a:r>
                        <a:rPr lang="en-US" sz="1800" dirty="0"/>
                        <a:t>Securing Azure Web Applications</a:t>
                      </a:r>
                    </a:p>
                  </a:txBody>
                  <a:tcPr marL="91427" marR="91427" marT="45713" marB="45713"/>
                </a:tc>
                <a:extLst>
                  <a:ext uri="{0D108BD9-81ED-4DB2-BD59-A6C34878D82A}">
                    <a16:rowId xmlns:a16="http://schemas.microsoft.com/office/drawing/2014/main" val="939985581"/>
                  </a:ext>
                </a:extLst>
              </a:tr>
              <a:tr h="414148">
                <a:tc>
                  <a:txBody>
                    <a:bodyPr/>
                    <a:lstStyle/>
                    <a:p>
                      <a:r>
                        <a:rPr lang="en-US" sz="1800" baseline="0" dirty="0"/>
                        <a:t>2:30 PM</a:t>
                      </a:r>
                    </a:p>
                  </a:txBody>
                  <a:tcPr marL="91427" marR="91427" marT="45713" marB="45713"/>
                </a:tc>
                <a:tc>
                  <a:txBody>
                    <a:bodyPr/>
                    <a:lstStyle/>
                    <a:p>
                      <a:endParaRPr lang="en-US" sz="1800" baseline="0" dirty="0"/>
                    </a:p>
                  </a:txBody>
                  <a:tcPr marL="91427" marR="91427" marT="45713" marB="45713"/>
                </a:tc>
                <a:tc>
                  <a:txBody>
                    <a:bodyPr/>
                    <a:lstStyle/>
                    <a:p>
                      <a:r>
                        <a:rPr lang="en-US" sz="1800" baseline="0" dirty="0"/>
                        <a:t>Break</a:t>
                      </a:r>
                    </a:p>
                  </a:txBody>
                  <a:tcPr marL="91427" marR="91427" marT="45713" marB="45713"/>
                </a:tc>
                <a:extLst>
                  <a:ext uri="{0D108BD9-81ED-4DB2-BD59-A6C34878D82A}">
                    <a16:rowId xmlns:a16="http://schemas.microsoft.com/office/drawing/2014/main" val="1208610293"/>
                  </a:ext>
                </a:extLst>
              </a:tr>
              <a:tr h="414148">
                <a:tc>
                  <a:txBody>
                    <a:bodyPr/>
                    <a:lstStyle/>
                    <a:p>
                      <a:r>
                        <a:rPr lang="en-US" sz="1800" baseline="0" dirty="0"/>
                        <a:t>2:45 PM</a:t>
                      </a:r>
                    </a:p>
                  </a:txBody>
                  <a:tcPr marL="91427" marR="91427" marT="45713" marB="45713"/>
                </a:tc>
                <a:tc>
                  <a:txBody>
                    <a:bodyPr/>
                    <a:lstStyle/>
                    <a:p>
                      <a:endParaRPr lang="en-US" sz="1800" baseline="0" dirty="0"/>
                    </a:p>
                  </a:txBody>
                  <a:tcPr marL="91427" marR="91427" marT="45713" marB="45713"/>
                </a:tc>
                <a:tc>
                  <a:txBody>
                    <a:bodyPr/>
                    <a:lstStyle/>
                    <a:p>
                      <a:r>
                        <a:rPr lang="en-US" sz="1800" baseline="0" dirty="0"/>
                        <a:t>Q&amp;A: How will you use what you have learned</a:t>
                      </a:r>
                    </a:p>
                  </a:txBody>
                  <a:tcPr marL="91427" marR="91427" marT="45713" marB="45713"/>
                </a:tc>
                <a:extLst>
                  <a:ext uri="{0D108BD9-81ED-4DB2-BD59-A6C34878D82A}">
                    <a16:rowId xmlns:a16="http://schemas.microsoft.com/office/drawing/2014/main" val="1372044081"/>
                  </a:ext>
                </a:extLst>
              </a:tr>
              <a:tr h="414148">
                <a:tc>
                  <a:txBody>
                    <a:bodyPr/>
                    <a:lstStyle/>
                    <a:p>
                      <a:r>
                        <a:rPr lang="en-US" sz="1800" baseline="0" dirty="0"/>
                        <a:t>3:30 PM</a:t>
                      </a:r>
                    </a:p>
                  </a:txBody>
                  <a:tcPr marL="91427" marR="91427" marT="45713" marB="45713"/>
                </a:tc>
                <a:tc>
                  <a:txBody>
                    <a:bodyPr/>
                    <a:lstStyle/>
                    <a:p>
                      <a:endParaRPr lang="en-US" sz="1800" baseline="0" dirty="0"/>
                    </a:p>
                  </a:txBody>
                  <a:tcPr marL="91427" marR="91427" marT="45713" marB="45713"/>
                </a:tc>
                <a:tc>
                  <a:txBody>
                    <a:bodyPr/>
                    <a:lstStyle/>
                    <a:p>
                      <a:r>
                        <a:rPr lang="en-US" sz="1800" baseline="0" dirty="0"/>
                        <a:t>Hands-On Labs</a:t>
                      </a:r>
                    </a:p>
                  </a:txBody>
                  <a:tcPr marL="91427" marR="91427" marT="45713" marB="45713"/>
                </a:tc>
                <a:extLst>
                  <a:ext uri="{0D108BD9-81ED-4DB2-BD59-A6C34878D82A}">
                    <a16:rowId xmlns:a16="http://schemas.microsoft.com/office/drawing/2014/main" val="3050631914"/>
                  </a:ext>
                </a:extLst>
              </a:tr>
              <a:tr h="414148">
                <a:tc>
                  <a:txBody>
                    <a:bodyPr/>
                    <a:lstStyle/>
                    <a:p>
                      <a:r>
                        <a:rPr lang="en-US" sz="1800" baseline="0" dirty="0"/>
                        <a:t>4:30 PM</a:t>
                      </a:r>
                    </a:p>
                  </a:txBody>
                  <a:tcPr marL="91427" marR="91427" marT="45713" marB="45713"/>
                </a:tc>
                <a:tc>
                  <a:txBody>
                    <a:bodyPr/>
                    <a:lstStyle/>
                    <a:p>
                      <a:endParaRPr lang="en-US" sz="1800" baseline="0" dirty="0"/>
                    </a:p>
                  </a:txBody>
                  <a:tcPr marL="91427" marR="91427" marT="45713" marB="45713"/>
                </a:tc>
                <a:tc>
                  <a:txBody>
                    <a:bodyPr/>
                    <a:lstStyle/>
                    <a:p>
                      <a:r>
                        <a:rPr lang="en-US" sz="1800" baseline="0" dirty="0"/>
                        <a:t>Wrap-Up</a:t>
                      </a:r>
                    </a:p>
                  </a:txBody>
                  <a:tcPr marL="91427" marR="91427" marT="45713" marB="45713"/>
                </a:tc>
                <a:extLst>
                  <a:ext uri="{0D108BD9-81ED-4DB2-BD59-A6C34878D82A}">
                    <a16:rowId xmlns:a16="http://schemas.microsoft.com/office/drawing/2014/main" val="4041188077"/>
                  </a:ext>
                </a:extLst>
              </a:tr>
            </a:tbl>
          </a:graphicData>
        </a:graphic>
      </p:graphicFrame>
    </p:spTree>
    <p:extLst>
      <p:ext uri="{BB962C8B-B14F-4D97-AF65-F5344CB8AC3E}">
        <p14:creationId xmlns:p14="http://schemas.microsoft.com/office/powerpoint/2010/main" val="2902702188"/>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21F207-5905-4DAE-BD0D-9C6ADC3B84AD}"/>
              </a:ext>
            </a:extLst>
          </p:cNvPr>
          <p:cNvSpPr>
            <a:spLocks noGrp="1"/>
          </p:cNvSpPr>
          <p:nvPr>
            <p:ph type="title"/>
          </p:nvPr>
        </p:nvSpPr>
        <p:spPr/>
        <p:txBody>
          <a:bodyPr/>
          <a:lstStyle/>
          <a:p>
            <a:r>
              <a:rPr lang="en-US" dirty="0"/>
              <a:t>Demonstration: Using the Azure Portal</a:t>
            </a:r>
          </a:p>
        </p:txBody>
      </p:sp>
      <p:sp>
        <p:nvSpPr>
          <p:cNvPr id="4" name="Content Placeholder 2">
            <a:extLst>
              <a:ext uri="{FF2B5EF4-FFF2-40B4-BE49-F238E27FC236}">
                <a16:creationId xmlns:a16="http://schemas.microsoft.com/office/drawing/2014/main" id="{8D66B85E-0860-48DC-9B6A-431CFA775629}"/>
              </a:ext>
            </a:extLst>
          </p:cNvPr>
          <p:cNvSpPr txBox="1">
            <a:spLocks/>
          </p:cNvSpPr>
          <p:nvPr/>
        </p:nvSpPr>
        <p:spPr>
          <a:xfrm>
            <a:off x="1982788" y="1021215"/>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marL="0" indent="0">
              <a:buNone/>
            </a:pPr>
            <a:r>
              <a:rPr lang="en-US" kern="0" dirty="0">
                <a:solidFill>
                  <a:srgbClr val="000000"/>
                </a:solidFill>
              </a:rPr>
              <a:t>In this demonstration, you will learn how to:</a:t>
            </a:r>
          </a:p>
          <a:p>
            <a:pPr lvl="1"/>
            <a:r>
              <a:rPr lang="en-US" kern="0" dirty="0">
                <a:solidFill>
                  <a:srgbClr val="000000"/>
                </a:solidFill>
              </a:rPr>
              <a:t>Use the Azure Portal</a:t>
            </a:r>
          </a:p>
        </p:txBody>
      </p:sp>
    </p:spTree>
    <p:extLst>
      <p:ext uri="{BB962C8B-B14F-4D97-AF65-F5344CB8AC3E}">
        <p14:creationId xmlns:p14="http://schemas.microsoft.com/office/powerpoint/2010/main" val="287856961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B9AB98-23B1-4D98-8F5A-62739F2C120F}"/>
              </a:ext>
            </a:extLst>
          </p:cNvPr>
          <p:cNvSpPr>
            <a:spLocks noGrp="1"/>
          </p:cNvSpPr>
          <p:nvPr>
            <p:ph type="ctrTitle" sz="quarter"/>
          </p:nvPr>
        </p:nvSpPr>
        <p:spPr>
          <a:xfrm>
            <a:off x="4724401" y="2022868"/>
            <a:ext cx="5732417" cy="627864"/>
          </a:xfrm>
        </p:spPr>
        <p:txBody>
          <a:bodyPr/>
          <a:lstStyle/>
          <a:p>
            <a:r>
              <a:rPr lang="en-US" dirty="0"/>
              <a:t>Module 2</a:t>
            </a:r>
          </a:p>
        </p:txBody>
      </p:sp>
      <p:sp>
        <p:nvSpPr>
          <p:cNvPr id="3" name="Subtitle 2">
            <a:extLst>
              <a:ext uri="{FF2B5EF4-FFF2-40B4-BE49-F238E27FC236}">
                <a16:creationId xmlns:a16="http://schemas.microsoft.com/office/drawing/2014/main" id="{B2D3C68D-0FDF-45D7-A693-34CB8F62A9BF}"/>
              </a:ext>
            </a:extLst>
          </p:cNvPr>
          <p:cNvSpPr>
            <a:spLocks noGrp="1"/>
          </p:cNvSpPr>
          <p:nvPr>
            <p:ph type="subTitle" sz="quarter" idx="1"/>
          </p:nvPr>
        </p:nvSpPr>
        <p:spPr/>
        <p:txBody>
          <a:bodyPr/>
          <a:lstStyle/>
          <a:p>
            <a:r>
              <a:rPr lang="en-US" dirty="0"/>
              <a:t>Building Application Infrastructure in Azure
</a:t>
            </a:r>
          </a:p>
        </p:txBody>
      </p:sp>
    </p:spTree>
    <p:extLst>
      <p:ext uri="{BB962C8B-B14F-4D97-AF65-F5344CB8AC3E}">
        <p14:creationId xmlns:p14="http://schemas.microsoft.com/office/powerpoint/2010/main" val="345869562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rot="16200000">
            <a:off x="680464" y="4894339"/>
            <a:ext cx="2042462" cy="256751"/>
          </a:xfrm>
          <a:prstGeom prst="rect">
            <a:avLst/>
          </a:prstGeom>
          <a:noFill/>
        </p:spPr>
        <p:txBody>
          <a:bodyPr wrap="none" lIns="134451" tIns="107561" rIns="134451" bIns="107561" rtlCol="0">
            <a:noAutofit/>
          </a:bodyPr>
          <a:lstStyle/>
          <a:p>
            <a:pPr defTabSz="685478">
              <a:lnSpc>
                <a:spcPct val="90000"/>
              </a:lnSpc>
              <a:spcAft>
                <a:spcPts val="441"/>
              </a:spcAft>
              <a:defRPr/>
            </a:pPr>
            <a:r>
              <a:rPr lang="de-DE" sz="2100" dirty="0">
                <a:solidFill>
                  <a:srgbClr val="FFFFFF">
                    <a:lumMod val="50000"/>
                  </a:srgbClr>
                </a:solidFill>
                <a:latin typeface="Segoe UI Light"/>
                <a:cs typeface="Segoe UI" panose="020B0502040204020203" pitchFamily="34" charset="0"/>
              </a:rPr>
              <a:t>http://azureplatform.azurewebsites.net/</a:t>
            </a:r>
            <a:endParaRPr lang="en-US" sz="2100" dirty="0">
              <a:solidFill>
                <a:srgbClr val="FFFFFF">
                  <a:lumMod val="50000"/>
                </a:srgbClr>
              </a:solidFill>
              <a:latin typeface="Segoe UI Light"/>
              <a:cs typeface="Segoe UI" panose="020B0502040204020203" pitchFamily="34" charset="0"/>
            </a:endParaRPr>
          </a:p>
        </p:txBody>
      </p:sp>
      <p:sp>
        <p:nvSpPr>
          <p:cNvPr id="17" name="TextBox 16"/>
          <p:cNvSpPr txBox="1"/>
          <p:nvPr/>
        </p:nvSpPr>
        <p:spPr>
          <a:xfrm rot="16200000">
            <a:off x="9742002" y="5471894"/>
            <a:ext cx="1316435" cy="257783"/>
          </a:xfrm>
          <a:prstGeom prst="rect">
            <a:avLst/>
          </a:prstGeom>
          <a:noFill/>
        </p:spPr>
        <p:txBody>
          <a:bodyPr wrap="none" lIns="134451" tIns="107561" rIns="134451" bIns="107561" rtlCol="0">
            <a:noAutofit/>
          </a:bodyPr>
          <a:lstStyle/>
          <a:p>
            <a:pPr algn="r" defTabSz="685478">
              <a:lnSpc>
                <a:spcPct val="90000"/>
              </a:lnSpc>
              <a:spcAft>
                <a:spcPts val="441"/>
              </a:spcAft>
              <a:defRPr/>
            </a:pPr>
            <a:r>
              <a:rPr lang="de-DE" sz="900" dirty="0">
                <a:solidFill>
                  <a:srgbClr val="FFFFFF">
                    <a:lumMod val="50000"/>
                  </a:srgbClr>
                </a:solidFill>
                <a:latin typeface="Segoe UI Light"/>
                <a:cs typeface="Segoe UI" panose="020B0502040204020203" pitchFamily="34" charset="0"/>
              </a:rPr>
              <a:t>* Preview Services</a:t>
            </a:r>
            <a:endParaRPr lang="en-US" sz="900" dirty="0">
              <a:solidFill>
                <a:srgbClr val="FFFFFF">
                  <a:lumMod val="50000"/>
                </a:srgbClr>
              </a:solidFill>
              <a:latin typeface="Segoe UI Light"/>
              <a:cs typeface="Segoe UI" panose="020B0502040204020203" pitchFamily="34" charset="0"/>
            </a:endParaRPr>
          </a:p>
        </p:txBody>
      </p:sp>
      <p:pic>
        <p:nvPicPr>
          <p:cNvPr id="7" name="Picture 6"/>
          <p:cNvPicPr>
            <a:picLocks noChangeAspect="1"/>
          </p:cNvPicPr>
          <p:nvPr/>
        </p:nvPicPr>
        <p:blipFill>
          <a:blip r:embed="rId3"/>
          <a:stretch>
            <a:fillRect/>
          </a:stretch>
        </p:blipFill>
        <p:spPr>
          <a:xfrm>
            <a:off x="2246116" y="4146268"/>
            <a:ext cx="2264569" cy="1228725"/>
          </a:xfrm>
          <a:prstGeom prst="rect">
            <a:avLst/>
          </a:prstGeom>
        </p:spPr>
      </p:pic>
      <p:pic>
        <p:nvPicPr>
          <p:cNvPr id="8" name="Picture 7"/>
          <p:cNvPicPr>
            <a:picLocks noChangeAspect="1"/>
          </p:cNvPicPr>
          <p:nvPr/>
        </p:nvPicPr>
        <p:blipFill>
          <a:blip r:embed="rId4"/>
          <a:stretch>
            <a:fillRect/>
          </a:stretch>
        </p:blipFill>
        <p:spPr>
          <a:xfrm>
            <a:off x="2252665" y="2530305"/>
            <a:ext cx="2232422" cy="1582341"/>
          </a:xfrm>
          <a:prstGeom prst="rect">
            <a:avLst/>
          </a:prstGeom>
        </p:spPr>
      </p:pic>
      <p:pic>
        <p:nvPicPr>
          <p:cNvPr id="9" name="Picture 8"/>
          <p:cNvPicPr>
            <a:picLocks noChangeAspect="1"/>
          </p:cNvPicPr>
          <p:nvPr/>
        </p:nvPicPr>
        <p:blipFill>
          <a:blip r:embed="rId5"/>
          <a:stretch>
            <a:fillRect/>
          </a:stretch>
        </p:blipFill>
        <p:spPr>
          <a:xfrm>
            <a:off x="2262190" y="964604"/>
            <a:ext cx="2218135" cy="1571625"/>
          </a:xfrm>
          <a:prstGeom prst="rect">
            <a:avLst/>
          </a:prstGeom>
        </p:spPr>
      </p:pic>
      <p:pic>
        <p:nvPicPr>
          <p:cNvPr id="23" name="Picture 22"/>
          <p:cNvPicPr>
            <a:picLocks noChangeAspect="1"/>
          </p:cNvPicPr>
          <p:nvPr/>
        </p:nvPicPr>
        <p:blipFill rotWithShape="1">
          <a:blip r:embed="rId6"/>
          <a:srcRect b="7848"/>
          <a:stretch/>
        </p:blipFill>
        <p:spPr>
          <a:xfrm>
            <a:off x="2250879" y="5441672"/>
            <a:ext cx="7690247" cy="523361"/>
          </a:xfrm>
          <a:prstGeom prst="rect">
            <a:avLst/>
          </a:prstGeom>
        </p:spPr>
      </p:pic>
      <p:pic>
        <p:nvPicPr>
          <p:cNvPr id="19" name="Picture 18"/>
          <p:cNvPicPr>
            <a:picLocks noChangeAspect="1"/>
          </p:cNvPicPr>
          <p:nvPr/>
        </p:nvPicPr>
        <p:blipFill>
          <a:blip r:embed="rId7"/>
          <a:stretch>
            <a:fillRect/>
          </a:stretch>
        </p:blipFill>
        <p:spPr>
          <a:xfrm>
            <a:off x="7692631" y="936932"/>
            <a:ext cx="2218135" cy="1571625"/>
          </a:xfrm>
          <a:prstGeom prst="rect">
            <a:avLst/>
          </a:prstGeom>
        </p:spPr>
      </p:pic>
      <p:pic>
        <p:nvPicPr>
          <p:cNvPr id="20" name="Picture 19"/>
          <p:cNvPicPr>
            <a:picLocks noChangeAspect="1"/>
          </p:cNvPicPr>
          <p:nvPr/>
        </p:nvPicPr>
        <p:blipFill>
          <a:blip r:embed="rId8"/>
          <a:stretch>
            <a:fillRect/>
          </a:stretch>
        </p:blipFill>
        <p:spPr>
          <a:xfrm>
            <a:off x="7697393" y="2538611"/>
            <a:ext cx="2264569" cy="1246585"/>
          </a:xfrm>
          <a:prstGeom prst="rect">
            <a:avLst/>
          </a:prstGeom>
        </p:spPr>
      </p:pic>
      <p:pic>
        <p:nvPicPr>
          <p:cNvPr id="21" name="Picture 20"/>
          <p:cNvPicPr>
            <a:picLocks noChangeAspect="1"/>
          </p:cNvPicPr>
          <p:nvPr/>
        </p:nvPicPr>
        <p:blipFill>
          <a:blip r:embed="rId9"/>
          <a:stretch>
            <a:fillRect/>
          </a:stretch>
        </p:blipFill>
        <p:spPr>
          <a:xfrm>
            <a:off x="7710340" y="3819192"/>
            <a:ext cx="2207419" cy="1585913"/>
          </a:xfrm>
          <a:prstGeom prst="rect">
            <a:avLst/>
          </a:prstGeom>
        </p:spPr>
      </p:pic>
      <p:pic>
        <p:nvPicPr>
          <p:cNvPr id="14" name="Picture 13"/>
          <p:cNvPicPr>
            <a:picLocks noChangeAspect="1"/>
          </p:cNvPicPr>
          <p:nvPr/>
        </p:nvPicPr>
        <p:blipFill>
          <a:blip r:embed="rId10"/>
          <a:stretch>
            <a:fillRect/>
          </a:stretch>
        </p:blipFill>
        <p:spPr>
          <a:xfrm>
            <a:off x="4999955" y="941450"/>
            <a:ext cx="2228850" cy="1600200"/>
          </a:xfrm>
          <a:prstGeom prst="rect">
            <a:avLst/>
          </a:prstGeom>
        </p:spPr>
      </p:pic>
      <p:pic>
        <p:nvPicPr>
          <p:cNvPr id="15" name="Picture 14"/>
          <p:cNvPicPr>
            <a:picLocks noChangeAspect="1"/>
          </p:cNvPicPr>
          <p:nvPr/>
        </p:nvPicPr>
        <p:blipFill>
          <a:blip r:embed="rId11"/>
          <a:stretch>
            <a:fillRect/>
          </a:stretch>
        </p:blipFill>
        <p:spPr>
          <a:xfrm>
            <a:off x="5003527" y="2536887"/>
            <a:ext cx="2221706" cy="1268016"/>
          </a:xfrm>
          <a:prstGeom prst="rect">
            <a:avLst/>
          </a:prstGeom>
        </p:spPr>
      </p:pic>
      <p:pic>
        <p:nvPicPr>
          <p:cNvPr id="18" name="Picture 17"/>
          <p:cNvPicPr>
            <a:picLocks noChangeAspect="1"/>
          </p:cNvPicPr>
          <p:nvPr/>
        </p:nvPicPr>
        <p:blipFill>
          <a:blip r:embed="rId12"/>
          <a:stretch>
            <a:fillRect/>
          </a:stretch>
        </p:blipFill>
        <p:spPr>
          <a:xfrm>
            <a:off x="4998765" y="3800141"/>
            <a:ext cx="2235994" cy="1603772"/>
          </a:xfrm>
          <a:prstGeom prst="rect">
            <a:avLst/>
          </a:prstGeom>
        </p:spPr>
      </p:pic>
      <p:sp>
        <p:nvSpPr>
          <p:cNvPr id="2" name="Rectangle 1">
            <a:extLst>
              <a:ext uri="{FF2B5EF4-FFF2-40B4-BE49-F238E27FC236}">
                <a16:creationId xmlns:a16="http://schemas.microsoft.com/office/drawing/2014/main" id="{732257A5-50C9-4C2E-B8B5-486C1E77A629}"/>
              </a:ext>
            </a:extLst>
          </p:cNvPr>
          <p:cNvSpPr/>
          <p:nvPr/>
        </p:nvSpPr>
        <p:spPr bwMode="auto">
          <a:xfrm>
            <a:off x="2227389" y="953965"/>
            <a:ext cx="2235994" cy="1562198"/>
          </a:xfrm>
          <a:prstGeom prst="rect">
            <a:avLst/>
          </a:prstGeom>
          <a:noFill/>
          <a:ln>
            <a:solidFill>
              <a:srgbClr val="FF0000"/>
            </a:solid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182880" tIns="45720" rIns="182880" bIns="45720" numCol="1" rtlCol="0" anchor="ctr" anchorCtr="0" compatLnSpc="1">
            <a:prstTxWarp prst="textNoShape">
              <a:avLst/>
            </a:prstTxWarp>
          </a:bodyPr>
          <a:lstStyle/>
          <a:p>
            <a:pPr algn="ctr" eaLnBrk="0" fontAlgn="base" hangingPunct="0">
              <a:spcBef>
                <a:spcPct val="0"/>
              </a:spcBef>
              <a:spcAft>
                <a:spcPct val="0"/>
              </a:spcAft>
            </a:pPr>
            <a:endParaRPr lang="en-US" b="1" dirty="0">
              <a:solidFill>
                <a:schemeClr val="tx1"/>
              </a:solidFill>
              <a:latin typeface="Segoe UI" panose="020B0502040204020203" pitchFamily="34" charset="0"/>
            </a:endParaRPr>
          </a:p>
        </p:txBody>
      </p:sp>
    </p:spTree>
    <p:extLst>
      <p:ext uri="{BB962C8B-B14F-4D97-AF65-F5344CB8AC3E}">
        <p14:creationId xmlns:p14="http://schemas.microsoft.com/office/powerpoint/2010/main" val="153667562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p:cNvGrpSpPr/>
          <p:nvPr/>
        </p:nvGrpSpPr>
        <p:grpSpPr>
          <a:xfrm>
            <a:off x="1917431" y="2223425"/>
            <a:ext cx="1415093" cy="1460313"/>
            <a:chOff x="524573" y="1665579"/>
            <a:chExt cx="1886791" cy="1947084"/>
          </a:xfrm>
        </p:grpSpPr>
        <p:pic>
          <p:nvPicPr>
            <p:cNvPr id="4" name="Picture 3"/>
            <p:cNvPicPr>
              <a:picLocks noChangeAspect="1"/>
            </p:cNvPicPr>
            <p:nvPr/>
          </p:nvPicPr>
          <p:blipFill>
            <a:blip r:embed="rId3"/>
            <a:stretch>
              <a:fillRect/>
            </a:stretch>
          </p:blipFill>
          <p:spPr>
            <a:xfrm>
              <a:off x="672632" y="2117238"/>
              <a:ext cx="1590675" cy="1495425"/>
            </a:xfrm>
            <a:prstGeom prst="rect">
              <a:avLst/>
            </a:prstGeom>
          </p:spPr>
        </p:pic>
        <p:sp>
          <p:nvSpPr>
            <p:cNvPr id="12" name="TextBox 11"/>
            <p:cNvSpPr txBox="1"/>
            <p:nvPr/>
          </p:nvSpPr>
          <p:spPr>
            <a:xfrm>
              <a:off x="524573" y="1665579"/>
              <a:ext cx="1886791" cy="369332"/>
            </a:xfrm>
            <a:prstGeom prst="rect">
              <a:avLst/>
            </a:prstGeom>
            <a:noFill/>
          </p:spPr>
          <p:txBody>
            <a:bodyPr wrap="square" rtlCol="0">
              <a:spAutoFit/>
            </a:bodyPr>
            <a:lstStyle/>
            <a:p>
              <a:pPr algn="ctr" defTabSz="685800">
                <a:defRPr/>
              </a:pPr>
              <a:r>
                <a:rPr lang="en-US" sz="1200">
                  <a:solidFill>
                    <a:prstClr val="black"/>
                  </a:solidFill>
                  <a:latin typeface="Segoe UI Light" panose="020B0502040204020203" pitchFamily="34" charset="0"/>
                  <a:cs typeface="Segoe UI Light" panose="020B0502040204020203" pitchFamily="34" charset="0"/>
                </a:rPr>
                <a:t>Virtual Machines</a:t>
              </a:r>
            </a:p>
          </p:txBody>
        </p:sp>
      </p:grpSp>
      <p:grpSp>
        <p:nvGrpSpPr>
          <p:cNvPr id="23" name="Group 22"/>
          <p:cNvGrpSpPr/>
          <p:nvPr/>
        </p:nvGrpSpPr>
        <p:grpSpPr>
          <a:xfrm>
            <a:off x="3591591" y="2224158"/>
            <a:ext cx="1415093" cy="1416717"/>
            <a:chOff x="2756786" y="1666557"/>
            <a:chExt cx="1886791" cy="1888956"/>
          </a:xfrm>
        </p:grpSpPr>
        <p:pic>
          <p:nvPicPr>
            <p:cNvPr id="5" name="Picture 4"/>
            <p:cNvPicPr>
              <a:picLocks noChangeAspect="1"/>
            </p:cNvPicPr>
            <p:nvPr/>
          </p:nvPicPr>
          <p:blipFill>
            <a:blip r:embed="rId4"/>
            <a:stretch>
              <a:fillRect/>
            </a:stretch>
          </p:blipFill>
          <p:spPr>
            <a:xfrm>
              <a:off x="2928657" y="2174388"/>
              <a:ext cx="1543050" cy="1381125"/>
            </a:xfrm>
            <a:prstGeom prst="rect">
              <a:avLst/>
            </a:prstGeom>
          </p:spPr>
        </p:pic>
        <p:sp>
          <p:nvSpPr>
            <p:cNvPr id="13" name="TextBox 12"/>
            <p:cNvSpPr txBox="1"/>
            <p:nvPr/>
          </p:nvSpPr>
          <p:spPr>
            <a:xfrm>
              <a:off x="2756786" y="1666557"/>
              <a:ext cx="1886791" cy="369332"/>
            </a:xfrm>
            <a:prstGeom prst="rect">
              <a:avLst/>
            </a:prstGeom>
            <a:noFill/>
          </p:spPr>
          <p:txBody>
            <a:bodyPr wrap="square" rtlCol="0">
              <a:spAutoFit/>
            </a:bodyPr>
            <a:lstStyle/>
            <a:p>
              <a:pPr algn="ctr" defTabSz="685800">
                <a:defRPr/>
              </a:pPr>
              <a:r>
                <a:rPr lang="en-US" sz="1200">
                  <a:solidFill>
                    <a:prstClr val="black"/>
                  </a:solidFill>
                  <a:latin typeface="Segoe UI Light" panose="020B0502040204020203" pitchFamily="34" charset="0"/>
                  <a:cs typeface="Segoe UI Light" panose="020B0502040204020203" pitchFamily="34" charset="0"/>
                </a:rPr>
                <a:t>Container Service</a:t>
              </a:r>
            </a:p>
          </p:txBody>
        </p:sp>
      </p:grpSp>
      <p:grpSp>
        <p:nvGrpSpPr>
          <p:cNvPr id="24" name="Group 23"/>
          <p:cNvGrpSpPr/>
          <p:nvPr/>
        </p:nvGrpSpPr>
        <p:grpSpPr>
          <a:xfrm>
            <a:off x="5144726" y="2224158"/>
            <a:ext cx="1415093" cy="1488155"/>
            <a:chOff x="4827632" y="1666557"/>
            <a:chExt cx="1886791" cy="1984206"/>
          </a:xfrm>
        </p:grpSpPr>
        <p:pic>
          <p:nvPicPr>
            <p:cNvPr id="9" name="Picture 8"/>
            <p:cNvPicPr>
              <a:picLocks noChangeAspect="1"/>
            </p:cNvPicPr>
            <p:nvPr/>
          </p:nvPicPr>
          <p:blipFill>
            <a:blip r:embed="rId5"/>
            <a:stretch>
              <a:fillRect/>
            </a:stretch>
          </p:blipFill>
          <p:spPr>
            <a:xfrm>
              <a:off x="4985216" y="2079138"/>
              <a:ext cx="1571625" cy="1571625"/>
            </a:xfrm>
            <a:prstGeom prst="rect">
              <a:avLst/>
            </a:prstGeom>
          </p:spPr>
        </p:pic>
        <p:sp>
          <p:nvSpPr>
            <p:cNvPr id="14" name="TextBox 13"/>
            <p:cNvSpPr txBox="1"/>
            <p:nvPr/>
          </p:nvSpPr>
          <p:spPr>
            <a:xfrm>
              <a:off x="4827632" y="1666557"/>
              <a:ext cx="1886791" cy="369332"/>
            </a:xfrm>
            <a:prstGeom prst="rect">
              <a:avLst/>
            </a:prstGeom>
            <a:noFill/>
          </p:spPr>
          <p:txBody>
            <a:bodyPr wrap="square" rtlCol="0">
              <a:spAutoFit/>
            </a:bodyPr>
            <a:lstStyle/>
            <a:p>
              <a:pPr algn="ctr" defTabSz="685800">
                <a:defRPr/>
              </a:pPr>
              <a:r>
                <a:rPr lang="en-US" sz="1200">
                  <a:solidFill>
                    <a:prstClr val="black"/>
                  </a:solidFill>
                  <a:latin typeface="Segoe UI Light" panose="020B0502040204020203" pitchFamily="34" charset="0"/>
                  <a:cs typeface="Segoe UI Light" panose="020B0502040204020203" pitchFamily="34" charset="0"/>
                </a:rPr>
                <a:t>Service Fabric</a:t>
              </a:r>
            </a:p>
          </p:txBody>
        </p:sp>
      </p:grpSp>
      <p:grpSp>
        <p:nvGrpSpPr>
          <p:cNvPr id="25" name="Group 24"/>
          <p:cNvGrpSpPr/>
          <p:nvPr/>
        </p:nvGrpSpPr>
        <p:grpSpPr>
          <a:xfrm>
            <a:off x="6895297" y="2223424"/>
            <a:ext cx="1415093" cy="1374446"/>
            <a:chOff x="7161727" y="1665579"/>
            <a:chExt cx="1886791" cy="1832594"/>
          </a:xfrm>
        </p:grpSpPr>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71901" y="2231728"/>
              <a:ext cx="1266445" cy="1266445"/>
            </a:xfrm>
            <a:prstGeom prst="rect">
              <a:avLst/>
            </a:prstGeom>
          </p:spPr>
        </p:pic>
        <p:sp>
          <p:nvSpPr>
            <p:cNvPr id="15" name="TextBox 14"/>
            <p:cNvSpPr txBox="1"/>
            <p:nvPr/>
          </p:nvSpPr>
          <p:spPr>
            <a:xfrm>
              <a:off x="7161727" y="1665579"/>
              <a:ext cx="1886791" cy="369332"/>
            </a:xfrm>
            <a:prstGeom prst="rect">
              <a:avLst/>
            </a:prstGeom>
            <a:noFill/>
          </p:spPr>
          <p:txBody>
            <a:bodyPr wrap="square" rtlCol="0">
              <a:spAutoFit/>
            </a:bodyPr>
            <a:lstStyle/>
            <a:p>
              <a:pPr algn="ctr" defTabSz="685800">
                <a:defRPr/>
              </a:pPr>
              <a:r>
                <a:rPr lang="en-US" sz="1200">
                  <a:solidFill>
                    <a:prstClr val="black"/>
                  </a:solidFill>
                  <a:latin typeface="Segoe UI Light" panose="020B0502040204020203" pitchFamily="34" charset="0"/>
                  <a:cs typeface="Segoe UI Light" panose="020B0502040204020203" pitchFamily="34" charset="0"/>
                </a:rPr>
                <a:t>App Service</a:t>
              </a:r>
            </a:p>
          </p:txBody>
        </p:sp>
      </p:grpSp>
      <p:grpSp>
        <p:nvGrpSpPr>
          <p:cNvPr id="26" name="Group 25"/>
          <p:cNvGrpSpPr/>
          <p:nvPr/>
        </p:nvGrpSpPr>
        <p:grpSpPr>
          <a:xfrm>
            <a:off x="8513214" y="2225385"/>
            <a:ext cx="1415093" cy="1451208"/>
            <a:chOff x="9318950" y="1668194"/>
            <a:chExt cx="1886791" cy="1934944"/>
          </a:xfrm>
        </p:grpSpPr>
        <p:pic>
          <p:nvPicPr>
            <p:cNvPr id="6" name="Picture 5"/>
            <p:cNvPicPr>
              <a:picLocks noChangeAspect="1"/>
            </p:cNvPicPr>
            <p:nvPr/>
          </p:nvPicPr>
          <p:blipFill>
            <a:blip r:embed="rId7"/>
            <a:stretch>
              <a:fillRect/>
            </a:stretch>
          </p:blipFill>
          <p:spPr>
            <a:xfrm>
              <a:off x="9505109" y="2126763"/>
              <a:ext cx="1514475" cy="1476375"/>
            </a:xfrm>
            <a:prstGeom prst="rect">
              <a:avLst/>
            </a:prstGeom>
          </p:spPr>
        </p:pic>
        <p:sp>
          <p:nvSpPr>
            <p:cNvPr id="16" name="TextBox 15"/>
            <p:cNvSpPr txBox="1"/>
            <p:nvPr/>
          </p:nvSpPr>
          <p:spPr>
            <a:xfrm>
              <a:off x="9318950" y="1668194"/>
              <a:ext cx="1886791" cy="369332"/>
            </a:xfrm>
            <a:prstGeom prst="rect">
              <a:avLst/>
            </a:prstGeom>
            <a:noFill/>
          </p:spPr>
          <p:txBody>
            <a:bodyPr wrap="square" rtlCol="0">
              <a:spAutoFit/>
            </a:bodyPr>
            <a:lstStyle/>
            <a:p>
              <a:pPr algn="ctr" defTabSz="685800">
                <a:defRPr/>
              </a:pPr>
              <a:r>
                <a:rPr lang="en-US" sz="1200">
                  <a:solidFill>
                    <a:prstClr val="black"/>
                  </a:solidFill>
                  <a:latin typeface="Segoe UI Light" panose="020B0502040204020203" pitchFamily="34" charset="0"/>
                  <a:cs typeface="Segoe UI Light" panose="020B0502040204020203" pitchFamily="34" charset="0"/>
                </a:rPr>
                <a:t>Functions</a:t>
              </a:r>
            </a:p>
          </p:txBody>
        </p:sp>
      </p:grpSp>
      <p:sp>
        <p:nvSpPr>
          <p:cNvPr id="17" name="TextBox 16"/>
          <p:cNvSpPr txBox="1"/>
          <p:nvPr/>
        </p:nvSpPr>
        <p:spPr>
          <a:xfrm>
            <a:off x="1917430" y="4488698"/>
            <a:ext cx="3227294" cy="507831"/>
          </a:xfrm>
          <a:prstGeom prst="rect">
            <a:avLst/>
          </a:prstGeom>
          <a:noFill/>
        </p:spPr>
        <p:txBody>
          <a:bodyPr wrap="square" rtlCol="0">
            <a:spAutoFit/>
          </a:bodyPr>
          <a:lstStyle/>
          <a:p>
            <a:pPr algn="ctr" defTabSz="685800">
              <a:defRPr/>
            </a:pPr>
            <a:r>
              <a:rPr lang="en-US" sz="1350">
                <a:solidFill>
                  <a:prstClr val="black"/>
                </a:solidFill>
                <a:latin typeface="Segoe UI Light" panose="020B0502040204020203" pitchFamily="34" charset="0"/>
                <a:cs typeface="Segoe UI Light" panose="020B0502040204020203" pitchFamily="34" charset="0"/>
              </a:rPr>
              <a:t>Customer-managed</a:t>
            </a:r>
          </a:p>
          <a:p>
            <a:pPr algn="ctr" defTabSz="685800">
              <a:defRPr/>
            </a:pPr>
            <a:r>
              <a:rPr lang="en-US" sz="1350">
                <a:solidFill>
                  <a:prstClr val="black"/>
                </a:solidFill>
                <a:latin typeface="Segoe UI Light" panose="020B0502040204020203" pitchFamily="34" charset="0"/>
                <a:cs typeface="Segoe UI Light" panose="020B0502040204020203" pitchFamily="34" charset="0"/>
              </a:rPr>
              <a:t>(IaaS)</a:t>
            </a:r>
          </a:p>
        </p:txBody>
      </p:sp>
      <p:sp>
        <p:nvSpPr>
          <p:cNvPr id="18" name="TextBox 17"/>
          <p:cNvSpPr txBox="1"/>
          <p:nvPr/>
        </p:nvSpPr>
        <p:spPr>
          <a:xfrm>
            <a:off x="5144726" y="4488698"/>
            <a:ext cx="3165665" cy="507831"/>
          </a:xfrm>
          <a:prstGeom prst="rect">
            <a:avLst/>
          </a:prstGeom>
          <a:noFill/>
        </p:spPr>
        <p:txBody>
          <a:bodyPr wrap="square" rtlCol="0">
            <a:spAutoFit/>
          </a:bodyPr>
          <a:lstStyle/>
          <a:p>
            <a:pPr algn="ctr" defTabSz="685800">
              <a:defRPr/>
            </a:pPr>
            <a:r>
              <a:rPr lang="en-US" sz="1350">
                <a:solidFill>
                  <a:prstClr val="black"/>
                </a:solidFill>
                <a:latin typeface="Segoe UI Light" panose="020B0502040204020203" pitchFamily="34" charset="0"/>
                <a:cs typeface="Segoe UI Light" panose="020B0502040204020203" pitchFamily="34" charset="0"/>
              </a:rPr>
              <a:t>Platform-managed</a:t>
            </a:r>
          </a:p>
          <a:p>
            <a:pPr algn="ctr" defTabSz="685800">
              <a:defRPr/>
            </a:pPr>
            <a:r>
              <a:rPr lang="en-US" sz="1350">
                <a:solidFill>
                  <a:prstClr val="black"/>
                </a:solidFill>
                <a:latin typeface="Segoe UI Light" panose="020B0502040204020203" pitchFamily="34" charset="0"/>
                <a:cs typeface="Segoe UI Light" panose="020B0502040204020203" pitchFamily="34" charset="0"/>
              </a:rPr>
              <a:t>(PaaS)</a:t>
            </a:r>
          </a:p>
        </p:txBody>
      </p:sp>
      <p:sp>
        <p:nvSpPr>
          <p:cNvPr id="19" name="TextBox 18"/>
          <p:cNvSpPr txBox="1"/>
          <p:nvPr/>
        </p:nvSpPr>
        <p:spPr>
          <a:xfrm>
            <a:off x="8652832" y="4488698"/>
            <a:ext cx="1275475" cy="507831"/>
          </a:xfrm>
          <a:prstGeom prst="rect">
            <a:avLst/>
          </a:prstGeom>
          <a:noFill/>
        </p:spPr>
        <p:txBody>
          <a:bodyPr wrap="square" rtlCol="0">
            <a:spAutoFit/>
          </a:bodyPr>
          <a:lstStyle/>
          <a:p>
            <a:pPr algn="ctr" defTabSz="685800">
              <a:defRPr/>
            </a:pPr>
            <a:r>
              <a:rPr lang="en-US" sz="1350">
                <a:solidFill>
                  <a:prstClr val="black"/>
                </a:solidFill>
                <a:latin typeface="Segoe UI Light" panose="020B0502040204020203" pitchFamily="34" charset="0"/>
                <a:cs typeface="Segoe UI Light" panose="020B0502040204020203" pitchFamily="34" charset="0"/>
              </a:rPr>
              <a:t>Code-only</a:t>
            </a:r>
          </a:p>
          <a:p>
            <a:pPr algn="ctr" defTabSz="685800">
              <a:defRPr/>
            </a:pPr>
            <a:r>
              <a:rPr lang="en-US" sz="1350">
                <a:solidFill>
                  <a:prstClr val="black"/>
                </a:solidFill>
                <a:latin typeface="Segoe UI Light" panose="020B0502040204020203" pitchFamily="34" charset="0"/>
                <a:cs typeface="Segoe UI Light" panose="020B0502040204020203" pitchFamily="34" charset="0"/>
              </a:rPr>
              <a:t>(</a:t>
            </a:r>
            <a:r>
              <a:rPr lang="en-US" sz="1350" err="1">
                <a:solidFill>
                  <a:prstClr val="black"/>
                </a:solidFill>
                <a:latin typeface="Segoe UI Light" panose="020B0502040204020203" pitchFamily="34" charset="0"/>
                <a:cs typeface="Segoe UI Light" panose="020B0502040204020203" pitchFamily="34" charset="0"/>
              </a:rPr>
              <a:t>serverless</a:t>
            </a:r>
            <a:r>
              <a:rPr lang="en-US" sz="1350">
                <a:solidFill>
                  <a:prstClr val="black"/>
                </a:solidFill>
                <a:latin typeface="Segoe UI Light" panose="020B0502040204020203" pitchFamily="34" charset="0"/>
                <a:cs typeface="Segoe UI Light" panose="020B0502040204020203" pitchFamily="34" charset="0"/>
              </a:rPr>
              <a:t>)</a:t>
            </a:r>
          </a:p>
        </p:txBody>
      </p:sp>
      <p:sp>
        <p:nvSpPr>
          <p:cNvPr id="21" name="TextBox 20"/>
          <p:cNvSpPr txBox="1"/>
          <p:nvPr/>
        </p:nvSpPr>
        <p:spPr>
          <a:xfrm>
            <a:off x="1877148" y="1080136"/>
            <a:ext cx="7030632" cy="803297"/>
          </a:xfrm>
          <a:prstGeom prst="rect">
            <a:avLst/>
          </a:prstGeom>
          <a:noFill/>
        </p:spPr>
        <p:txBody>
          <a:bodyPr wrap="square" lIns="0" tIns="0" rIns="0" bIns="0" rtlCol="0">
            <a:spAutoFit/>
          </a:bodyPr>
          <a:lstStyle/>
          <a:p>
            <a:pPr defTabSz="914126">
              <a:lnSpc>
                <a:spcPct val="90000"/>
              </a:lnSpc>
              <a:spcBef>
                <a:spcPct val="20000"/>
              </a:spcBef>
              <a:buSzPct val="80000"/>
              <a:defRPr/>
            </a:pPr>
            <a:r>
              <a:rPr lang="en-US" sz="3600">
                <a:gradFill>
                  <a:gsLst>
                    <a:gs pos="0">
                      <a:srgbClr val="292929">
                        <a:lumMod val="90000"/>
                        <a:lumOff val="10000"/>
                      </a:srgbClr>
                    </a:gs>
                    <a:gs pos="86000">
                      <a:srgbClr val="292929">
                        <a:lumMod val="90000"/>
                        <a:lumOff val="10000"/>
                      </a:srgbClr>
                    </a:gs>
                  </a:gsLst>
                  <a:lin ang="5400000" scaled="0"/>
                </a:gradFill>
                <a:latin typeface="Segoe UI Light" panose="020B0502040204020203" pitchFamily="34" charset="0"/>
                <a:cs typeface="Segoe UI Light" panose="020B0502040204020203" pitchFamily="34" charset="0"/>
              </a:rPr>
              <a:t>Azure: The Power Of Choice</a:t>
            </a:r>
          </a:p>
          <a:p>
            <a:pPr defTabSz="914126">
              <a:lnSpc>
                <a:spcPct val="90000"/>
              </a:lnSpc>
              <a:spcBef>
                <a:spcPct val="20000"/>
              </a:spcBef>
              <a:buSzPct val="80000"/>
              <a:defRPr/>
            </a:pPr>
            <a:r>
              <a:rPr lang="en-US">
                <a:solidFill>
                  <a:srgbClr val="FF8A00"/>
                </a:solidFill>
                <a:latin typeface="Segoe UI Light" panose="020B0502040204020203" pitchFamily="34" charset="0"/>
                <a:cs typeface="Segoe UI Light" panose="020B0502040204020203" pitchFamily="34" charset="0"/>
              </a:rPr>
              <a:t>Compute</a:t>
            </a:r>
            <a:endParaRPr lang="en-US" sz="3600">
              <a:solidFill>
                <a:srgbClr val="FF8A00"/>
              </a:solidFill>
              <a:latin typeface="Segoe UI Light" panose="020B0502040204020203" pitchFamily="34" charset="0"/>
              <a:cs typeface="Segoe UI Light" panose="020B0502040204020203" pitchFamily="34" charset="0"/>
            </a:endParaRPr>
          </a:p>
        </p:txBody>
      </p:sp>
      <p:sp>
        <p:nvSpPr>
          <p:cNvPr id="27" name="Left-Right Arrow 2"/>
          <p:cNvSpPr/>
          <p:nvPr/>
        </p:nvSpPr>
        <p:spPr bwMode="auto">
          <a:xfrm>
            <a:off x="1948250" y="3703467"/>
            <a:ext cx="8124753" cy="713792"/>
          </a:xfrm>
          <a:prstGeom prst="leftRightArrow">
            <a:avLst/>
          </a:prstGeom>
          <a:solidFill>
            <a:srgbClr val="00AEEF"/>
          </a:solidFill>
          <a:ln w="9525" cap="flat" cmpd="sng" algn="ctr">
            <a:noFill/>
            <a:prstDash val="solid"/>
            <a:headEnd type="none" w="med" len="med"/>
            <a:tailEnd type="none" w="med" len="med"/>
          </a:ln>
          <a:effectLst/>
        </p:spPr>
        <p:txBody>
          <a:bodyPr vert="horz" wrap="square" lIns="68568" tIns="34285" rIns="68568" bIns="34285" numCol="1" rtlCol="0" anchor="ctr" anchorCtr="0" compatLnSpc="1">
            <a:prstTxWarp prst="textNoShape">
              <a:avLst/>
            </a:prstTxWarp>
          </a:bodyPr>
          <a:lstStyle/>
          <a:p>
            <a:pPr algn="ctr" defTabSz="685489">
              <a:defRPr/>
            </a:pPr>
            <a:endParaRPr lang="en-US" sz="1725" kern="0">
              <a:gradFill>
                <a:gsLst>
                  <a:gs pos="0">
                    <a:srgbClr val="FFFFFF"/>
                  </a:gs>
                  <a:gs pos="100000">
                    <a:srgbClr val="FFFFFF"/>
                  </a:gs>
                </a:gsLst>
                <a:lin ang="5400000" scaled="0"/>
              </a:gradFill>
              <a:latin typeface="Segoe UI"/>
            </a:endParaRPr>
          </a:p>
        </p:txBody>
      </p:sp>
      <p:sp>
        <p:nvSpPr>
          <p:cNvPr id="29" name="TextBox 28"/>
          <p:cNvSpPr txBox="1"/>
          <p:nvPr/>
        </p:nvSpPr>
        <p:spPr>
          <a:xfrm>
            <a:off x="2324977" y="3927041"/>
            <a:ext cx="2101466" cy="290849"/>
          </a:xfrm>
          <a:prstGeom prst="rect">
            <a:avLst/>
          </a:prstGeom>
          <a:noFill/>
        </p:spPr>
        <p:txBody>
          <a:bodyPr wrap="square" lIns="0" tIns="0" rIns="0" bIns="0" rtlCol="0">
            <a:spAutoFit/>
          </a:bodyPr>
          <a:lstStyle/>
          <a:p>
            <a:pPr defTabSz="685800">
              <a:lnSpc>
                <a:spcPct val="90000"/>
              </a:lnSpc>
              <a:spcBef>
                <a:spcPct val="20000"/>
              </a:spcBef>
              <a:buSzPct val="80000"/>
              <a:defRPr/>
            </a:pPr>
            <a:r>
              <a:rPr lang="en-US" sz="2100">
                <a:solidFill>
                  <a:prstClr val="white"/>
                </a:solidFill>
                <a:latin typeface="Calibri" panose="020F0502020204030204"/>
              </a:rPr>
              <a:t>More Control</a:t>
            </a:r>
          </a:p>
        </p:txBody>
      </p:sp>
      <p:sp>
        <p:nvSpPr>
          <p:cNvPr id="30" name="TextBox 29"/>
          <p:cNvSpPr txBox="1"/>
          <p:nvPr/>
        </p:nvSpPr>
        <p:spPr>
          <a:xfrm>
            <a:off x="7641889" y="3914938"/>
            <a:ext cx="2101466" cy="290849"/>
          </a:xfrm>
          <a:prstGeom prst="rect">
            <a:avLst/>
          </a:prstGeom>
          <a:noFill/>
        </p:spPr>
        <p:txBody>
          <a:bodyPr wrap="square" lIns="0" tIns="0" rIns="0" bIns="0" rtlCol="0">
            <a:spAutoFit/>
          </a:bodyPr>
          <a:lstStyle/>
          <a:p>
            <a:pPr algn="r" defTabSz="685800">
              <a:lnSpc>
                <a:spcPct val="90000"/>
              </a:lnSpc>
              <a:spcBef>
                <a:spcPct val="20000"/>
              </a:spcBef>
              <a:buSzPct val="80000"/>
              <a:defRPr/>
            </a:pPr>
            <a:r>
              <a:rPr lang="en-US" sz="2100">
                <a:solidFill>
                  <a:prstClr val="white"/>
                </a:solidFill>
                <a:latin typeface="Calibri" panose="020F0502020204030204"/>
              </a:rPr>
              <a:t>Focus on the App</a:t>
            </a:r>
          </a:p>
        </p:txBody>
      </p:sp>
    </p:spTree>
    <p:extLst>
      <p:ext uri="{BB962C8B-B14F-4D97-AF65-F5344CB8AC3E}">
        <p14:creationId xmlns:p14="http://schemas.microsoft.com/office/powerpoint/2010/main" val="1493223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fade">
                                      <p:cBhvr>
                                        <p:cTn id="17" dur="500"/>
                                        <p:tgtEl>
                                          <p:spTgt spid="2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fade">
                                      <p:cBhvr>
                                        <p:cTn id="27" dur="500"/>
                                        <p:tgtEl>
                                          <p:spTgt spid="2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fade">
                                      <p:cBhvr>
                                        <p:cTn id="32" dur="500"/>
                                        <p:tgtEl>
                                          <p:spTgt spid="25"/>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fade">
                                      <p:cBhvr>
                                        <p:cTn id="37" dur="500"/>
                                        <p:tgtEl>
                                          <p:spTgt spid="19"/>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6"/>
                                        </p:tgtEl>
                                        <p:attrNameLst>
                                          <p:attrName>style.visibility</p:attrName>
                                        </p:attrNameLst>
                                      </p:cBhvr>
                                      <p:to>
                                        <p:strVal val="visible"/>
                                      </p:to>
                                    </p:set>
                                    <p:animEffect transition="in" filter="fade">
                                      <p:cBhvr>
                                        <p:cTn id="42"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9"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660C28-3BBC-42BF-A971-655DEA39FB8C}"/>
              </a:ext>
            </a:extLst>
          </p:cNvPr>
          <p:cNvSpPr>
            <a:spLocks noGrp="1"/>
          </p:cNvSpPr>
          <p:nvPr>
            <p:ph type="title"/>
          </p:nvPr>
        </p:nvSpPr>
        <p:spPr/>
        <p:txBody>
          <a:bodyPr/>
          <a:lstStyle/>
          <a:p>
            <a:r>
              <a:rPr lang="en-US" dirty="0"/>
              <a:t>Module Overview</a:t>
            </a:r>
          </a:p>
        </p:txBody>
      </p:sp>
      <p:sp>
        <p:nvSpPr>
          <p:cNvPr id="3" name="Text Placeholder 2">
            <a:extLst>
              <a:ext uri="{FF2B5EF4-FFF2-40B4-BE49-F238E27FC236}">
                <a16:creationId xmlns:a16="http://schemas.microsoft.com/office/drawing/2014/main" id="{47A5AA58-F031-4EEA-8EAF-B8BAB7D788E7}"/>
              </a:ext>
            </a:extLst>
          </p:cNvPr>
          <p:cNvSpPr>
            <a:spLocks noGrp="1"/>
          </p:cNvSpPr>
          <p:nvPr>
            <p:ph type="body" idx="1"/>
          </p:nvPr>
        </p:nvSpPr>
        <p:spPr/>
        <p:txBody>
          <a:bodyPr/>
          <a:lstStyle/>
          <a:p>
            <a:r>
              <a:rPr lang="en-US" dirty="0"/>
              <a:t>Azure Virtual Machines
Azure Virtual Machine Workloads
Migrating Azure Virtual Machine Instances
Virtual Machine Configuration Management
Customizing Azure Virtual Machine Networking</a:t>
            </a:r>
          </a:p>
        </p:txBody>
      </p:sp>
    </p:spTree>
    <p:extLst>
      <p:ext uri="{BB962C8B-B14F-4D97-AF65-F5344CB8AC3E}">
        <p14:creationId xmlns:p14="http://schemas.microsoft.com/office/powerpoint/2010/main" val="283708473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A70E90-5D0C-4A42-A6C5-7CA73BEB6566}"/>
              </a:ext>
            </a:extLst>
          </p:cNvPr>
          <p:cNvSpPr>
            <a:spLocks noGrp="1"/>
          </p:cNvSpPr>
          <p:nvPr>
            <p:ph type="title"/>
          </p:nvPr>
        </p:nvSpPr>
        <p:spPr/>
        <p:txBody>
          <a:bodyPr/>
          <a:lstStyle/>
          <a:p>
            <a:r>
              <a:rPr lang="en-US" dirty="0"/>
              <a:t>Lesson 1: Azure Virtual Machines</a:t>
            </a:r>
          </a:p>
        </p:txBody>
      </p:sp>
      <p:sp>
        <p:nvSpPr>
          <p:cNvPr id="3" name="Text Placeholder 2">
            <a:extLst>
              <a:ext uri="{FF2B5EF4-FFF2-40B4-BE49-F238E27FC236}">
                <a16:creationId xmlns:a16="http://schemas.microsoft.com/office/drawing/2014/main" id="{66831589-DE62-4A54-9B4D-2D75872A3E35}"/>
              </a:ext>
            </a:extLst>
          </p:cNvPr>
          <p:cNvSpPr>
            <a:spLocks noGrp="1"/>
          </p:cNvSpPr>
          <p:nvPr>
            <p:ph type="body" idx="1"/>
          </p:nvPr>
        </p:nvSpPr>
        <p:spPr/>
        <p:txBody>
          <a:bodyPr/>
          <a:lstStyle/>
          <a:p>
            <a:r>
              <a:rPr lang="en-US" dirty="0"/>
              <a:t>Virtual Machines Overview
Using Images to Construct Virtual Machines
Demonstration: Creating a Virtual Machine</a:t>
            </a:r>
          </a:p>
        </p:txBody>
      </p:sp>
    </p:spTree>
    <p:extLst>
      <p:ext uri="{BB962C8B-B14F-4D97-AF65-F5344CB8AC3E}">
        <p14:creationId xmlns:p14="http://schemas.microsoft.com/office/powerpoint/2010/main" val="75934107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98C05F-DCBA-4896-9540-41048367977B}"/>
              </a:ext>
            </a:extLst>
          </p:cNvPr>
          <p:cNvSpPr>
            <a:spLocks noGrp="1"/>
          </p:cNvSpPr>
          <p:nvPr>
            <p:ph type="title"/>
          </p:nvPr>
        </p:nvSpPr>
        <p:spPr/>
        <p:txBody>
          <a:bodyPr/>
          <a:lstStyle/>
          <a:p>
            <a:r>
              <a:rPr lang="en-US" dirty="0"/>
              <a:t>Virtual Machines Overview</a:t>
            </a:r>
          </a:p>
        </p:txBody>
      </p:sp>
      <p:sp>
        <p:nvSpPr>
          <p:cNvPr id="4" name="Content Placeholder 2">
            <a:extLst>
              <a:ext uri="{FF2B5EF4-FFF2-40B4-BE49-F238E27FC236}">
                <a16:creationId xmlns:a16="http://schemas.microsoft.com/office/drawing/2014/main" id="{FACCCD74-42EE-4C82-A557-9EAC84335BB3}"/>
              </a:ext>
            </a:extLst>
          </p:cNvPr>
          <p:cNvSpPr txBox="1">
            <a:spLocks/>
          </p:cNvSpPr>
          <p:nvPr/>
        </p:nvSpPr>
        <p:spPr>
          <a:xfrm>
            <a:off x="1982788" y="1021215"/>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lvl="0"/>
            <a:r>
              <a:rPr lang="en-US" kern="0" dirty="0">
                <a:solidFill>
                  <a:srgbClr val="000000"/>
                </a:solidFill>
              </a:rPr>
              <a:t>Compute on demand</a:t>
            </a:r>
          </a:p>
          <a:p>
            <a:pPr lvl="0"/>
            <a:r>
              <a:rPr lang="en-US" kern="0" dirty="0">
                <a:solidFill>
                  <a:srgbClr val="000000"/>
                </a:solidFill>
              </a:rPr>
              <a:t>Compatible with Windows Server and Linux</a:t>
            </a:r>
          </a:p>
          <a:p>
            <a:pPr lvl="0"/>
            <a:r>
              <a:rPr lang="en-US" kern="0" dirty="0">
                <a:solidFill>
                  <a:srgbClr val="000000"/>
                </a:solidFill>
              </a:rPr>
              <a:t>Based on Hyper-V virtualization</a:t>
            </a:r>
          </a:p>
          <a:p>
            <a:pPr lvl="1"/>
            <a:r>
              <a:rPr lang="en-US" kern="0" dirty="0">
                <a:solidFill>
                  <a:srgbClr val="000000"/>
                </a:solidFill>
              </a:rPr>
              <a:t>You can transfer virtual hard disks between the cloud and your datacenter</a:t>
            </a:r>
          </a:p>
        </p:txBody>
      </p:sp>
    </p:spTree>
    <p:extLst>
      <p:ext uri="{BB962C8B-B14F-4D97-AF65-F5344CB8AC3E}">
        <p14:creationId xmlns:p14="http://schemas.microsoft.com/office/powerpoint/2010/main" val="11840338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1DA066-ACFA-478F-A784-92BAAB8B41B3}"/>
              </a:ext>
            </a:extLst>
          </p:cNvPr>
          <p:cNvSpPr>
            <a:spLocks noGrp="1"/>
          </p:cNvSpPr>
          <p:nvPr>
            <p:ph type="title"/>
          </p:nvPr>
        </p:nvSpPr>
        <p:spPr/>
        <p:txBody>
          <a:bodyPr/>
          <a:lstStyle/>
          <a:p>
            <a:r>
              <a:rPr lang="en-US" dirty="0"/>
              <a:t>VM Composition</a:t>
            </a:r>
          </a:p>
        </p:txBody>
      </p:sp>
      <p:pic>
        <p:nvPicPr>
          <p:cNvPr id="4" name="Picture 2" descr="Diagram of virtual machine composition depicts the internet in a cloud and Azure DNS in a globe on the left, from top and bottom, connected by a vertical arrow captioned Name resolution. A horizontal arrow connects the internet cloud to a virtual network via a public IP address. The virtual network subnet box contains a virtual machine, and icons of an operating system, two data storage containers, and a fourth container called Temp connected to a solid-state drive. To the right, two boxes stacked top to bottom depict managed disks above diagnostic logs and a logs storage account.">
            <a:extLst>
              <a:ext uri="{FF2B5EF4-FFF2-40B4-BE49-F238E27FC236}">
                <a16:creationId xmlns:a16="http://schemas.microsoft.com/office/drawing/2014/main" id="{4AA3FF8A-BB8D-4B1B-AE39-D3227CE194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3713" y="956279"/>
            <a:ext cx="8504577" cy="57125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763483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5E1DDE-C562-452D-A76E-6EE4DD0607E0}"/>
              </a:ext>
            </a:extLst>
          </p:cNvPr>
          <p:cNvSpPr>
            <a:spLocks noGrp="1"/>
          </p:cNvSpPr>
          <p:nvPr>
            <p:ph type="title"/>
          </p:nvPr>
        </p:nvSpPr>
        <p:spPr/>
        <p:txBody>
          <a:bodyPr/>
          <a:lstStyle/>
          <a:p>
            <a:r>
              <a:rPr lang="en-US" dirty="0"/>
              <a:t>Using Images to Construct Virtual Machines</a:t>
            </a:r>
          </a:p>
        </p:txBody>
      </p:sp>
      <p:sp>
        <p:nvSpPr>
          <p:cNvPr id="4" name="Content Placeholder 2">
            <a:extLst>
              <a:ext uri="{FF2B5EF4-FFF2-40B4-BE49-F238E27FC236}">
                <a16:creationId xmlns:a16="http://schemas.microsoft.com/office/drawing/2014/main" id="{E68EF643-9D46-44D9-9FF2-E111414ED8CE}"/>
              </a:ext>
            </a:extLst>
          </p:cNvPr>
          <p:cNvSpPr txBox="1">
            <a:spLocks/>
          </p:cNvSpPr>
          <p:nvPr/>
        </p:nvSpPr>
        <p:spPr>
          <a:xfrm>
            <a:off x="613834" y="1181636"/>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lvl="0"/>
            <a:r>
              <a:rPr lang="en-US" kern="0" dirty="0">
                <a:solidFill>
                  <a:srgbClr val="000000"/>
                </a:solidFill>
              </a:rPr>
              <a:t>Many images are already provided by Microsoft:</a:t>
            </a:r>
          </a:p>
          <a:p>
            <a:pPr lvl="1"/>
            <a:r>
              <a:rPr lang="en-US" kern="0" dirty="0">
                <a:solidFill>
                  <a:srgbClr val="000000"/>
                </a:solidFill>
              </a:rPr>
              <a:t>Microsoft SQL Server</a:t>
            </a:r>
          </a:p>
          <a:p>
            <a:pPr lvl="1"/>
            <a:r>
              <a:rPr lang="en-US" kern="0" dirty="0">
                <a:solidFill>
                  <a:srgbClr val="000000"/>
                </a:solidFill>
              </a:rPr>
              <a:t>Microsoft SharePoint</a:t>
            </a:r>
          </a:p>
          <a:p>
            <a:pPr lvl="1"/>
            <a:r>
              <a:rPr lang="en-US" kern="0" dirty="0">
                <a:solidFill>
                  <a:srgbClr val="000000"/>
                </a:solidFill>
              </a:rPr>
              <a:t>OpenSUSE</a:t>
            </a:r>
          </a:p>
          <a:p>
            <a:pPr lvl="1"/>
            <a:r>
              <a:rPr lang="en-US" kern="0" dirty="0">
                <a:solidFill>
                  <a:srgbClr val="000000"/>
                </a:solidFill>
              </a:rPr>
              <a:t>Microsoft BizTalk Server</a:t>
            </a:r>
          </a:p>
          <a:p>
            <a:pPr lvl="0"/>
            <a:r>
              <a:rPr lang="en-US" kern="0" dirty="0">
                <a:solidFill>
                  <a:srgbClr val="000000"/>
                </a:solidFill>
              </a:rPr>
              <a:t>Your Azure subscription might have some custom images</a:t>
            </a:r>
          </a:p>
          <a:p>
            <a:pPr lvl="1"/>
            <a:r>
              <a:rPr lang="en-US" kern="0" dirty="0">
                <a:solidFill>
                  <a:srgbClr val="000000"/>
                </a:solidFill>
              </a:rPr>
              <a:t>For example, MSDN subscriptions come with </a:t>
            </a:r>
            <a:br>
              <a:rPr lang="en-US" kern="0" dirty="0">
                <a:solidFill>
                  <a:srgbClr val="000000"/>
                </a:solidFill>
              </a:rPr>
            </a:br>
            <a:r>
              <a:rPr lang="en-US" kern="0" dirty="0">
                <a:solidFill>
                  <a:srgbClr val="000000"/>
                </a:solidFill>
              </a:rPr>
              <a:t>Windows 7 and Windows 8.1 images with </a:t>
            </a:r>
            <a:br>
              <a:rPr lang="en-US" kern="0" dirty="0">
                <a:solidFill>
                  <a:srgbClr val="000000"/>
                </a:solidFill>
              </a:rPr>
            </a:br>
            <a:r>
              <a:rPr lang="en-US" kern="0" dirty="0">
                <a:solidFill>
                  <a:srgbClr val="000000"/>
                </a:solidFill>
              </a:rPr>
              <a:t>Microsoft Visual Studio preinstalled</a:t>
            </a:r>
          </a:p>
        </p:txBody>
      </p:sp>
    </p:spTree>
    <p:extLst>
      <p:ext uri="{BB962C8B-B14F-4D97-AF65-F5344CB8AC3E}">
        <p14:creationId xmlns:p14="http://schemas.microsoft.com/office/powerpoint/2010/main" val="352422426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CE2A6EBE-0B21-4F10-9378-372BA4B86D79}"/>
              </a:ext>
            </a:extLst>
          </p:cNvPr>
          <p:cNvSpPr>
            <a:spLocks noGrp="1"/>
          </p:cNvSpPr>
          <p:nvPr>
            <p:ph type="title"/>
          </p:nvPr>
        </p:nvSpPr>
        <p:spPr>
          <a:xfrm>
            <a:off x="315996" y="44772"/>
            <a:ext cx="7773988" cy="740664"/>
          </a:xfrm>
        </p:spPr>
        <p:txBody>
          <a:bodyPr/>
          <a:lstStyle/>
          <a:p>
            <a:r>
              <a:rPr lang="en-US" dirty="0"/>
              <a:t>Using Images to Construct Virtual Machines</a:t>
            </a:r>
          </a:p>
        </p:txBody>
      </p:sp>
      <p:sp>
        <p:nvSpPr>
          <p:cNvPr id="8" name="Content Placeholder 2">
            <a:extLst>
              <a:ext uri="{FF2B5EF4-FFF2-40B4-BE49-F238E27FC236}">
                <a16:creationId xmlns:a16="http://schemas.microsoft.com/office/drawing/2014/main" id="{03F7D8F6-1794-4092-8FEA-EB884280A1FB}"/>
              </a:ext>
            </a:extLst>
          </p:cNvPr>
          <p:cNvSpPr txBox="1">
            <a:spLocks/>
          </p:cNvSpPr>
          <p:nvPr/>
        </p:nvSpPr>
        <p:spPr>
          <a:xfrm>
            <a:off x="1982788" y="1021215"/>
            <a:ext cx="8119156" cy="975218"/>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marL="0" indent="0">
              <a:buNone/>
            </a:pPr>
            <a:r>
              <a:rPr lang="en-US" kern="0" dirty="0">
                <a:solidFill>
                  <a:srgbClr val="000000"/>
                </a:solidFill>
              </a:rPr>
              <a:t>Open-source and third-party images are also available in the Management Portal</a:t>
            </a:r>
          </a:p>
        </p:txBody>
      </p:sp>
      <p:grpSp>
        <p:nvGrpSpPr>
          <p:cNvPr id="9" name="Group 8" descr="Several icons and logos depict a grouping of open-source and third-party products, including Puppet, Chef, Suse, and Docker.">
            <a:extLst>
              <a:ext uri="{FF2B5EF4-FFF2-40B4-BE49-F238E27FC236}">
                <a16:creationId xmlns:a16="http://schemas.microsoft.com/office/drawing/2014/main" id="{EE644DC7-95F2-4F9C-A2AE-46509F754AD2}"/>
              </a:ext>
            </a:extLst>
          </p:cNvPr>
          <p:cNvGrpSpPr/>
          <p:nvPr/>
        </p:nvGrpSpPr>
        <p:grpSpPr>
          <a:xfrm>
            <a:off x="3672838" y="2232212"/>
            <a:ext cx="4846327" cy="4319112"/>
            <a:chOff x="2148837" y="2232212"/>
            <a:chExt cx="4846327" cy="4319112"/>
          </a:xfrm>
        </p:grpSpPr>
        <p:pic>
          <p:nvPicPr>
            <p:cNvPr id="10" name="Picture 9">
              <a:extLst>
                <a:ext uri="{FF2B5EF4-FFF2-40B4-BE49-F238E27FC236}">
                  <a16:creationId xmlns:a16="http://schemas.microsoft.com/office/drawing/2014/main" id="{2E8384B2-6C30-46EA-8828-5401CE8199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48837" y="2893724"/>
              <a:ext cx="4846327" cy="3657600"/>
            </a:xfrm>
            <a:prstGeom prst="rect">
              <a:avLst/>
            </a:prstGeom>
          </p:spPr>
        </p:pic>
        <p:cxnSp>
          <p:nvCxnSpPr>
            <p:cNvPr id="11" name="Straight Connector 10">
              <a:extLst>
                <a:ext uri="{FF2B5EF4-FFF2-40B4-BE49-F238E27FC236}">
                  <a16:creationId xmlns:a16="http://schemas.microsoft.com/office/drawing/2014/main" id="{7A2B8556-C137-466B-9CAA-68A865ED9318}"/>
                </a:ext>
              </a:extLst>
            </p:cNvPr>
            <p:cNvCxnSpPr/>
            <p:nvPr/>
          </p:nvCxnSpPr>
          <p:spPr bwMode="auto">
            <a:xfrm>
              <a:off x="3313355" y="2232212"/>
              <a:ext cx="2517290" cy="0"/>
            </a:xfrm>
            <a:prstGeom prst="line">
              <a:avLst/>
            </a:prstGeom>
            <a:gradFill rotWithShape="1">
              <a:gsLst>
                <a:gs pos="0">
                  <a:srgbClr val="E4CD9A"/>
                </a:gs>
                <a:gs pos="100000">
                  <a:srgbClr val="EEEFD7"/>
                </a:gs>
              </a:gsLst>
              <a:lin ang="2700000" scaled="1"/>
            </a:gradFill>
            <a:ln w="9525" cap="flat" cmpd="sng" algn="ctr">
              <a:noFill/>
              <a:prstDash val="solid"/>
              <a:round/>
              <a:headEnd type="none" w="med" len="med"/>
              <a:tailEnd type="none" w="med" len="med"/>
            </a:ln>
            <a:effectLst>
              <a:outerShdw dist="35921" dir="2700000" algn="ctr" rotWithShape="0">
                <a:srgbClr val="AFAFAF"/>
              </a:outerShdw>
            </a:effectLst>
          </p:spPr>
        </p:cxnSp>
      </p:grpSp>
    </p:spTree>
    <p:extLst>
      <p:ext uri="{BB962C8B-B14F-4D97-AF65-F5344CB8AC3E}">
        <p14:creationId xmlns:p14="http://schemas.microsoft.com/office/powerpoint/2010/main" val="28754653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About this course: Audience </a:t>
            </a:r>
          </a:p>
        </p:txBody>
      </p:sp>
      <p:sp>
        <p:nvSpPr>
          <p:cNvPr id="3" name="Text Placeholder 2"/>
          <p:cNvSpPr>
            <a:spLocks noGrp="1"/>
          </p:cNvSpPr>
          <p:nvPr>
            <p:ph type="body" sz="quarter" idx="13"/>
          </p:nvPr>
        </p:nvSpPr>
        <p:spPr>
          <a:xfrm>
            <a:off x="1981200" y="914400"/>
            <a:ext cx="8229600" cy="5105400"/>
          </a:xfrm>
        </p:spPr>
        <p:txBody>
          <a:bodyPr/>
          <a:lstStyle/>
          <a:p>
            <a:pPr marL="0" indent="0">
              <a:spcBef>
                <a:spcPts val="0"/>
              </a:spcBef>
              <a:spcAft>
                <a:spcPts val="1200"/>
              </a:spcAft>
              <a:buNone/>
            </a:pPr>
            <a:r>
              <a:rPr lang="en-US" sz="2000" dirty="0"/>
              <a:t>This course is intended for students who have experience building web applications.  Students should also have experience with the Microsoft Azure platform and a basic understanding of the services offered in Azure.</a:t>
            </a:r>
          </a:p>
          <a:p>
            <a:pPr marL="0" indent="0">
              <a:spcBef>
                <a:spcPts val="0"/>
              </a:spcBef>
              <a:spcAft>
                <a:spcPts val="1200"/>
              </a:spcAft>
              <a:buNone/>
            </a:pPr>
            <a:endParaRPr lang="en-US" sz="2000" dirty="0"/>
          </a:p>
          <a:p>
            <a:pPr marL="0" indent="0">
              <a:spcBef>
                <a:spcPts val="0"/>
              </a:spcBef>
              <a:spcAft>
                <a:spcPts val="1200"/>
              </a:spcAft>
              <a:buNone/>
            </a:pPr>
            <a:r>
              <a:rPr lang="en-US" sz="2000" dirty="0"/>
              <a:t>The candidates targeted by this training have basic experience in implementing and monitoring Microsoft Azure solutions.  Candidates are also proficient with the development tools, techniques, and approaches used to build application solutions using C#.</a:t>
            </a:r>
          </a:p>
          <a:p>
            <a:pPr marL="0" indent="0">
              <a:spcBef>
                <a:spcPts val="0"/>
              </a:spcBef>
              <a:spcAft>
                <a:spcPts val="1200"/>
              </a:spcAft>
              <a:buNone/>
            </a:pPr>
            <a:endParaRPr lang="en-US" sz="2000" dirty="0"/>
          </a:p>
          <a:p>
            <a:pPr marL="0" indent="0">
              <a:spcBef>
                <a:spcPts val="0"/>
              </a:spcBef>
              <a:spcAft>
                <a:spcPts val="1200"/>
              </a:spcAft>
              <a:buNone/>
            </a:pPr>
            <a:endParaRPr lang="en-US" sz="2000" dirty="0"/>
          </a:p>
        </p:txBody>
      </p:sp>
    </p:spTree>
    <p:custDataLst>
      <p:tags r:id="rId1"/>
    </p:custDataLst>
    <p:extLst>
      <p:ext uri="{BB962C8B-B14F-4D97-AF65-F5344CB8AC3E}">
        <p14:creationId xmlns:p14="http://schemas.microsoft.com/office/powerpoint/2010/main" val="157234409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F0A00C-77BC-4AD9-A69E-DFA8DBE1515A}"/>
              </a:ext>
            </a:extLst>
          </p:cNvPr>
          <p:cNvSpPr>
            <a:spLocks noGrp="1"/>
          </p:cNvSpPr>
          <p:nvPr>
            <p:ph type="title"/>
          </p:nvPr>
        </p:nvSpPr>
        <p:spPr/>
        <p:txBody>
          <a:bodyPr/>
          <a:lstStyle/>
          <a:p>
            <a:r>
              <a:rPr lang="en-US" dirty="0"/>
              <a:t>Using Images to Construct Virtual Machines</a:t>
            </a:r>
          </a:p>
        </p:txBody>
      </p:sp>
      <p:sp>
        <p:nvSpPr>
          <p:cNvPr id="4" name="Content Placeholder 2">
            <a:extLst>
              <a:ext uri="{FF2B5EF4-FFF2-40B4-BE49-F238E27FC236}">
                <a16:creationId xmlns:a16="http://schemas.microsoft.com/office/drawing/2014/main" id="{5E18B120-D0A2-480A-827F-1E283E0D4DA1}"/>
              </a:ext>
            </a:extLst>
          </p:cNvPr>
          <p:cNvSpPr txBox="1">
            <a:spLocks/>
          </p:cNvSpPr>
          <p:nvPr/>
        </p:nvSpPr>
        <p:spPr>
          <a:xfrm>
            <a:off x="1982788" y="1021215"/>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lvl="0"/>
            <a:r>
              <a:rPr lang="en-US" kern="0" dirty="0">
                <a:solidFill>
                  <a:srgbClr val="000000"/>
                </a:solidFill>
              </a:rPr>
              <a:t>Existing virtual machines can have an image captured to use as a template for other virtual machines</a:t>
            </a:r>
          </a:p>
          <a:p>
            <a:pPr lvl="0"/>
            <a:r>
              <a:rPr lang="en-US" kern="0" dirty="0">
                <a:solidFill>
                  <a:srgbClr val="000000"/>
                </a:solidFill>
              </a:rPr>
              <a:t>Steps:</a:t>
            </a:r>
          </a:p>
          <a:p>
            <a:pPr marL="746125" lvl="1" indent="-457200">
              <a:buFont typeface="+mj-lt"/>
              <a:buAutoNum type="arabicPeriod"/>
            </a:pPr>
            <a:r>
              <a:rPr lang="en-US" kern="0" dirty="0">
                <a:solidFill>
                  <a:srgbClr val="000000"/>
                </a:solidFill>
              </a:rPr>
              <a:t>Use Remote Desktop to connect to a running virtual machine</a:t>
            </a:r>
          </a:p>
          <a:p>
            <a:pPr marL="746125" lvl="1" indent="-457200">
              <a:buFont typeface="+mj-lt"/>
              <a:buAutoNum type="arabicPeriod"/>
            </a:pPr>
            <a:r>
              <a:rPr lang="en-US" kern="0" dirty="0">
                <a:solidFill>
                  <a:srgbClr val="000000"/>
                </a:solidFill>
              </a:rPr>
              <a:t>Open an elevated instance of the command prompt application</a:t>
            </a:r>
          </a:p>
          <a:p>
            <a:pPr marL="746125" lvl="1" indent="-457200">
              <a:buFont typeface="+mj-lt"/>
              <a:buAutoNum type="arabicPeriod"/>
            </a:pPr>
            <a:r>
              <a:rPr lang="en-US" kern="0" dirty="0">
                <a:solidFill>
                  <a:srgbClr val="000000"/>
                </a:solidFill>
              </a:rPr>
              <a:t>Run the System Preparation Tool (Sysprep)</a:t>
            </a:r>
          </a:p>
          <a:p>
            <a:pPr marL="746125" lvl="1" indent="-457200">
              <a:buFont typeface="+mj-lt"/>
              <a:buAutoNum type="arabicPeriod"/>
            </a:pPr>
            <a:r>
              <a:rPr lang="en-US" kern="0" dirty="0">
                <a:solidFill>
                  <a:srgbClr val="000000"/>
                </a:solidFill>
              </a:rPr>
              <a:t>Use the Capture button in the Management Portal</a:t>
            </a:r>
          </a:p>
          <a:p>
            <a:pPr lvl="0"/>
            <a:endParaRPr lang="en-US" kern="0" dirty="0">
              <a:solidFill>
                <a:srgbClr val="000000"/>
              </a:solidFill>
            </a:endParaRPr>
          </a:p>
        </p:txBody>
      </p:sp>
    </p:spTree>
    <p:extLst>
      <p:ext uri="{BB962C8B-B14F-4D97-AF65-F5344CB8AC3E}">
        <p14:creationId xmlns:p14="http://schemas.microsoft.com/office/powerpoint/2010/main" val="77582223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9C3BEF-AE61-4936-A75C-50427ECC11DF}"/>
              </a:ext>
            </a:extLst>
          </p:cNvPr>
          <p:cNvSpPr>
            <a:spLocks noGrp="1"/>
          </p:cNvSpPr>
          <p:nvPr>
            <p:ph type="title"/>
          </p:nvPr>
        </p:nvSpPr>
        <p:spPr/>
        <p:txBody>
          <a:bodyPr/>
          <a:lstStyle/>
          <a:p>
            <a:r>
              <a:rPr lang="en-US" dirty="0"/>
              <a:t>Azure Marketplace</a:t>
            </a:r>
          </a:p>
        </p:txBody>
      </p:sp>
      <p:sp>
        <p:nvSpPr>
          <p:cNvPr id="4" name="Content Placeholder 2">
            <a:extLst>
              <a:ext uri="{FF2B5EF4-FFF2-40B4-BE49-F238E27FC236}">
                <a16:creationId xmlns:a16="http://schemas.microsoft.com/office/drawing/2014/main" id="{1B46B096-C800-4E94-954F-5B6AA5216A3A}"/>
              </a:ext>
            </a:extLst>
          </p:cNvPr>
          <p:cNvSpPr txBox="1">
            <a:spLocks/>
          </p:cNvSpPr>
          <p:nvPr/>
        </p:nvSpPr>
        <p:spPr>
          <a:xfrm>
            <a:off x="1982788" y="1021216"/>
            <a:ext cx="8119156" cy="2250019"/>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lvl="0"/>
            <a:r>
              <a:rPr lang="en-US" kern="0" dirty="0">
                <a:solidFill>
                  <a:srgbClr val="000000"/>
                </a:solidFill>
              </a:rPr>
              <a:t>Collection of third-party compute resources that can be deployed to an Azure subscription:</a:t>
            </a:r>
          </a:p>
          <a:p>
            <a:pPr lvl="1"/>
            <a:r>
              <a:rPr lang="en-US" kern="0" dirty="0">
                <a:solidFill>
                  <a:srgbClr val="000000"/>
                </a:solidFill>
              </a:rPr>
              <a:t>Cost varies based on the provider and software installed on the marketplace images</a:t>
            </a:r>
          </a:p>
          <a:p>
            <a:pPr lvl="1"/>
            <a:r>
              <a:rPr lang="en-US" kern="0" dirty="0">
                <a:solidFill>
                  <a:srgbClr val="000000"/>
                </a:solidFill>
              </a:rPr>
              <a:t>Many images offer “bring your own license” pricing</a:t>
            </a:r>
          </a:p>
        </p:txBody>
      </p:sp>
      <p:pic>
        <p:nvPicPr>
          <p:cNvPr id="5" name="Picture 4" descr="Screenshot of third-party compute resources available through Azure Marketplace.">
            <a:extLst>
              <a:ext uri="{FF2B5EF4-FFF2-40B4-BE49-F238E27FC236}">
                <a16:creationId xmlns:a16="http://schemas.microsoft.com/office/drawing/2014/main" id="{A1378D88-056D-42F4-936F-F9B5F43695A0}"/>
              </a:ext>
            </a:extLst>
          </p:cNvPr>
          <p:cNvPicPr>
            <a:picLocks noChangeAspect="1"/>
          </p:cNvPicPr>
          <p:nvPr/>
        </p:nvPicPr>
        <p:blipFill>
          <a:blip r:embed="rId3"/>
          <a:stretch>
            <a:fillRect/>
          </a:stretch>
        </p:blipFill>
        <p:spPr>
          <a:xfrm>
            <a:off x="3581181" y="3271234"/>
            <a:ext cx="4922371" cy="2959964"/>
          </a:xfrm>
          <a:prstGeom prst="rect">
            <a:avLst/>
          </a:prstGeom>
        </p:spPr>
      </p:pic>
    </p:spTree>
    <p:extLst>
      <p:ext uri="{BB962C8B-B14F-4D97-AF65-F5344CB8AC3E}">
        <p14:creationId xmlns:p14="http://schemas.microsoft.com/office/powerpoint/2010/main" val="66788881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Using the Azure portal to create virtual machines</a:t>
            </a:r>
            <a:endParaRPr lang="en-US" dirty="0"/>
          </a:p>
        </p:txBody>
      </p:sp>
      <p:pic>
        <p:nvPicPr>
          <p:cNvPr id="4" name="Picture 3" descr="Screenshot of the Azure portal with New blade highlighted, Compute option highlighted under Create in the left pane, and Windows Server 2016 highlighted under Compute in the right pane."/>
          <p:cNvPicPr>
            <a:picLocks noChangeAspect="1"/>
          </p:cNvPicPr>
          <p:nvPr/>
        </p:nvPicPr>
        <p:blipFill>
          <a:blip r:embed="rId3"/>
          <a:stretch>
            <a:fillRect/>
          </a:stretch>
        </p:blipFill>
        <p:spPr>
          <a:xfrm>
            <a:off x="1962546" y="1183208"/>
            <a:ext cx="8034249" cy="5360181"/>
          </a:xfrm>
          <a:prstGeom prst="rect">
            <a:avLst/>
          </a:prstGeom>
        </p:spPr>
      </p:pic>
    </p:spTree>
    <p:extLst>
      <p:ext uri="{BB962C8B-B14F-4D97-AF65-F5344CB8AC3E}">
        <p14:creationId xmlns:p14="http://schemas.microsoft.com/office/powerpoint/2010/main" val="365327509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966F34-B00B-44C8-8E95-E4BB98F4DFB6}"/>
              </a:ext>
            </a:extLst>
          </p:cNvPr>
          <p:cNvSpPr>
            <a:spLocks noGrp="1"/>
          </p:cNvSpPr>
          <p:nvPr>
            <p:ph type="title"/>
          </p:nvPr>
        </p:nvSpPr>
        <p:spPr/>
        <p:txBody>
          <a:bodyPr/>
          <a:lstStyle/>
          <a:p>
            <a:r>
              <a:rPr lang="en-US" dirty="0"/>
              <a:t>Demonstration: Creating a Virtual Machine</a:t>
            </a:r>
          </a:p>
        </p:txBody>
      </p:sp>
      <p:sp>
        <p:nvSpPr>
          <p:cNvPr id="4" name="Content Placeholder 2">
            <a:extLst>
              <a:ext uri="{FF2B5EF4-FFF2-40B4-BE49-F238E27FC236}">
                <a16:creationId xmlns:a16="http://schemas.microsoft.com/office/drawing/2014/main" id="{1ED73F6D-28B1-471C-81C3-E68793A39981}"/>
              </a:ext>
            </a:extLst>
          </p:cNvPr>
          <p:cNvSpPr txBox="1">
            <a:spLocks/>
          </p:cNvSpPr>
          <p:nvPr/>
        </p:nvSpPr>
        <p:spPr>
          <a:xfrm>
            <a:off x="1982788" y="1021215"/>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marL="0" indent="0">
              <a:buNone/>
            </a:pPr>
            <a:r>
              <a:rPr lang="en-US" kern="0" dirty="0">
                <a:solidFill>
                  <a:srgbClr val="000000"/>
                </a:solidFill>
              </a:rPr>
              <a:t>In this demonstration, you will learn how to:</a:t>
            </a:r>
          </a:p>
          <a:p>
            <a:pPr lvl="1"/>
            <a:r>
              <a:rPr lang="en-US" kern="0" dirty="0">
                <a:solidFill>
                  <a:srgbClr val="000000"/>
                </a:solidFill>
              </a:rPr>
              <a:t>Create a virtual machine by using the Preview Portal</a:t>
            </a:r>
          </a:p>
          <a:p>
            <a:pPr lvl="1"/>
            <a:r>
              <a:rPr lang="en-US" kern="0" dirty="0">
                <a:solidFill>
                  <a:srgbClr val="000000"/>
                </a:solidFill>
              </a:rPr>
              <a:t>Use Remote Desktop to access the virtual machine</a:t>
            </a:r>
          </a:p>
        </p:txBody>
      </p:sp>
    </p:spTree>
    <p:extLst>
      <p:ext uri="{BB962C8B-B14F-4D97-AF65-F5344CB8AC3E}">
        <p14:creationId xmlns:p14="http://schemas.microsoft.com/office/powerpoint/2010/main" val="91302885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9D66A-A0D8-4B2A-99FA-7E86843E9EAC}"/>
              </a:ext>
            </a:extLst>
          </p:cNvPr>
          <p:cNvSpPr>
            <a:spLocks noGrp="1"/>
          </p:cNvSpPr>
          <p:nvPr>
            <p:ph type="title"/>
          </p:nvPr>
        </p:nvSpPr>
        <p:spPr/>
        <p:txBody>
          <a:bodyPr/>
          <a:lstStyle/>
          <a:p>
            <a:r>
              <a:rPr lang="en-US" dirty="0"/>
              <a:t>Lesson 2: Azure Virtual Machine Workloads</a:t>
            </a:r>
          </a:p>
        </p:txBody>
      </p:sp>
      <p:sp>
        <p:nvSpPr>
          <p:cNvPr id="3" name="Text Placeholder 2">
            <a:extLst>
              <a:ext uri="{FF2B5EF4-FFF2-40B4-BE49-F238E27FC236}">
                <a16:creationId xmlns:a16="http://schemas.microsoft.com/office/drawing/2014/main" id="{9CF8D21E-0098-46A5-A955-FAA21D5F3CD1}"/>
              </a:ext>
            </a:extLst>
          </p:cNvPr>
          <p:cNvSpPr>
            <a:spLocks noGrp="1"/>
          </p:cNvSpPr>
          <p:nvPr>
            <p:ph type="body" idx="1"/>
          </p:nvPr>
        </p:nvSpPr>
        <p:spPr/>
        <p:txBody>
          <a:bodyPr/>
          <a:lstStyle/>
          <a:p>
            <a:r>
              <a:rPr lang="en-US" dirty="0"/>
              <a:t>Windows Workloads
Linux Workloads
Virtual Machine Sizes</a:t>
            </a:r>
          </a:p>
        </p:txBody>
      </p:sp>
    </p:spTree>
    <p:extLst>
      <p:ext uri="{BB962C8B-B14F-4D97-AF65-F5344CB8AC3E}">
        <p14:creationId xmlns:p14="http://schemas.microsoft.com/office/powerpoint/2010/main" val="58727063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E44BC5-6B5E-4694-9CC8-31DBAEDDE722}"/>
              </a:ext>
            </a:extLst>
          </p:cNvPr>
          <p:cNvSpPr>
            <a:spLocks noGrp="1"/>
          </p:cNvSpPr>
          <p:nvPr>
            <p:ph type="title"/>
          </p:nvPr>
        </p:nvSpPr>
        <p:spPr/>
        <p:txBody>
          <a:bodyPr/>
          <a:lstStyle/>
          <a:p>
            <a:r>
              <a:rPr lang="en-US" dirty="0"/>
              <a:t>Windows Workloads</a:t>
            </a:r>
          </a:p>
        </p:txBody>
      </p:sp>
      <p:sp>
        <p:nvSpPr>
          <p:cNvPr id="4" name="Content Placeholder 2">
            <a:extLst>
              <a:ext uri="{FF2B5EF4-FFF2-40B4-BE49-F238E27FC236}">
                <a16:creationId xmlns:a16="http://schemas.microsoft.com/office/drawing/2014/main" id="{DEE58576-2747-4A04-9A81-FBCDF5348AFC}"/>
              </a:ext>
            </a:extLst>
          </p:cNvPr>
          <p:cNvSpPr txBox="1">
            <a:spLocks/>
          </p:cNvSpPr>
          <p:nvPr/>
        </p:nvSpPr>
        <p:spPr>
          <a:xfrm>
            <a:off x="1982788" y="1021215"/>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lvl="0"/>
            <a:r>
              <a:rPr lang="en-US" kern="0" dirty="0">
                <a:solidFill>
                  <a:srgbClr val="000000"/>
                </a:solidFill>
              </a:rPr>
              <a:t>You can use virtual machines and virtual networks for many workload scenarios that mimic the way you structure enterprise on-premises applications</a:t>
            </a:r>
          </a:p>
          <a:p>
            <a:pPr lvl="0"/>
            <a:r>
              <a:rPr lang="en-US" kern="0" dirty="0">
                <a:solidFill>
                  <a:srgbClr val="000000"/>
                </a:solidFill>
              </a:rPr>
              <a:t>Examples:</a:t>
            </a:r>
          </a:p>
        </p:txBody>
      </p:sp>
      <p:graphicFrame>
        <p:nvGraphicFramePr>
          <p:cNvPr id="5" name="Diagram 4" descr="The slide includes examples of on-premises applications that can be managed on virtual machines. A box on the left titled Web Applications lists a web server (IIS), SQL server, and state server. A second box, on the right, is titled SharePoint and lists Web front ends, SQL server, and application services.">
            <a:extLst>
              <a:ext uri="{FF2B5EF4-FFF2-40B4-BE49-F238E27FC236}">
                <a16:creationId xmlns:a16="http://schemas.microsoft.com/office/drawing/2014/main" id="{A819E12E-D375-4840-9C37-90728B880F4C}"/>
              </a:ext>
            </a:extLst>
          </p:cNvPr>
          <p:cNvGraphicFramePr/>
          <p:nvPr>
            <p:extLst/>
          </p:nvPr>
        </p:nvGraphicFramePr>
        <p:xfrm>
          <a:off x="2393768" y="3592286"/>
          <a:ext cx="7404464" cy="257628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6580610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0F218425-6385-45F0-B6B8-FC77493C2B16}"/>
              </a:ext>
            </a:extLst>
          </p:cNvPr>
          <p:cNvSpPr>
            <a:spLocks noGrp="1"/>
          </p:cNvSpPr>
          <p:nvPr>
            <p:ph type="title"/>
          </p:nvPr>
        </p:nvSpPr>
        <p:spPr>
          <a:xfrm>
            <a:off x="1984375" y="-2"/>
            <a:ext cx="7773988" cy="740664"/>
          </a:xfrm>
        </p:spPr>
        <p:txBody>
          <a:bodyPr/>
          <a:lstStyle/>
          <a:p>
            <a:r>
              <a:rPr lang="en-US" dirty="0"/>
              <a:t>Windows Workloads</a:t>
            </a:r>
          </a:p>
        </p:txBody>
      </p:sp>
      <p:grpSp>
        <p:nvGrpSpPr>
          <p:cNvPr id="17" name="Group 16" descr="Diagram depicts an Azure virtual machine workload with computer at top, connected to two boxes of resources via an arrow captioned Port 80. Below the arrow are the two boxes, one containing two computers in a web application and, beneath that, a second box containing three computers depicting SQL databases.">
            <a:extLst>
              <a:ext uri="{FF2B5EF4-FFF2-40B4-BE49-F238E27FC236}">
                <a16:creationId xmlns:a16="http://schemas.microsoft.com/office/drawing/2014/main" id="{64D3CD85-A974-44BD-9927-7DDB25C6ADCF}"/>
              </a:ext>
            </a:extLst>
          </p:cNvPr>
          <p:cNvGrpSpPr/>
          <p:nvPr/>
        </p:nvGrpSpPr>
        <p:grpSpPr>
          <a:xfrm>
            <a:off x="2636498" y="1559949"/>
            <a:ext cx="6811737" cy="4639885"/>
            <a:chOff x="1652402" y="1693396"/>
            <a:chExt cx="6811737" cy="4639885"/>
          </a:xfrm>
        </p:grpSpPr>
        <p:grpSp>
          <p:nvGrpSpPr>
            <p:cNvPr id="18" name="Group 17">
              <a:extLst>
                <a:ext uri="{FF2B5EF4-FFF2-40B4-BE49-F238E27FC236}">
                  <a16:creationId xmlns:a16="http://schemas.microsoft.com/office/drawing/2014/main" id="{63B62168-53DE-4E95-A93C-0EDE99FE20DF}"/>
                </a:ext>
              </a:extLst>
            </p:cNvPr>
            <p:cNvGrpSpPr>
              <a:grpSpLocks noChangeAspect="1"/>
            </p:cNvGrpSpPr>
            <p:nvPr/>
          </p:nvGrpSpPr>
          <p:grpSpPr bwMode="auto">
            <a:xfrm>
              <a:off x="5580712" y="1693396"/>
              <a:ext cx="1236865" cy="753141"/>
              <a:chOff x="2079" y="1565"/>
              <a:chExt cx="1212" cy="738"/>
            </a:xfrm>
          </p:grpSpPr>
          <p:sp>
            <p:nvSpPr>
              <p:cNvPr id="36" name="Freeform 5">
                <a:extLst>
                  <a:ext uri="{FF2B5EF4-FFF2-40B4-BE49-F238E27FC236}">
                    <a16:creationId xmlns:a16="http://schemas.microsoft.com/office/drawing/2014/main" id="{9B1F2B5B-C0CC-4D38-9562-EC6F6BC7F360}"/>
                  </a:ext>
                </a:extLst>
              </p:cNvPr>
              <p:cNvSpPr>
                <a:spLocks/>
              </p:cNvSpPr>
              <p:nvPr/>
            </p:nvSpPr>
            <p:spPr bwMode="auto">
              <a:xfrm>
                <a:off x="3151" y="2235"/>
                <a:ext cx="140" cy="68"/>
              </a:xfrm>
              <a:custGeom>
                <a:avLst/>
                <a:gdLst>
                  <a:gd name="T0" fmla="*/ 51 w 100"/>
                  <a:gd name="T1" fmla="*/ 1 h 49"/>
                  <a:gd name="T2" fmla="*/ 0 w 100"/>
                  <a:gd name="T3" fmla="*/ 49 h 49"/>
                  <a:gd name="T4" fmla="*/ 99 w 100"/>
                  <a:gd name="T5" fmla="*/ 49 h 49"/>
                  <a:gd name="T6" fmla="*/ 51 w 100"/>
                  <a:gd name="T7" fmla="*/ 1 h 49"/>
                </a:gdLst>
                <a:ahLst/>
                <a:cxnLst>
                  <a:cxn ang="0">
                    <a:pos x="T0" y="T1"/>
                  </a:cxn>
                  <a:cxn ang="0">
                    <a:pos x="T2" y="T3"/>
                  </a:cxn>
                  <a:cxn ang="0">
                    <a:pos x="T4" y="T5"/>
                  </a:cxn>
                  <a:cxn ang="0">
                    <a:pos x="T6" y="T7"/>
                  </a:cxn>
                </a:cxnLst>
                <a:rect l="0" t="0" r="r" b="b"/>
                <a:pathLst>
                  <a:path w="100" h="49">
                    <a:moveTo>
                      <a:pt x="51" y="1"/>
                    </a:moveTo>
                    <a:cubicBezTo>
                      <a:pt x="24" y="0"/>
                      <a:pt x="1" y="21"/>
                      <a:pt x="0" y="49"/>
                    </a:cubicBezTo>
                    <a:cubicBezTo>
                      <a:pt x="99" y="49"/>
                      <a:pt x="99" y="49"/>
                      <a:pt x="99" y="49"/>
                    </a:cubicBezTo>
                    <a:cubicBezTo>
                      <a:pt x="100" y="21"/>
                      <a:pt x="79" y="2"/>
                      <a:pt x="51" y="1"/>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dirty="0">
                  <a:solidFill>
                    <a:srgbClr val="000000"/>
                  </a:solidFill>
                </a:endParaRPr>
              </a:p>
            </p:txBody>
          </p:sp>
          <p:sp>
            <p:nvSpPr>
              <p:cNvPr id="37" name="Freeform 6">
                <a:extLst>
                  <a:ext uri="{FF2B5EF4-FFF2-40B4-BE49-F238E27FC236}">
                    <a16:creationId xmlns:a16="http://schemas.microsoft.com/office/drawing/2014/main" id="{3CABA23B-482B-4605-844D-D0F2DB29FF3E}"/>
                  </a:ext>
                </a:extLst>
              </p:cNvPr>
              <p:cNvSpPr>
                <a:spLocks/>
              </p:cNvSpPr>
              <p:nvPr/>
            </p:nvSpPr>
            <p:spPr bwMode="auto">
              <a:xfrm>
                <a:off x="2893" y="2236"/>
                <a:ext cx="298" cy="38"/>
              </a:xfrm>
              <a:custGeom>
                <a:avLst/>
                <a:gdLst>
                  <a:gd name="T0" fmla="*/ 210 w 213"/>
                  <a:gd name="T1" fmla="*/ 27 h 27"/>
                  <a:gd name="T2" fmla="*/ 188 w 213"/>
                  <a:gd name="T3" fmla="*/ 17 h 27"/>
                  <a:gd name="T4" fmla="*/ 142 w 213"/>
                  <a:gd name="T5" fmla="*/ 8 h 27"/>
                  <a:gd name="T6" fmla="*/ 0 w 213"/>
                  <a:gd name="T7" fmla="*/ 8 h 27"/>
                  <a:gd name="T8" fmla="*/ 0 w 213"/>
                  <a:gd name="T9" fmla="*/ 0 h 27"/>
                  <a:gd name="T10" fmla="*/ 142 w 213"/>
                  <a:gd name="T11" fmla="*/ 0 h 27"/>
                  <a:gd name="T12" fmla="*/ 191 w 213"/>
                  <a:gd name="T13" fmla="*/ 10 h 27"/>
                  <a:gd name="T14" fmla="*/ 213 w 213"/>
                  <a:gd name="T15" fmla="*/ 20 h 27"/>
                  <a:gd name="T16" fmla="*/ 210 w 213"/>
                  <a:gd name="T17"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3" h="27">
                    <a:moveTo>
                      <a:pt x="210" y="27"/>
                    </a:moveTo>
                    <a:cubicBezTo>
                      <a:pt x="188" y="17"/>
                      <a:pt x="188" y="17"/>
                      <a:pt x="188" y="17"/>
                    </a:cubicBezTo>
                    <a:cubicBezTo>
                      <a:pt x="177" y="12"/>
                      <a:pt x="155" y="8"/>
                      <a:pt x="142" y="8"/>
                    </a:cubicBezTo>
                    <a:cubicBezTo>
                      <a:pt x="0" y="8"/>
                      <a:pt x="0" y="8"/>
                      <a:pt x="0" y="8"/>
                    </a:cubicBezTo>
                    <a:cubicBezTo>
                      <a:pt x="0" y="0"/>
                      <a:pt x="0" y="0"/>
                      <a:pt x="0" y="0"/>
                    </a:cubicBezTo>
                    <a:cubicBezTo>
                      <a:pt x="142" y="0"/>
                      <a:pt x="142" y="0"/>
                      <a:pt x="142" y="0"/>
                    </a:cubicBezTo>
                    <a:cubicBezTo>
                      <a:pt x="157" y="0"/>
                      <a:pt x="179" y="5"/>
                      <a:pt x="191" y="10"/>
                    </a:cubicBezTo>
                    <a:cubicBezTo>
                      <a:pt x="213" y="20"/>
                      <a:pt x="213" y="20"/>
                      <a:pt x="213" y="20"/>
                    </a:cubicBezTo>
                    <a:lnTo>
                      <a:pt x="210" y="27"/>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dirty="0">
                  <a:solidFill>
                    <a:srgbClr val="000000"/>
                  </a:solidFill>
                </a:endParaRPr>
              </a:p>
            </p:txBody>
          </p:sp>
          <p:sp>
            <p:nvSpPr>
              <p:cNvPr id="38" name="Oval 37">
                <a:extLst>
                  <a:ext uri="{FF2B5EF4-FFF2-40B4-BE49-F238E27FC236}">
                    <a16:creationId xmlns:a16="http://schemas.microsoft.com/office/drawing/2014/main" id="{EB205608-32EC-4833-8B85-6B31BD0DEF05}"/>
                  </a:ext>
                </a:extLst>
              </p:cNvPr>
              <p:cNvSpPr>
                <a:spLocks noChangeArrowheads="1"/>
              </p:cNvSpPr>
              <p:nvPr/>
            </p:nvSpPr>
            <p:spPr bwMode="auto">
              <a:xfrm>
                <a:off x="2390" y="2127"/>
                <a:ext cx="311" cy="66"/>
              </a:xfrm>
              <a:prstGeom prst="ellipse">
                <a:avLst/>
              </a:pr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dirty="0">
                  <a:solidFill>
                    <a:srgbClr val="000000"/>
                  </a:solidFill>
                </a:endParaRPr>
              </a:p>
            </p:txBody>
          </p:sp>
          <p:sp>
            <p:nvSpPr>
              <p:cNvPr id="39" name="Freeform 8">
                <a:extLst>
                  <a:ext uri="{FF2B5EF4-FFF2-40B4-BE49-F238E27FC236}">
                    <a16:creationId xmlns:a16="http://schemas.microsoft.com/office/drawing/2014/main" id="{23C63899-F050-49FA-A61C-480736E6D57F}"/>
                  </a:ext>
                </a:extLst>
              </p:cNvPr>
              <p:cNvSpPr>
                <a:spLocks/>
              </p:cNvSpPr>
              <p:nvPr/>
            </p:nvSpPr>
            <p:spPr bwMode="auto">
              <a:xfrm>
                <a:off x="2163" y="1638"/>
                <a:ext cx="752" cy="522"/>
              </a:xfrm>
              <a:custGeom>
                <a:avLst/>
                <a:gdLst>
                  <a:gd name="T0" fmla="*/ 527 w 537"/>
                  <a:gd name="T1" fmla="*/ 373 h 373"/>
                  <a:gd name="T2" fmla="*/ 537 w 537"/>
                  <a:gd name="T3" fmla="*/ 362 h 373"/>
                  <a:gd name="T4" fmla="*/ 537 w 537"/>
                  <a:gd name="T5" fmla="*/ 11 h 373"/>
                  <a:gd name="T6" fmla="*/ 527 w 537"/>
                  <a:gd name="T7" fmla="*/ 0 h 373"/>
                  <a:gd name="T8" fmla="*/ 11 w 537"/>
                  <a:gd name="T9" fmla="*/ 0 h 373"/>
                  <a:gd name="T10" fmla="*/ 0 w 537"/>
                  <a:gd name="T11" fmla="*/ 11 h 373"/>
                  <a:gd name="T12" fmla="*/ 0 w 537"/>
                  <a:gd name="T13" fmla="*/ 362 h 373"/>
                  <a:gd name="T14" fmla="*/ 11 w 537"/>
                  <a:gd name="T15" fmla="*/ 373 h 373"/>
                  <a:gd name="T16" fmla="*/ 527 w 537"/>
                  <a:gd name="T17" fmla="*/ 373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7" h="373">
                    <a:moveTo>
                      <a:pt x="527" y="373"/>
                    </a:moveTo>
                    <a:cubicBezTo>
                      <a:pt x="532" y="373"/>
                      <a:pt x="537" y="368"/>
                      <a:pt x="537" y="362"/>
                    </a:cubicBezTo>
                    <a:cubicBezTo>
                      <a:pt x="537" y="11"/>
                      <a:pt x="537" y="11"/>
                      <a:pt x="537" y="11"/>
                    </a:cubicBezTo>
                    <a:cubicBezTo>
                      <a:pt x="537" y="5"/>
                      <a:pt x="532" y="0"/>
                      <a:pt x="527" y="0"/>
                    </a:cubicBezTo>
                    <a:cubicBezTo>
                      <a:pt x="11" y="0"/>
                      <a:pt x="11" y="0"/>
                      <a:pt x="11" y="0"/>
                    </a:cubicBezTo>
                    <a:cubicBezTo>
                      <a:pt x="5" y="0"/>
                      <a:pt x="0" y="5"/>
                      <a:pt x="0" y="11"/>
                    </a:cubicBezTo>
                    <a:cubicBezTo>
                      <a:pt x="0" y="362"/>
                      <a:pt x="0" y="362"/>
                      <a:pt x="0" y="362"/>
                    </a:cubicBezTo>
                    <a:cubicBezTo>
                      <a:pt x="0" y="368"/>
                      <a:pt x="5" y="373"/>
                      <a:pt x="11" y="373"/>
                    </a:cubicBezTo>
                    <a:lnTo>
                      <a:pt x="527" y="373"/>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dirty="0">
                  <a:solidFill>
                    <a:srgbClr val="000000"/>
                  </a:solidFill>
                </a:endParaRPr>
              </a:p>
            </p:txBody>
          </p:sp>
          <p:sp>
            <p:nvSpPr>
              <p:cNvPr id="40" name="Rectangle 39">
                <a:extLst>
                  <a:ext uri="{FF2B5EF4-FFF2-40B4-BE49-F238E27FC236}">
                    <a16:creationId xmlns:a16="http://schemas.microsoft.com/office/drawing/2014/main" id="{62F5ED0C-E434-441F-8084-E15F5328294D}"/>
                  </a:ext>
                </a:extLst>
              </p:cNvPr>
              <p:cNvSpPr>
                <a:spLocks noChangeArrowheads="1"/>
              </p:cNvSpPr>
              <p:nvPr/>
            </p:nvSpPr>
            <p:spPr bwMode="auto">
              <a:xfrm>
                <a:off x="2187" y="1662"/>
                <a:ext cx="705" cy="399"/>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endParaRPr lang="en-US" dirty="0">
                  <a:solidFill>
                    <a:srgbClr val="000000"/>
                  </a:solidFill>
                </a:endParaRPr>
              </a:p>
            </p:txBody>
          </p:sp>
          <p:sp>
            <p:nvSpPr>
              <p:cNvPr id="41" name="Rectangle 40">
                <a:extLst>
                  <a:ext uri="{FF2B5EF4-FFF2-40B4-BE49-F238E27FC236}">
                    <a16:creationId xmlns:a16="http://schemas.microsoft.com/office/drawing/2014/main" id="{466106BC-C66C-413D-A393-83764BF5E680}"/>
                  </a:ext>
                </a:extLst>
              </p:cNvPr>
              <p:cNvSpPr>
                <a:spLocks noChangeArrowheads="1"/>
              </p:cNvSpPr>
              <p:nvPr/>
            </p:nvSpPr>
            <p:spPr bwMode="auto">
              <a:xfrm>
                <a:off x="2079" y="2267"/>
                <a:ext cx="932" cy="35"/>
              </a:xfrm>
              <a:prstGeom prst="rect">
                <a:avLst/>
              </a:prstGeom>
              <a:solidFill>
                <a:srgbClr val="44235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endParaRPr lang="en-US" dirty="0">
                  <a:solidFill>
                    <a:srgbClr val="000000"/>
                  </a:solidFill>
                </a:endParaRPr>
              </a:p>
            </p:txBody>
          </p:sp>
          <p:sp>
            <p:nvSpPr>
              <p:cNvPr id="42" name="Freeform 11">
                <a:extLst>
                  <a:ext uri="{FF2B5EF4-FFF2-40B4-BE49-F238E27FC236}">
                    <a16:creationId xmlns:a16="http://schemas.microsoft.com/office/drawing/2014/main" id="{EE4D7F4A-2DBE-4776-B528-625C44DBF2A3}"/>
                  </a:ext>
                </a:extLst>
              </p:cNvPr>
              <p:cNvSpPr>
                <a:spLocks/>
              </p:cNvSpPr>
              <p:nvPr/>
            </p:nvSpPr>
            <p:spPr bwMode="auto">
              <a:xfrm>
                <a:off x="2079" y="2225"/>
                <a:ext cx="932" cy="42"/>
              </a:xfrm>
              <a:custGeom>
                <a:avLst/>
                <a:gdLst>
                  <a:gd name="T0" fmla="*/ 932 w 932"/>
                  <a:gd name="T1" fmla="*/ 42 h 42"/>
                  <a:gd name="T2" fmla="*/ 0 w 932"/>
                  <a:gd name="T3" fmla="*/ 42 h 42"/>
                  <a:gd name="T4" fmla="*/ 59 w 932"/>
                  <a:gd name="T5" fmla="*/ 0 h 42"/>
                  <a:gd name="T6" fmla="*/ 874 w 932"/>
                  <a:gd name="T7" fmla="*/ 0 h 42"/>
                  <a:gd name="T8" fmla="*/ 932 w 932"/>
                  <a:gd name="T9" fmla="*/ 42 h 42"/>
                </a:gdLst>
                <a:ahLst/>
                <a:cxnLst>
                  <a:cxn ang="0">
                    <a:pos x="T0" y="T1"/>
                  </a:cxn>
                  <a:cxn ang="0">
                    <a:pos x="T2" y="T3"/>
                  </a:cxn>
                  <a:cxn ang="0">
                    <a:pos x="T4" y="T5"/>
                  </a:cxn>
                  <a:cxn ang="0">
                    <a:pos x="T6" y="T7"/>
                  </a:cxn>
                  <a:cxn ang="0">
                    <a:pos x="T8" y="T9"/>
                  </a:cxn>
                </a:cxnLst>
                <a:rect l="0" t="0" r="r" b="b"/>
                <a:pathLst>
                  <a:path w="932" h="42">
                    <a:moveTo>
                      <a:pt x="932" y="42"/>
                    </a:moveTo>
                    <a:lnTo>
                      <a:pt x="0" y="42"/>
                    </a:lnTo>
                    <a:lnTo>
                      <a:pt x="59" y="0"/>
                    </a:lnTo>
                    <a:lnTo>
                      <a:pt x="874" y="0"/>
                    </a:lnTo>
                    <a:lnTo>
                      <a:pt x="932" y="42"/>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dirty="0">
                  <a:solidFill>
                    <a:srgbClr val="000000"/>
                  </a:solidFill>
                </a:endParaRPr>
              </a:p>
            </p:txBody>
          </p:sp>
          <p:sp>
            <p:nvSpPr>
              <p:cNvPr id="43" name="Oval 42">
                <a:extLst>
                  <a:ext uri="{FF2B5EF4-FFF2-40B4-BE49-F238E27FC236}">
                    <a16:creationId xmlns:a16="http://schemas.microsoft.com/office/drawing/2014/main" id="{3ADB43C8-04EB-4B76-982B-3BBAEEB0CFCE}"/>
                  </a:ext>
                </a:extLst>
              </p:cNvPr>
              <p:cNvSpPr>
                <a:spLocks noChangeArrowheads="1"/>
              </p:cNvSpPr>
              <p:nvPr/>
            </p:nvSpPr>
            <p:spPr bwMode="auto">
              <a:xfrm>
                <a:off x="2366" y="1565"/>
                <a:ext cx="370" cy="370"/>
              </a:xfrm>
              <a:prstGeom prst="ellipse">
                <a:avLst/>
              </a:pr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dirty="0">
                  <a:solidFill>
                    <a:srgbClr val="000000"/>
                  </a:solidFill>
                </a:endParaRPr>
              </a:p>
            </p:txBody>
          </p:sp>
          <p:sp>
            <p:nvSpPr>
              <p:cNvPr id="44" name="Freeform 13">
                <a:extLst>
                  <a:ext uri="{FF2B5EF4-FFF2-40B4-BE49-F238E27FC236}">
                    <a16:creationId xmlns:a16="http://schemas.microsoft.com/office/drawing/2014/main" id="{491BFEE4-278A-43D0-AC8E-DD51E0B1F3C9}"/>
                  </a:ext>
                </a:extLst>
              </p:cNvPr>
              <p:cNvSpPr>
                <a:spLocks noEditPoints="1"/>
              </p:cNvSpPr>
              <p:nvPr/>
            </p:nvSpPr>
            <p:spPr bwMode="auto">
              <a:xfrm>
                <a:off x="2459" y="1672"/>
                <a:ext cx="185" cy="157"/>
              </a:xfrm>
              <a:custGeom>
                <a:avLst/>
                <a:gdLst>
                  <a:gd name="T0" fmla="*/ 125 w 132"/>
                  <a:gd name="T1" fmla="*/ 105 h 112"/>
                  <a:gd name="T2" fmla="*/ 0 w 132"/>
                  <a:gd name="T3" fmla="*/ 20 h 112"/>
                  <a:gd name="T4" fmla="*/ 0 w 132"/>
                  <a:gd name="T5" fmla="*/ 112 h 112"/>
                  <a:gd name="T6" fmla="*/ 132 w 132"/>
                  <a:gd name="T7" fmla="*/ 0 h 112"/>
                  <a:gd name="T8" fmla="*/ 0 w 132"/>
                  <a:gd name="T9" fmla="*/ 0 h 112"/>
                  <a:gd name="T10" fmla="*/ 77 w 132"/>
                  <a:gd name="T11" fmla="*/ 63 h 112"/>
                  <a:gd name="T12" fmla="*/ 73 w 132"/>
                  <a:gd name="T13" fmla="*/ 57 h 112"/>
                  <a:gd name="T14" fmla="*/ 69 w 132"/>
                  <a:gd name="T15" fmla="*/ 53 h 112"/>
                  <a:gd name="T16" fmla="*/ 62 w 132"/>
                  <a:gd name="T17" fmla="*/ 49 h 112"/>
                  <a:gd name="T18" fmla="*/ 56 w 132"/>
                  <a:gd name="T19" fmla="*/ 49 h 112"/>
                  <a:gd name="T20" fmla="*/ 49 w 132"/>
                  <a:gd name="T21" fmla="*/ 53 h 112"/>
                  <a:gd name="T22" fmla="*/ 44 w 132"/>
                  <a:gd name="T23" fmla="*/ 57 h 112"/>
                  <a:gd name="T24" fmla="*/ 41 w 132"/>
                  <a:gd name="T25" fmla="*/ 63 h 112"/>
                  <a:gd name="T26" fmla="*/ 40 w 132"/>
                  <a:gd name="T27" fmla="*/ 69 h 112"/>
                  <a:gd name="T28" fmla="*/ 41 w 132"/>
                  <a:gd name="T29" fmla="*/ 76 h 112"/>
                  <a:gd name="T30" fmla="*/ 44 w 132"/>
                  <a:gd name="T31" fmla="*/ 81 h 112"/>
                  <a:gd name="T32" fmla="*/ 50 w 132"/>
                  <a:gd name="T33" fmla="*/ 86 h 112"/>
                  <a:gd name="T34" fmla="*/ 55 w 132"/>
                  <a:gd name="T35" fmla="*/ 88 h 112"/>
                  <a:gd name="T36" fmla="*/ 60 w 132"/>
                  <a:gd name="T37" fmla="*/ 83 h 112"/>
                  <a:gd name="T38" fmla="*/ 67 w 132"/>
                  <a:gd name="T39" fmla="*/ 87 h 112"/>
                  <a:gd name="T40" fmla="*/ 68 w 132"/>
                  <a:gd name="T41" fmla="*/ 79 h 112"/>
                  <a:gd name="T42" fmla="*/ 77 w 132"/>
                  <a:gd name="T43" fmla="*/ 78 h 112"/>
                  <a:gd name="T44" fmla="*/ 73 w 132"/>
                  <a:gd name="T45" fmla="*/ 71 h 112"/>
                  <a:gd name="T46" fmla="*/ 67 w 132"/>
                  <a:gd name="T47" fmla="*/ 69 h 112"/>
                  <a:gd name="T48" fmla="*/ 53 w 132"/>
                  <a:gd name="T49" fmla="*/ 75 h 112"/>
                  <a:gd name="T50" fmla="*/ 59 w 132"/>
                  <a:gd name="T51" fmla="*/ 61 h 112"/>
                  <a:gd name="T52" fmla="*/ 55 w 132"/>
                  <a:gd name="T53" fmla="*/ 69 h 112"/>
                  <a:gd name="T54" fmla="*/ 59 w 132"/>
                  <a:gd name="T55" fmla="*/ 73 h 112"/>
                  <a:gd name="T56" fmla="*/ 91 w 132"/>
                  <a:gd name="T57" fmla="*/ 55 h 112"/>
                  <a:gd name="T58" fmla="*/ 93 w 132"/>
                  <a:gd name="T59" fmla="*/ 51 h 112"/>
                  <a:gd name="T60" fmla="*/ 91 w 132"/>
                  <a:gd name="T61" fmla="*/ 49 h 112"/>
                  <a:gd name="T62" fmla="*/ 86 w 132"/>
                  <a:gd name="T63" fmla="*/ 48 h 112"/>
                  <a:gd name="T64" fmla="*/ 82 w 132"/>
                  <a:gd name="T65" fmla="*/ 44 h 112"/>
                  <a:gd name="T66" fmla="*/ 78 w 132"/>
                  <a:gd name="T67" fmla="*/ 49 h 112"/>
                  <a:gd name="T68" fmla="*/ 74 w 132"/>
                  <a:gd name="T69" fmla="*/ 49 h 112"/>
                  <a:gd name="T70" fmla="*/ 73 w 132"/>
                  <a:gd name="T71" fmla="*/ 52 h 112"/>
                  <a:gd name="T72" fmla="*/ 76 w 132"/>
                  <a:gd name="T73" fmla="*/ 57 h 112"/>
                  <a:gd name="T74" fmla="*/ 73 w 132"/>
                  <a:gd name="T75" fmla="*/ 60 h 112"/>
                  <a:gd name="T76" fmla="*/ 75 w 132"/>
                  <a:gd name="T77" fmla="*/ 62 h 112"/>
                  <a:gd name="T78" fmla="*/ 81 w 132"/>
                  <a:gd name="T79" fmla="*/ 65 h 112"/>
                  <a:gd name="T80" fmla="*/ 85 w 132"/>
                  <a:gd name="T81" fmla="*/ 65 h 112"/>
                  <a:gd name="T82" fmla="*/ 91 w 132"/>
                  <a:gd name="T83" fmla="*/ 62 h 112"/>
                  <a:gd name="T84" fmla="*/ 93 w 132"/>
                  <a:gd name="T85" fmla="*/ 60 h 112"/>
                  <a:gd name="T86" fmla="*/ 91 w 132"/>
                  <a:gd name="T87" fmla="*/ 57 h 112"/>
                  <a:gd name="T88" fmla="*/ 83 w 132"/>
                  <a:gd name="T89" fmla="*/ 58 h 112"/>
                  <a:gd name="T90" fmla="*/ 86 w 132"/>
                  <a:gd name="T91" fmla="*/ 55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2" h="112">
                    <a:moveTo>
                      <a:pt x="7" y="26"/>
                    </a:moveTo>
                    <a:cubicBezTo>
                      <a:pt x="7" y="105"/>
                      <a:pt x="7" y="105"/>
                      <a:pt x="7" y="105"/>
                    </a:cubicBezTo>
                    <a:cubicBezTo>
                      <a:pt x="125" y="105"/>
                      <a:pt x="125" y="105"/>
                      <a:pt x="125" y="105"/>
                    </a:cubicBezTo>
                    <a:cubicBezTo>
                      <a:pt x="125" y="26"/>
                      <a:pt x="125" y="26"/>
                      <a:pt x="125" y="26"/>
                    </a:cubicBezTo>
                    <a:cubicBezTo>
                      <a:pt x="7" y="26"/>
                      <a:pt x="7" y="26"/>
                      <a:pt x="7" y="26"/>
                    </a:cubicBezTo>
                    <a:close/>
                    <a:moveTo>
                      <a:pt x="0" y="20"/>
                    </a:moveTo>
                    <a:cubicBezTo>
                      <a:pt x="132" y="20"/>
                      <a:pt x="132" y="20"/>
                      <a:pt x="132" y="20"/>
                    </a:cubicBezTo>
                    <a:cubicBezTo>
                      <a:pt x="132" y="112"/>
                      <a:pt x="132" y="112"/>
                      <a:pt x="132" y="112"/>
                    </a:cubicBezTo>
                    <a:cubicBezTo>
                      <a:pt x="0" y="112"/>
                      <a:pt x="0" y="112"/>
                      <a:pt x="0" y="112"/>
                    </a:cubicBezTo>
                    <a:cubicBezTo>
                      <a:pt x="0" y="20"/>
                      <a:pt x="0" y="20"/>
                      <a:pt x="0" y="20"/>
                    </a:cubicBezTo>
                    <a:close/>
                    <a:moveTo>
                      <a:pt x="0" y="0"/>
                    </a:moveTo>
                    <a:cubicBezTo>
                      <a:pt x="132" y="0"/>
                      <a:pt x="132" y="0"/>
                      <a:pt x="132" y="0"/>
                    </a:cubicBezTo>
                    <a:cubicBezTo>
                      <a:pt x="132" y="13"/>
                      <a:pt x="132" y="13"/>
                      <a:pt x="132" y="13"/>
                    </a:cubicBezTo>
                    <a:cubicBezTo>
                      <a:pt x="0" y="13"/>
                      <a:pt x="0" y="13"/>
                      <a:pt x="0" y="13"/>
                    </a:cubicBezTo>
                    <a:cubicBezTo>
                      <a:pt x="0" y="0"/>
                      <a:pt x="0" y="0"/>
                      <a:pt x="0" y="0"/>
                    </a:cubicBezTo>
                    <a:close/>
                    <a:moveTo>
                      <a:pt x="79" y="68"/>
                    </a:moveTo>
                    <a:cubicBezTo>
                      <a:pt x="78" y="64"/>
                      <a:pt x="78" y="64"/>
                      <a:pt x="78" y="64"/>
                    </a:cubicBezTo>
                    <a:cubicBezTo>
                      <a:pt x="78" y="64"/>
                      <a:pt x="78" y="63"/>
                      <a:pt x="77" y="63"/>
                    </a:cubicBezTo>
                    <a:cubicBezTo>
                      <a:pt x="71" y="63"/>
                      <a:pt x="71" y="63"/>
                      <a:pt x="71" y="63"/>
                    </a:cubicBezTo>
                    <a:cubicBezTo>
                      <a:pt x="71" y="63"/>
                      <a:pt x="71" y="62"/>
                      <a:pt x="71" y="62"/>
                    </a:cubicBezTo>
                    <a:cubicBezTo>
                      <a:pt x="73" y="57"/>
                      <a:pt x="73" y="57"/>
                      <a:pt x="73" y="57"/>
                    </a:cubicBezTo>
                    <a:cubicBezTo>
                      <a:pt x="73" y="56"/>
                      <a:pt x="73" y="56"/>
                      <a:pt x="73" y="55"/>
                    </a:cubicBezTo>
                    <a:cubicBezTo>
                      <a:pt x="70" y="53"/>
                      <a:pt x="70" y="53"/>
                      <a:pt x="70" y="53"/>
                    </a:cubicBezTo>
                    <a:cubicBezTo>
                      <a:pt x="70" y="53"/>
                      <a:pt x="69" y="53"/>
                      <a:pt x="69" y="53"/>
                    </a:cubicBezTo>
                    <a:cubicBezTo>
                      <a:pt x="64" y="56"/>
                      <a:pt x="64" y="56"/>
                      <a:pt x="64" y="56"/>
                    </a:cubicBezTo>
                    <a:cubicBezTo>
                      <a:pt x="64" y="56"/>
                      <a:pt x="64" y="56"/>
                      <a:pt x="63" y="56"/>
                    </a:cubicBezTo>
                    <a:cubicBezTo>
                      <a:pt x="62" y="49"/>
                      <a:pt x="62" y="49"/>
                      <a:pt x="62" y="49"/>
                    </a:cubicBezTo>
                    <a:cubicBezTo>
                      <a:pt x="62" y="49"/>
                      <a:pt x="61" y="49"/>
                      <a:pt x="61" y="49"/>
                    </a:cubicBezTo>
                    <a:cubicBezTo>
                      <a:pt x="57" y="49"/>
                      <a:pt x="57" y="49"/>
                      <a:pt x="57" y="49"/>
                    </a:cubicBezTo>
                    <a:cubicBezTo>
                      <a:pt x="57" y="49"/>
                      <a:pt x="56" y="49"/>
                      <a:pt x="56" y="49"/>
                    </a:cubicBezTo>
                    <a:cubicBezTo>
                      <a:pt x="55" y="56"/>
                      <a:pt x="55" y="56"/>
                      <a:pt x="55" y="56"/>
                    </a:cubicBezTo>
                    <a:cubicBezTo>
                      <a:pt x="54" y="56"/>
                      <a:pt x="54" y="56"/>
                      <a:pt x="53" y="56"/>
                    </a:cubicBezTo>
                    <a:cubicBezTo>
                      <a:pt x="49" y="53"/>
                      <a:pt x="49" y="53"/>
                      <a:pt x="49" y="53"/>
                    </a:cubicBezTo>
                    <a:cubicBezTo>
                      <a:pt x="48" y="53"/>
                      <a:pt x="48" y="53"/>
                      <a:pt x="48" y="53"/>
                    </a:cubicBezTo>
                    <a:cubicBezTo>
                      <a:pt x="45" y="55"/>
                      <a:pt x="45" y="55"/>
                      <a:pt x="45" y="55"/>
                    </a:cubicBezTo>
                    <a:cubicBezTo>
                      <a:pt x="44" y="56"/>
                      <a:pt x="44" y="56"/>
                      <a:pt x="44" y="57"/>
                    </a:cubicBezTo>
                    <a:cubicBezTo>
                      <a:pt x="47" y="62"/>
                      <a:pt x="47" y="62"/>
                      <a:pt x="47" y="62"/>
                    </a:cubicBezTo>
                    <a:cubicBezTo>
                      <a:pt x="47" y="62"/>
                      <a:pt x="46" y="63"/>
                      <a:pt x="46" y="63"/>
                    </a:cubicBezTo>
                    <a:cubicBezTo>
                      <a:pt x="41" y="63"/>
                      <a:pt x="41" y="63"/>
                      <a:pt x="41" y="63"/>
                    </a:cubicBezTo>
                    <a:cubicBezTo>
                      <a:pt x="40" y="63"/>
                      <a:pt x="40" y="64"/>
                      <a:pt x="40" y="64"/>
                    </a:cubicBezTo>
                    <a:cubicBezTo>
                      <a:pt x="39" y="68"/>
                      <a:pt x="39" y="68"/>
                      <a:pt x="39" y="68"/>
                    </a:cubicBezTo>
                    <a:cubicBezTo>
                      <a:pt x="39" y="68"/>
                      <a:pt x="39" y="68"/>
                      <a:pt x="40" y="69"/>
                    </a:cubicBezTo>
                    <a:cubicBezTo>
                      <a:pt x="45" y="71"/>
                      <a:pt x="45" y="71"/>
                      <a:pt x="45" y="71"/>
                    </a:cubicBezTo>
                    <a:cubicBezTo>
                      <a:pt x="45" y="71"/>
                      <a:pt x="45" y="72"/>
                      <a:pt x="45" y="73"/>
                    </a:cubicBezTo>
                    <a:cubicBezTo>
                      <a:pt x="41" y="76"/>
                      <a:pt x="41" y="76"/>
                      <a:pt x="41" y="76"/>
                    </a:cubicBezTo>
                    <a:cubicBezTo>
                      <a:pt x="41" y="76"/>
                      <a:pt x="41" y="77"/>
                      <a:pt x="41" y="78"/>
                    </a:cubicBezTo>
                    <a:cubicBezTo>
                      <a:pt x="43" y="81"/>
                      <a:pt x="43" y="81"/>
                      <a:pt x="43" y="81"/>
                    </a:cubicBezTo>
                    <a:cubicBezTo>
                      <a:pt x="43" y="81"/>
                      <a:pt x="43" y="81"/>
                      <a:pt x="44" y="81"/>
                    </a:cubicBezTo>
                    <a:cubicBezTo>
                      <a:pt x="49" y="79"/>
                      <a:pt x="49" y="79"/>
                      <a:pt x="49" y="79"/>
                    </a:cubicBezTo>
                    <a:cubicBezTo>
                      <a:pt x="50" y="80"/>
                      <a:pt x="50" y="80"/>
                      <a:pt x="50" y="81"/>
                    </a:cubicBezTo>
                    <a:cubicBezTo>
                      <a:pt x="50" y="86"/>
                      <a:pt x="50" y="86"/>
                      <a:pt x="50" y="86"/>
                    </a:cubicBezTo>
                    <a:cubicBezTo>
                      <a:pt x="50" y="87"/>
                      <a:pt x="50" y="87"/>
                      <a:pt x="50" y="87"/>
                    </a:cubicBezTo>
                    <a:cubicBezTo>
                      <a:pt x="54" y="88"/>
                      <a:pt x="54" y="88"/>
                      <a:pt x="54" y="88"/>
                    </a:cubicBezTo>
                    <a:cubicBezTo>
                      <a:pt x="54" y="88"/>
                      <a:pt x="55" y="88"/>
                      <a:pt x="55" y="88"/>
                    </a:cubicBezTo>
                    <a:cubicBezTo>
                      <a:pt x="58" y="83"/>
                      <a:pt x="58" y="83"/>
                      <a:pt x="58" y="83"/>
                    </a:cubicBezTo>
                    <a:cubicBezTo>
                      <a:pt x="58" y="83"/>
                      <a:pt x="59" y="83"/>
                      <a:pt x="59" y="83"/>
                    </a:cubicBezTo>
                    <a:cubicBezTo>
                      <a:pt x="59" y="83"/>
                      <a:pt x="59" y="83"/>
                      <a:pt x="60" y="83"/>
                    </a:cubicBezTo>
                    <a:cubicBezTo>
                      <a:pt x="63" y="88"/>
                      <a:pt x="63" y="88"/>
                      <a:pt x="63" y="88"/>
                    </a:cubicBezTo>
                    <a:cubicBezTo>
                      <a:pt x="63" y="88"/>
                      <a:pt x="63" y="88"/>
                      <a:pt x="64" y="88"/>
                    </a:cubicBezTo>
                    <a:cubicBezTo>
                      <a:pt x="67" y="87"/>
                      <a:pt x="67" y="87"/>
                      <a:pt x="67" y="87"/>
                    </a:cubicBezTo>
                    <a:cubicBezTo>
                      <a:pt x="68" y="87"/>
                      <a:pt x="68" y="87"/>
                      <a:pt x="68" y="86"/>
                    </a:cubicBezTo>
                    <a:cubicBezTo>
                      <a:pt x="67" y="81"/>
                      <a:pt x="67" y="81"/>
                      <a:pt x="67" y="81"/>
                    </a:cubicBezTo>
                    <a:cubicBezTo>
                      <a:pt x="68" y="80"/>
                      <a:pt x="68" y="80"/>
                      <a:pt x="68" y="79"/>
                    </a:cubicBezTo>
                    <a:cubicBezTo>
                      <a:pt x="74" y="81"/>
                      <a:pt x="74" y="81"/>
                      <a:pt x="74" y="81"/>
                    </a:cubicBezTo>
                    <a:cubicBezTo>
                      <a:pt x="74" y="81"/>
                      <a:pt x="75" y="81"/>
                      <a:pt x="75" y="81"/>
                    </a:cubicBezTo>
                    <a:cubicBezTo>
                      <a:pt x="77" y="78"/>
                      <a:pt x="77" y="78"/>
                      <a:pt x="77" y="78"/>
                    </a:cubicBezTo>
                    <a:cubicBezTo>
                      <a:pt x="77" y="77"/>
                      <a:pt x="77" y="76"/>
                      <a:pt x="77" y="76"/>
                    </a:cubicBezTo>
                    <a:cubicBezTo>
                      <a:pt x="73" y="73"/>
                      <a:pt x="73" y="73"/>
                      <a:pt x="73" y="73"/>
                    </a:cubicBezTo>
                    <a:cubicBezTo>
                      <a:pt x="73" y="72"/>
                      <a:pt x="73" y="71"/>
                      <a:pt x="73" y="71"/>
                    </a:cubicBezTo>
                    <a:cubicBezTo>
                      <a:pt x="78" y="69"/>
                      <a:pt x="78" y="69"/>
                      <a:pt x="78" y="69"/>
                    </a:cubicBezTo>
                    <a:cubicBezTo>
                      <a:pt x="79" y="68"/>
                      <a:pt x="79" y="68"/>
                      <a:pt x="79" y="68"/>
                    </a:cubicBezTo>
                    <a:close/>
                    <a:moveTo>
                      <a:pt x="67" y="69"/>
                    </a:moveTo>
                    <a:cubicBezTo>
                      <a:pt x="67" y="71"/>
                      <a:pt x="66" y="73"/>
                      <a:pt x="64" y="75"/>
                    </a:cubicBezTo>
                    <a:cubicBezTo>
                      <a:pt x="63" y="76"/>
                      <a:pt x="61" y="77"/>
                      <a:pt x="59" y="77"/>
                    </a:cubicBezTo>
                    <a:cubicBezTo>
                      <a:pt x="57" y="77"/>
                      <a:pt x="55" y="76"/>
                      <a:pt x="53" y="75"/>
                    </a:cubicBezTo>
                    <a:cubicBezTo>
                      <a:pt x="52" y="73"/>
                      <a:pt x="51" y="71"/>
                      <a:pt x="51" y="69"/>
                    </a:cubicBezTo>
                    <a:cubicBezTo>
                      <a:pt x="51" y="67"/>
                      <a:pt x="52" y="65"/>
                      <a:pt x="53" y="64"/>
                    </a:cubicBezTo>
                    <a:cubicBezTo>
                      <a:pt x="55" y="62"/>
                      <a:pt x="57" y="61"/>
                      <a:pt x="59" y="61"/>
                    </a:cubicBezTo>
                    <a:cubicBezTo>
                      <a:pt x="61" y="61"/>
                      <a:pt x="63" y="62"/>
                      <a:pt x="64" y="64"/>
                    </a:cubicBezTo>
                    <a:cubicBezTo>
                      <a:pt x="66" y="65"/>
                      <a:pt x="67" y="67"/>
                      <a:pt x="67" y="69"/>
                    </a:cubicBezTo>
                    <a:close/>
                    <a:moveTo>
                      <a:pt x="55" y="69"/>
                    </a:moveTo>
                    <a:cubicBezTo>
                      <a:pt x="55" y="67"/>
                      <a:pt x="57" y="66"/>
                      <a:pt x="59" y="66"/>
                    </a:cubicBezTo>
                    <a:cubicBezTo>
                      <a:pt x="61" y="66"/>
                      <a:pt x="63" y="67"/>
                      <a:pt x="63" y="69"/>
                    </a:cubicBezTo>
                    <a:cubicBezTo>
                      <a:pt x="63" y="71"/>
                      <a:pt x="61" y="73"/>
                      <a:pt x="59" y="73"/>
                    </a:cubicBezTo>
                    <a:cubicBezTo>
                      <a:pt x="57" y="73"/>
                      <a:pt x="55" y="71"/>
                      <a:pt x="55" y="69"/>
                    </a:cubicBezTo>
                    <a:close/>
                    <a:moveTo>
                      <a:pt x="91" y="57"/>
                    </a:moveTo>
                    <a:cubicBezTo>
                      <a:pt x="91" y="56"/>
                      <a:pt x="91" y="56"/>
                      <a:pt x="91" y="55"/>
                    </a:cubicBezTo>
                    <a:cubicBezTo>
                      <a:pt x="91" y="55"/>
                      <a:pt x="91" y="54"/>
                      <a:pt x="91" y="54"/>
                    </a:cubicBezTo>
                    <a:cubicBezTo>
                      <a:pt x="93" y="52"/>
                      <a:pt x="93" y="52"/>
                      <a:pt x="93" y="52"/>
                    </a:cubicBezTo>
                    <a:cubicBezTo>
                      <a:pt x="93" y="52"/>
                      <a:pt x="93" y="51"/>
                      <a:pt x="93" y="51"/>
                    </a:cubicBezTo>
                    <a:cubicBezTo>
                      <a:pt x="93" y="51"/>
                      <a:pt x="93" y="51"/>
                      <a:pt x="93" y="51"/>
                    </a:cubicBezTo>
                    <a:cubicBezTo>
                      <a:pt x="92" y="49"/>
                      <a:pt x="92" y="49"/>
                      <a:pt x="92" y="49"/>
                    </a:cubicBezTo>
                    <a:cubicBezTo>
                      <a:pt x="92" y="49"/>
                      <a:pt x="92" y="49"/>
                      <a:pt x="91" y="49"/>
                    </a:cubicBezTo>
                    <a:cubicBezTo>
                      <a:pt x="91" y="49"/>
                      <a:pt x="91" y="49"/>
                      <a:pt x="91" y="49"/>
                    </a:cubicBezTo>
                    <a:cubicBezTo>
                      <a:pt x="88" y="49"/>
                      <a:pt x="88" y="49"/>
                      <a:pt x="88" y="49"/>
                    </a:cubicBezTo>
                    <a:cubicBezTo>
                      <a:pt x="87" y="49"/>
                      <a:pt x="87" y="48"/>
                      <a:pt x="86" y="48"/>
                    </a:cubicBezTo>
                    <a:cubicBezTo>
                      <a:pt x="85" y="45"/>
                      <a:pt x="85" y="45"/>
                      <a:pt x="85" y="45"/>
                    </a:cubicBezTo>
                    <a:cubicBezTo>
                      <a:pt x="85" y="45"/>
                      <a:pt x="84" y="44"/>
                      <a:pt x="84" y="44"/>
                    </a:cubicBezTo>
                    <a:cubicBezTo>
                      <a:pt x="82" y="44"/>
                      <a:pt x="82" y="44"/>
                      <a:pt x="82" y="44"/>
                    </a:cubicBezTo>
                    <a:cubicBezTo>
                      <a:pt x="82" y="44"/>
                      <a:pt x="81" y="45"/>
                      <a:pt x="81" y="45"/>
                    </a:cubicBezTo>
                    <a:cubicBezTo>
                      <a:pt x="81" y="48"/>
                      <a:pt x="81" y="48"/>
                      <a:pt x="81" y="48"/>
                    </a:cubicBezTo>
                    <a:cubicBezTo>
                      <a:pt x="80" y="48"/>
                      <a:pt x="79" y="49"/>
                      <a:pt x="78" y="49"/>
                    </a:cubicBezTo>
                    <a:cubicBezTo>
                      <a:pt x="75" y="49"/>
                      <a:pt x="75" y="49"/>
                      <a:pt x="75" y="49"/>
                    </a:cubicBezTo>
                    <a:cubicBezTo>
                      <a:pt x="75" y="49"/>
                      <a:pt x="75" y="49"/>
                      <a:pt x="75" y="49"/>
                    </a:cubicBezTo>
                    <a:cubicBezTo>
                      <a:pt x="75" y="49"/>
                      <a:pt x="74" y="49"/>
                      <a:pt x="74" y="49"/>
                    </a:cubicBezTo>
                    <a:cubicBezTo>
                      <a:pt x="73" y="51"/>
                      <a:pt x="73" y="51"/>
                      <a:pt x="73" y="51"/>
                    </a:cubicBezTo>
                    <a:cubicBezTo>
                      <a:pt x="73" y="51"/>
                      <a:pt x="73" y="51"/>
                      <a:pt x="73" y="51"/>
                    </a:cubicBezTo>
                    <a:cubicBezTo>
                      <a:pt x="73" y="51"/>
                      <a:pt x="73" y="52"/>
                      <a:pt x="73" y="52"/>
                    </a:cubicBezTo>
                    <a:cubicBezTo>
                      <a:pt x="76" y="54"/>
                      <a:pt x="76" y="54"/>
                      <a:pt x="76" y="54"/>
                    </a:cubicBezTo>
                    <a:cubicBezTo>
                      <a:pt x="76" y="54"/>
                      <a:pt x="75" y="55"/>
                      <a:pt x="75" y="55"/>
                    </a:cubicBezTo>
                    <a:cubicBezTo>
                      <a:pt x="75" y="56"/>
                      <a:pt x="76" y="56"/>
                      <a:pt x="76" y="57"/>
                    </a:cubicBezTo>
                    <a:cubicBezTo>
                      <a:pt x="73" y="59"/>
                      <a:pt x="73" y="59"/>
                      <a:pt x="73" y="59"/>
                    </a:cubicBezTo>
                    <a:cubicBezTo>
                      <a:pt x="73" y="59"/>
                      <a:pt x="73" y="59"/>
                      <a:pt x="73" y="59"/>
                    </a:cubicBezTo>
                    <a:cubicBezTo>
                      <a:pt x="73" y="60"/>
                      <a:pt x="73" y="60"/>
                      <a:pt x="73" y="60"/>
                    </a:cubicBezTo>
                    <a:cubicBezTo>
                      <a:pt x="74" y="61"/>
                      <a:pt x="74" y="61"/>
                      <a:pt x="74" y="61"/>
                    </a:cubicBezTo>
                    <a:cubicBezTo>
                      <a:pt x="74" y="62"/>
                      <a:pt x="75" y="62"/>
                      <a:pt x="75" y="62"/>
                    </a:cubicBezTo>
                    <a:cubicBezTo>
                      <a:pt x="75" y="62"/>
                      <a:pt x="75" y="62"/>
                      <a:pt x="75" y="62"/>
                    </a:cubicBezTo>
                    <a:cubicBezTo>
                      <a:pt x="78" y="61"/>
                      <a:pt x="78" y="61"/>
                      <a:pt x="78" y="61"/>
                    </a:cubicBezTo>
                    <a:cubicBezTo>
                      <a:pt x="79" y="62"/>
                      <a:pt x="80" y="62"/>
                      <a:pt x="81" y="62"/>
                    </a:cubicBezTo>
                    <a:cubicBezTo>
                      <a:pt x="81" y="65"/>
                      <a:pt x="81" y="65"/>
                      <a:pt x="81" y="65"/>
                    </a:cubicBezTo>
                    <a:cubicBezTo>
                      <a:pt x="81" y="66"/>
                      <a:pt x="82" y="66"/>
                      <a:pt x="82" y="66"/>
                    </a:cubicBezTo>
                    <a:cubicBezTo>
                      <a:pt x="84" y="66"/>
                      <a:pt x="84" y="66"/>
                      <a:pt x="84" y="66"/>
                    </a:cubicBezTo>
                    <a:cubicBezTo>
                      <a:pt x="84" y="66"/>
                      <a:pt x="85" y="66"/>
                      <a:pt x="85" y="65"/>
                    </a:cubicBezTo>
                    <a:cubicBezTo>
                      <a:pt x="86" y="63"/>
                      <a:pt x="86" y="63"/>
                      <a:pt x="86" y="63"/>
                    </a:cubicBezTo>
                    <a:cubicBezTo>
                      <a:pt x="87" y="62"/>
                      <a:pt x="87" y="62"/>
                      <a:pt x="88" y="61"/>
                    </a:cubicBezTo>
                    <a:cubicBezTo>
                      <a:pt x="91" y="62"/>
                      <a:pt x="91" y="62"/>
                      <a:pt x="91" y="62"/>
                    </a:cubicBezTo>
                    <a:cubicBezTo>
                      <a:pt x="91" y="62"/>
                      <a:pt x="91" y="62"/>
                      <a:pt x="91" y="62"/>
                    </a:cubicBezTo>
                    <a:cubicBezTo>
                      <a:pt x="92" y="62"/>
                      <a:pt x="92" y="62"/>
                      <a:pt x="92" y="61"/>
                    </a:cubicBezTo>
                    <a:cubicBezTo>
                      <a:pt x="93" y="60"/>
                      <a:pt x="93" y="60"/>
                      <a:pt x="93" y="60"/>
                    </a:cubicBezTo>
                    <a:cubicBezTo>
                      <a:pt x="93" y="60"/>
                      <a:pt x="93" y="60"/>
                      <a:pt x="93" y="59"/>
                    </a:cubicBezTo>
                    <a:cubicBezTo>
                      <a:pt x="93" y="59"/>
                      <a:pt x="93" y="59"/>
                      <a:pt x="93" y="59"/>
                    </a:cubicBezTo>
                    <a:cubicBezTo>
                      <a:pt x="91" y="57"/>
                      <a:pt x="91" y="57"/>
                      <a:pt x="91" y="57"/>
                    </a:cubicBezTo>
                    <a:cubicBezTo>
                      <a:pt x="91" y="57"/>
                      <a:pt x="91" y="57"/>
                      <a:pt x="91" y="57"/>
                    </a:cubicBezTo>
                    <a:close/>
                    <a:moveTo>
                      <a:pt x="86" y="55"/>
                    </a:moveTo>
                    <a:cubicBezTo>
                      <a:pt x="86" y="57"/>
                      <a:pt x="85" y="58"/>
                      <a:pt x="83" y="58"/>
                    </a:cubicBezTo>
                    <a:cubicBezTo>
                      <a:pt x="82" y="58"/>
                      <a:pt x="80" y="57"/>
                      <a:pt x="80" y="55"/>
                    </a:cubicBezTo>
                    <a:cubicBezTo>
                      <a:pt x="80" y="54"/>
                      <a:pt x="82" y="52"/>
                      <a:pt x="83" y="52"/>
                    </a:cubicBezTo>
                    <a:cubicBezTo>
                      <a:pt x="85" y="52"/>
                      <a:pt x="86" y="54"/>
                      <a:pt x="86" y="55"/>
                    </a:cubicBez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dirty="0">
                  <a:solidFill>
                    <a:srgbClr val="000000"/>
                  </a:solidFill>
                </a:endParaRPr>
              </a:p>
            </p:txBody>
          </p:sp>
        </p:grpSp>
        <p:sp>
          <p:nvSpPr>
            <p:cNvPr id="19" name="Down Arrow 14">
              <a:extLst>
                <a:ext uri="{FF2B5EF4-FFF2-40B4-BE49-F238E27FC236}">
                  <a16:creationId xmlns:a16="http://schemas.microsoft.com/office/drawing/2014/main" id="{C2487019-35F1-4AEF-8135-7985FFFBFA8D}"/>
                </a:ext>
              </a:extLst>
            </p:cNvPr>
            <p:cNvSpPr/>
            <p:nvPr/>
          </p:nvSpPr>
          <p:spPr bwMode="auto">
            <a:xfrm>
              <a:off x="5831562" y="2671388"/>
              <a:ext cx="377591" cy="457200"/>
            </a:xfrm>
            <a:prstGeom prst="downArrow">
              <a:avLst/>
            </a:prstGeom>
            <a:solidFill>
              <a:srgbClr val="57D3F6"/>
            </a:solidFill>
            <a:ln>
              <a:no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182880" tIns="45720" rIns="182880" bIns="45720" numCol="1" rtlCol="0" anchor="ctr" anchorCtr="0" compatLnSpc="1">
              <a:prstTxWarp prst="textNoShape">
                <a:avLst/>
              </a:prstTxWarp>
            </a:bodyPr>
            <a:lstStyle/>
            <a:p>
              <a:pPr lvl="0" algn="ctr" eaLnBrk="0" hangingPunct="0"/>
              <a:endParaRPr lang="en-US" dirty="0">
                <a:solidFill>
                  <a:srgbClr val="000000"/>
                </a:solidFill>
                <a:latin typeface="Verdana" pitchFamily="34" charset="0"/>
              </a:endParaRPr>
            </a:p>
          </p:txBody>
        </p:sp>
        <p:sp>
          <p:nvSpPr>
            <p:cNvPr id="20" name="AutoShape 3">
              <a:extLst>
                <a:ext uri="{FF2B5EF4-FFF2-40B4-BE49-F238E27FC236}">
                  <a16:creationId xmlns:a16="http://schemas.microsoft.com/office/drawing/2014/main" id="{163AD287-6862-43BD-8CD4-95D8410C536E}"/>
                </a:ext>
              </a:extLst>
            </p:cNvPr>
            <p:cNvSpPr>
              <a:spLocks noChangeAspect="1" noChangeArrowheads="1" noTextEdit="1"/>
            </p:cNvSpPr>
            <p:nvPr/>
          </p:nvSpPr>
          <p:spPr bwMode="auto">
            <a:xfrm>
              <a:off x="3576577" y="3336534"/>
              <a:ext cx="4887562" cy="1154443"/>
            </a:xfrm>
            <a:prstGeom prst="rect">
              <a:avLst/>
            </a:prstGeom>
            <a:noFill/>
            <a:ln w="63500" cap="rnd">
              <a:solidFill>
                <a:srgbClr val="2BC7F4"/>
              </a:solidFill>
              <a:prstDash val="sysDot"/>
              <a:round/>
              <a:headEnd/>
              <a:tailEnd/>
            </a:ln>
            <a:extLst>
              <a:ext uri="{909E8E84-426E-40DD-AFC4-6F175D3DCCD1}">
                <a14:hiddenFill xmlns:a14="http://schemas.microsoft.com/office/drawing/2010/main">
                  <a:solidFill>
                    <a:srgbClr val="FFFFFF"/>
                  </a:solidFill>
                </a14:hiddenFill>
              </a:ext>
            </a:extLst>
          </p:spPr>
          <p:txBody>
            <a:bodyPr/>
            <a:lstStyle/>
            <a:p>
              <a:pPr lvl="0" eaLnBrk="0" hangingPunct="0"/>
              <a:endParaRPr lang="en-US" dirty="0">
                <a:solidFill>
                  <a:prstClr val="black"/>
                </a:solidFill>
                <a:latin typeface="Calibri" panose="020F0502020204030204" pitchFamily="34" charset="0"/>
              </a:endParaRPr>
            </a:p>
          </p:txBody>
        </p:sp>
        <p:sp>
          <p:nvSpPr>
            <p:cNvPr id="21" name="Rectangle 6">
              <a:extLst>
                <a:ext uri="{FF2B5EF4-FFF2-40B4-BE49-F238E27FC236}">
                  <a16:creationId xmlns:a16="http://schemas.microsoft.com/office/drawing/2014/main" id="{35E4801E-C253-47B1-B686-8A6D35A9B6DC}"/>
                </a:ext>
              </a:extLst>
            </p:cNvPr>
            <p:cNvSpPr>
              <a:spLocks noChangeArrowheads="1"/>
            </p:cNvSpPr>
            <p:nvPr/>
          </p:nvSpPr>
          <p:spPr bwMode="auto">
            <a:xfrm>
              <a:off x="1652402" y="3806033"/>
              <a:ext cx="1313373"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lvl="0" eaLnBrk="0" hangingPunct="0">
                <a:lnSpc>
                  <a:spcPct val="100000"/>
                </a:lnSpc>
                <a:spcBef>
                  <a:spcPct val="0"/>
                </a:spcBef>
                <a:buNone/>
              </a:pPr>
              <a:r>
                <a:rPr lang="en-US" altLang="en-US" sz="1400" dirty="0">
                  <a:solidFill>
                    <a:srgbClr val="00BCF2"/>
                  </a:solidFill>
                  <a:latin typeface="Segoe UI" panose="020B0502040204020203" pitchFamily="34" charset="0"/>
                  <a:cs typeface="Segoe UI" panose="020B0502040204020203" pitchFamily="34" charset="0"/>
                </a:rPr>
                <a:t>Web Application</a:t>
              </a:r>
              <a:endParaRPr lang="en-US" altLang="en-US" sz="1400" dirty="0">
                <a:solidFill>
                  <a:prstClr val="black"/>
                </a:solidFill>
                <a:latin typeface="Segoe UI" panose="020B0502040204020203" pitchFamily="34" charset="0"/>
                <a:cs typeface="Segoe UI" panose="020B0502040204020203" pitchFamily="34" charset="0"/>
              </a:endParaRPr>
            </a:p>
          </p:txBody>
        </p:sp>
        <p:sp>
          <p:nvSpPr>
            <p:cNvPr id="22" name="AutoShape 3">
              <a:extLst>
                <a:ext uri="{FF2B5EF4-FFF2-40B4-BE49-F238E27FC236}">
                  <a16:creationId xmlns:a16="http://schemas.microsoft.com/office/drawing/2014/main" id="{88C8E844-C00C-4F85-992C-DF80CBE69EDB}"/>
                </a:ext>
              </a:extLst>
            </p:cNvPr>
            <p:cNvSpPr>
              <a:spLocks noChangeAspect="1" noChangeArrowheads="1" noTextEdit="1"/>
            </p:cNvSpPr>
            <p:nvPr/>
          </p:nvSpPr>
          <p:spPr bwMode="auto">
            <a:xfrm>
              <a:off x="3576577" y="5178838"/>
              <a:ext cx="4887562" cy="1154443"/>
            </a:xfrm>
            <a:prstGeom prst="rect">
              <a:avLst/>
            </a:prstGeom>
            <a:noFill/>
            <a:ln w="63500" cap="rnd">
              <a:solidFill>
                <a:srgbClr val="2BC7F4"/>
              </a:solidFill>
              <a:prstDash val="sysDot"/>
              <a:round/>
              <a:headEnd/>
              <a:tailEnd/>
            </a:ln>
            <a:extLst>
              <a:ext uri="{909E8E84-426E-40DD-AFC4-6F175D3DCCD1}">
                <a14:hiddenFill xmlns:a14="http://schemas.microsoft.com/office/drawing/2010/main">
                  <a:solidFill>
                    <a:srgbClr val="FFFFFF"/>
                  </a:solidFill>
                </a14:hiddenFill>
              </a:ext>
            </a:extLst>
          </p:spPr>
          <p:txBody>
            <a:bodyPr/>
            <a:lstStyle/>
            <a:p>
              <a:pPr lvl="0" eaLnBrk="0" hangingPunct="0"/>
              <a:endParaRPr lang="en-US" dirty="0">
                <a:solidFill>
                  <a:prstClr val="black"/>
                </a:solidFill>
                <a:latin typeface="Calibri" panose="020F0502020204030204" pitchFamily="34" charset="0"/>
              </a:endParaRPr>
            </a:p>
          </p:txBody>
        </p:sp>
        <p:sp>
          <p:nvSpPr>
            <p:cNvPr id="23" name="Rectangle 6">
              <a:extLst>
                <a:ext uri="{FF2B5EF4-FFF2-40B4-BE49-F238E27FC236}">
                  <a16:creationId xmlns:a16="http://schemas.microsoft.com/office/drawing/2014/main" id="{9F120E64-438E-41BB-8CE3-1A210A4BBDAF}"/>
                </a:ext>
              </a:extLst>
            </p:cNvPr>
            <p:cNvSpPr>
              <a:spLocks noChangeArrowheads="1"/>
            </p:cNvSpPr>
            <p:nvPr/>
          </p:nvSpPr>
          <p:spPr bwMode="auto">
            <a:xfrm>
              <a:off x="1652402" y="5648337"/>
              <a:ext cx="73661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lvl="0" eaLnBrk="0" hangingPunct="0">
                <a:lnSpc>
                  <a:spcPct val="100000"/>
                </a:lnSpc>
                <a:spcBef>
                  <a:spcPct val="0"/>
                </a:spcBef>
                <a:buNone/>
              </a:pPr>
              <a:r>
                <a:rPr lang="en-US" altLang="en-US" sz="1400" dirty="0">
                  <a:solidFill>
                    <a:srgbClr val="00BCF2"/>
                  </a:solidFill>
                  <a:latin typeface="Segoe UI" panose="020B0502040204020203" pitchFamily="34" charset="0"/>
                  <a:cs typeface="Segoe UI" panose="020B0502040204020203" pitchFamily="34" charset="0"/>
                </a:rPr>
                <a:t>Database</a:t>
              </a:r>
              <a:endParaRPr lang="en-US" altLang="en-US" sz="1400" dirty="0">
                <a:solidFill>
                  <a:prstClr val="black"/>
                </a:solidFill>
                <a:latin typeface="Segoe UI" panose="020B0502040204020203" pitchFamily="34" charset="0"/>
                <a:cs typeface="Segoe UI" panose="020B0502040204020203" pitchFamily="34" charset="0"/>
              </a:endParaRPr>
            </a:p>
          </p:txBody>
        </p:sp>
        <p:sp>
          <p:nvSpPr>
            <p:cNvPr id="24" name="Down Arrow 22">
              <a:extLst>
                <a:ext uri="{FF2B5EF4-FFF2-40B4-BE49-F238E27FC236}">
                  <a16:creationId xmlns:a16="http://schemas.microsoft.com/office/drawing/2014/main" id="{DF225E30-FACA-4156-B5B4-D5BF203EF1E6}"/>
                </a:ext>
              </a:extLst>
            </p:cNvPr>
            <p:cNvSpPr/>
            <p:nvPr/>
          </p:nvSpPr>
          <p:spPr bwMode="auto">
            <a:xfrm>
              <a:off x="5859991" y="4720607"/>
              <a:ext cx="377591" cy="228600"/>
            </a:xfrm>
            <a:prstGeom prst="downArrow">
              <a:avLst/>
            </a:prstGeom>
            <a:solidFill>
              <a:srgbClr val="57D3F6"/>
            </a:solidFill>
            <a:ln>
              <a:no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182880" tIns="45720" rIns="182880" bIns="45720" numCol="1" rtlCol="0" anchor="ctr" anchorCtr="0" compatLnSpc="1">
              <a:prstTxWarp prst="textNoShape">
                <a:avLst/>
              </a:prstTxWarp>
            </a:bodyPr>
            <a:lstStyle/>
            <a:p>
              <a:pPr lvl="0" algn="ctr" eaLnBrk="0" hangingPunct="0"/>
              <a:endParaRPr lang="en-US" dirty="0">
                <a:solidFill>
                  <a:srgbClr val="000000"/>
                </a:solidFill>
                <a:latin typeface="Verdana" pitchFamily="34" charset="0"/>
              </a:endParaRPr>
            </a:p>
          </p:txBody>
        </p:sp>
        <p:sp>
          <p:nvSpPr>
            <p:cNvPr id="25" name="Rectangle 6">
              <a:extLst>
                <a:ext uri="{FF2B5EF4-FFF2-40B4-BE49-F238E27FC236}">
                  <a16:creationId xmlns:a16="http://schemas.microsoft.com/office/drawing/2014/main" id="{F3B46998-3CDD-48DE-A88B-E8D34FB6F5A5}"/>
                </a:ext>
              </a:extLst>
            </p:cNvPr>
            <p:cNvSpPr>
              <a:spLocks noChangeArrowheads="1"/>
            </p:cNvSpPr>
            <p:nvPr/>
          </p:nvSpPr>
          <p:spPr bwMode="auto">
            <a:xfrm>
              <a:off x="6426215" y="2671388"/>
              <a:ext cx="570797"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lvl="0" eaLnBrk="0" hangingPunct="0">
                <a:lnSpc>
                  <a:spcPct val="100000"/>
                </a:lnSpc>
                <a:spcBef>
                  <a:spcPct val="0"/>
                </a:spcBef>
                <a:buNone/>
              </a:pPr>
              <a:r>
                <a:rPr lang="en-US" altLang="en-US" sz="1400" dirty="0">
                  <a:solidFill>
                    <a:srgbClr val="00BCF2"/>
                  </a:solidFill>
                  <a:latin typeface="Segoe UI" panose="020B0502040204020203" pitchFamily="34" charset="0"/>
                  <a:cs typeface="Segoe UI" panose="020B0502040204020203" pitchFamily="34" charset="0"/>
                </a:rPr>
                <a:t>Port 80</a:t>
              </a:r>
              <a:endParaRPr lang="en-US" altLang="en-US" sz="1400" dirty="0">
                <a:solidFill>
                  <a:prstClr val="black"/>
                </a:solidFill>
                <a:latin typeface="Segoe UI" panose="020B0502040204020203" pitchFamily="34" charset="0"/>
                <a:cs typeface="Segoe UI" panose="020B0502040204020203" pitchFamily="34" charset="0"/>
              </a:endParaRPr>
            </a:p>
          </p:txBody>
        </p:sp>
        <p:pic>
          <p:nvPicPr>
            <p:cNvPr id="26" name="Picture 46">
              <a:extLst>
                <a:ext uri="{FF2B5EF4-FFF2-40B4-BE49-F238E27FC236}">
                  <a16:creationId xmlns:a16="http://schemas.microsoft.com/office/drawing/2014/main" id="{2242724E-CDB8-45CB-A53C-08E7B7C2484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924084" y="3633967"/>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65">
              <a:extLst>
                <a:ext uri="{FF2B5EF4-FFF2-40B4-BE49-F238E27FC236}">
                  <a16:creationId xmlns:a16="http://schemas.microsoft.com/office/drawing/2014/main" id="{F411354B-B3B5-4BE6-9F35-4CA37F5E146D}"/>
                </a:ext>
              </a:extLst>
            </p:cNvPr>
            <p:cNvSpPr txBox="1">
              <a:spLocks noChangeArrowheads="1"/>
            </p:cNvSpPr>
            <p:nvPr/>
          </p:nvSpPr>
          <p:spPr bwMode="auto">
            <a:xfrm>
              <a:off x="5659097" y="3705405"/>
              <a:ext cx="4572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lvl="0">
                <a:lnSpc>
                  <a:spcPct val="100000"/>
                </a:lnSpc>
                <a:spcBef>
                  <a:spcPct val="0"/>
                </a:spcBef>
                <a:buNone/>
              </a:pPr>
              <a:r>
                <a:rPr lang="en-US" altLang="en-US" sz="1400" dirty="0">
                  <a:solidFill>
                    <a:srgbClr val="00ABEC"/>
                  </a:solidFill>
                  <a:latin typeface="Segoe UI" panose="020B0502040204020203" pitchFamily="34" charset="0"/>
                  <a:cs typeface="Segoe UI" panose="020B0502040204020203" pitchFamily="34" charset="0"/>
                </a:rPr>
                <a:t>IIS</a:t>
              </a:r>
            </a:p>
          </p:txBody>
        </p:sp>
        <p:pic>
          <p:nvPicPr>
            <p:cNvPr id="28" name="Picture 46">
              <a:extLst>
                <a:ext uri="{FF2B5EF4-FFF2-40B4-BE49-F238E27FC236}">
                  <a16:creationId xmlns:a16="http://schemas.microsoft.com/office/drawing/2014/main" id="{C7511235-F75C-48B4-8A77-64F9DC482DB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283705" y="3646786"/>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TextBox 65">
              <a:extLst>
                <a:ext uri="{FF2B5EF4-FFF2-40B4-BE49-F238E27FC236}">
                  <a16:creationId xmlns:a16="http://schemas.microsoft.com/office/drawing/2014/main" id="{FCB13378-A185-4A6A-A342-1A9BD49AE412}"/>
                </a:ext>
              </a:extLst>
            </p:cNvPr>
            <p:cNvSpPr txBox="1">
              <a:spLocks noChangeArrowheads="1"/>
            </p:cNvSpPr>
            <p:nvPr/>
          </p:nvSpPr>
          <p:spPr bwMode="auto">
            <a:xfrm>
              <a:off x="7018718" y="3718224"/>
              <a:ext cx="4572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lvl="0">
                <a:lnSpc>
                  <a:spcPct val="100000"/>
                </a:lnSpc>
                <a:spcBef>
                  <a:spcPct val="0"/>
                </a:spcBef>
                <a:buNone/>
              </a:pPr>
              <a:r>
                <a:rPr lang="en-US" altLang="en-US" sz="1400" dirty="0">
                  <a:solidFill>
                    <a:srgbClr val="00ABEC"/>
                  </a:solidFill>
                  <a:latin typeface="Segoe UI" panose="020B0502040204020203" pitchFamily="34" charset="0"/>
                  <a:cs typeface="Segoe UI" panose="020B0502040204020203" pitchFamily="34" charset="0"/>
                </a:rPr>
                <a:t>IIS</a:t>
              </a:r>
            </a:p>
          </p:txBody>
        </p:sp>
        <p:pic>
          <p:nvPicPr>
            <p:cNvPr id="30" name="Picture 46">
              <a:extLst>
                <a:ext uri="{FF2B5EF4-FFF2-40B4-BE49-F238E27FC236}">
                  <a16:creationId xmlns:a16="http://schemas.microsoft.com/office/drawing/2014/main" id="{693977B1-9301-4C0E-B4E7-9C973B5862D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946083" y="5437317"/>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TextBox 65">
              <a:extLst>
                <a:ext uri="{FF2B5EF4-FFF2-40B4-BE49-F238E27FC236}">
                  <a16:creationId xmlns:a16="http://schemas.microsoft.com/office/drawing/2014/main" id="{269F80E8-1948-49C9-8886-D9958481A98D}"/>
                </a:ext>
              </a:extLst>
            </p:cNvPr>
            <p:cNvSpPr txBox="1">
              <a:spLocks noChangeArrowheads="1"/>
            </p:cNvSpPr>
            <p:nvPr/>
          </p:nvSpPr>
          <p:spPr bwMode="auto">
            <a:xfrm>
              <a:off x="4681096" y="5508755"/>
              <a:ext cx="54864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lvl="0">
                <a:lnSpc>
                  <a:spcPct val="100000"/>
                </a:lnSpc>
                <a:spcBef>
                  <a:spcPct val="0"/>
                </a:spcBef>
                <a:buNone/>
              </a:pPr>
              <a:r>
                <a:rPr lang="en-US" altLang="en-US" sz="1400" dirty="0">
                  <a:solidFill>
                    <a:srgbClr val="00ABEC"/>
                  </a:solidFill>
                  <a:latin typeface="Segoe UI" panose="020B0502040204020203" pitchFamily="34" charset="0"/>
                  <a:cs typeface="Segoe UI" panose="020B0502040204020203" pitchFamily="34" charset="0"/>
                </a:rPr>
                <a:t>SQL</a:t>
              </a:r>
            </a:p>
          </p:txBody>
        </p:sp>
        <p:pic>
          <p:nvPicPr>
            <p:cNvPr id="32" name="Picture 46">
              <a:extLst>
                <a:ext uri="{FF2B5EF4-FFF2-40B4-BE49-F238E27FC236}">
                  <a16:creationId xmlns:a16="http://schemas.microsoft.com/office/drawing/2014/main" id="{DF557389-AE1F-4B58-9985-37B9EE6E4F5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303704" y="5432255"/>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TextBox 65">
              <a:extLst>
                <a:ext uri="{FF2B5EF4-FFF2-40B4-BE49-F238E27FC236}">
                  <a16:creationId xmlns:a16="http://schemas.microsoft.com/office/drawing/2014/main" id="{8ADBD34E-ABF6-4847-BF81-E00453FD44F1}"/>
                </a:ext>
              </a:extLst>
            </p:cNvPr>
            <p:cNvSpPr txBox="1">
              <a:spLocks noChangeArrowheads="1"/>
            </p:cNvSpPr>
            <p:nvPr/>
          </p:nvSpPr>
          <p:spPr bwMode="auto">
            <a:xfrm>
              <a:off x="6038717" y="5503693"/>
              <a:ext cx="54864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lvl="0">
                <a:lnSpc>
                  <a:spcPct val="100000"/>
                </a:lnSpc>
                <a:spcBef>
                  <a:spcPct val="0"/>
                </a:spcBef>
                <a:buNone/>
              </a:pPr>
              <a:r>
                <a:rPr lang="en-US" altLang="en-US" sz="1400" dirty="0">
                  <a:solidFill>
                    <a:srgbClr val="00ABEC"/>
                  </a:solidFill>
                  <a:latin typeface="Segoe UI" panose="020B0502040204020203" pitchFamily="34" charset="0"/>
                  <a:cs typeface="Segoe UI" panose="020B0502040204020203" pitchFamily="34" charset="0"/>
                </a:rPr>
                <a:t>SQL</a:t>
              </a:r>
            </a:p>
          </p:txBody>
        </p:sp>
        <p:pic>
          <p:nvPicPr>
            <p:cNvPr id="34" name="Picture 46">
              <a:extLst>
                <a:ext uri="{FF2B5EF4-FFF2-40B4-BE49-F238E27FC236}">
                  <a16:creationId xmlns:a16="http://schemas.microsoft.com/office/drawing/2014/main" id="{F872EE37-E7A6-4DC8-B3DC-A5260A23109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661325" y="5432747"/>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TextBox 65">
              <a:extLst>
                <a:ext uri="{FF2B5EF4-FFF2-40B4-BE49-F238E27FC236}">
                  <a16:creationId xmlns:a16="http://schemas.microsoft.com/office/drawing/2014/main" id="{BC748C75-6E6A-42A5-8E2D-E09C2BE041DE}"/>
                </a:ext>
              </a:extLst>
            </p:cNvPr>
            <p:cNvSpPr txBox="1">
              <a:spLocks noChangeArrowheads="1"/>
            </p:cNvSpPr>
            <p:nvPr/>
          </p:nvSpPr>
          <p:spPr bwMode="auto">
            <a:xfrm>
              <a:off x="7396338" y="5504185"/>
              <a:ext cx="54864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lvl="0">
                <a:lnSpc>
                  <a:spcPct val="100000"/>
                </a:lnSpc>
                <a:spcBef>
                  <a:spcPct val="0"/>
                </a:spcBef>
                <a:buNone/>
              </a:pPr>
              <a:r>
                <a:rPr lang="en-US" altLang="en-US" sz="1400" dirty="0">
                  <a:solidFill>
                    <a:srgbClr val="00ABEC"/>
                  </a:solidFill>
                  <a:latin typeface="Segoe UI" panose="020B0502040204020203" pitchFamily="34" charset="0"/>
                  <a:cs typeface="Segoe UI" panose="020B0502040204020203" pitchFamily="34" charset="0"/>
                </a:rPr>
                <a:t>SQL</a:t>
              </a:r>
            </a:p>
          </p:txBody>
        </p:sp>
      </p:grpSp>
      <p:sp>
        <p:nvSpPr>
          <p:cNvPr id="45" name="Content Placeholder 38">
            <a:extLst>
              <a:ext uri="{FF2B5EF4-FFF2-40B4-BE49-F238E27FC236}">
                <a16:creationId xmlns:a16="http://schemas.microsoft.com/office/drawing/2014/main" id="{5876EB78-52F6-4440-9DE4-3A489A61FFEC}"/>
              </a:ext>
            </a:extLst>
          </p:cNvPr>
          <p:cNvSpPr txBox="1">
            <a:spLocks/>
          </p:cNvSpPr>
          <p:nvPr/>
        </p:nvSpPr>
        <p:spPr>
          <a:xfrm>
            <a:off x="1982788" y="1021216"/>
            <a:ext cx="8119156" cy="538733"/>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marL="0" indent="0" algn="ctr">
              <a:buNone/>
            </a:pPr>
            <a:r>
              <a:rPr lang="en-US" sz="2400" kern="0" dirty="0">
                <a:solidFill>
                  <a:srgbClr val="000000"/>
                </a:solidFill>
              </a:rPr>
              <a:t>Custom application workload on Azure Virtual Machines</a:t>
            </a:r>
          </a:p>
        </p:txBody>
      </p:sp>
    </p:spTree>
    <p:extLst>
      <p:ext uri="{BB962C8B-B14F-4D97-AF65-F5344CB8AC3E}">
        <p14:creationId xmlns:p14="http://schemas.microsoft.com/office/powerpoint/2010/main" val="156775667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F67242-B4D4-4530-8528-00FFC0185218}"/>
              </a:ext>
            </a:extLst>
          </p:cNvPr>
          <p:cNvSpPr>
            <a:spLocks noGrp="1"/>
          </p:cNvSpPr>
          <p:nvPr>
            <p:ph type="title"/>
          </p:nvPr>
        </p:nvSpPr>
        <p:spPr/>
        <p:txBody>
          <a:bodyPr/>
          <a:lstStyle/>
          <a:p>
            <a:r>
              <a:rPr lang="en-US" dirty="0"/>
              <a:t>Linux Workloads</a:t>
            </a:r>
          </a:p>
        </p:txBody>
      </p:sp>
      <p:sp>
        <p:nvSpPr>
          <p:cNvPr id="4" name="Content Placeholder 2">
            <a:extLst>
              <a:ext uri="{FF2B5EF4-FFF2-40B4-BE49-F238E27FC236}">
                <a16:creationId xmlns:a16="http://schemas.microsoft.com/office/drawing/2014/main" id="{92F67742-161D-4D83-9158-69E4E18FA83A}"/>
              </a:ext>
            </a:extLst>
          </p:cNvPr>
          <p:cNvSpPr txBox="1">
            <a:spLocks/>
          </p:cNvSpPr>
          <p:nvPr/>
        </p:nvSpPr>
        <p:spPr>
          <a:xfrm>
            <a:off x="1982788" y="1021215"/>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lvl="0"/>
            <a:r>
              <a:rPr lang="en-US" kern="0" dirty="0">
                <a:solidFill>
                  <a:srgbClr val="000000"/>
                </a:solidFill>
              </a:rPr>
              <a:t>You can use the Linux–based virtual machines that are available in Azure to deploy common Linux workloads</a:t>
            </a:r>
          </a:p>
          <a:p>
            <a:pPr lvl="0"/>
            <a:r>
              <a:rPr lang="en-US" kern="0" dirty="0">
                <a:solidFill>
                  <a:srgbClr val="000000"/>
                </a:solidFill>
              </a:rPr>
              <a:t>Examples:</a:t>
            </a:r>
          </a:p>
          <a:p>
            <a:pPr lvl="1"/>
            <a:r>
              <a:rPr lang="en-US" kern="0" dirty="0">
                <a:solidFill>
                  <a:srgbClr val="000000"/>
                </a:solidFill>
              </a:rPr>
              <a:t>Apache Lucene</a:t>
            </a:r>
          </a:p>
          <a:p>
            <a:pPr lvl="1"/>
            <a:r>
              <a:rPr lang="en-US" kern="0" dirty="0">
                <a:solidFill>
                  <a:srgbClr val="000000"/>
                </a:solidFill>
              </a:rPr>
              <a:t>LAMP (Linux, Apache, MySQL, PHP)</a:t>
            </a:r>
          </a:p>
          <a:p>
            <a:pPr lvl="1"/>
            <a:r>
              <a:rPr lang="en-US" kern="0" dirty="0">
                <a:solidFill>
                  <a:srgbClr val="000000"/>
                </a:solidFill>
              </a:rPr>
              <a:t>Couchbase (distributed)</a:t>
            </a:r>
          </a:p>
          <a:p>
            <a:pPr lvl="1"/>
            <a:r>
              <a:rPr lang="en-US" kern="0" dirty="0">
                <a:solidFill>
                  <a:srgbClr val="000000"/>
                </a:solidFill>
              </a:rPr>
              <a:t>Drupal</a:t>
            </a:r>
          </a:p>
          <a:p>
            <a:pPr lvl="1"/>
            <a:r>
              <a:rPr lang="en-US" kern="0" dirty="0">
                <a:solidFill>
                  <a:srgbClr val="000000"/>
                </a:solidFill>
              </a:rPr>
              <a:t>Docker</a:t>
            </a:r>
          </a:p>
          <a:p>
            <a:pPr lvl="1"/>
            <a:r>
              <a:rPr lang="en-US" kern="0" dirty="0">
                <a:solidFill>
                  <a:srgbClr val="000000"/>
                </a:solidFill>
              </a:rPr>
              <a:t>Chef or Puppet</a:t>
            </a:r>
          </a:p>
          <a:p>
            <a:pPr lvl="1"/>
            <a:r>
              <a:rPr lang="en-US" kern="0" dirty="0">
                <a:solidFill>
                  <a:srgbClr val="000000"/>
                </a:solidFill>
              </a:rPr>
              <a:t>Docker</a:t>
            </a:r>
          </a:p>
        </p:txBody>
      </p:sp>
    </p:spTree>
    <p:extLst>
      <p:ext uri="{BB962C8B-B14F-4D97-AF65-F5344CB8AC3E}">
        <p14:creationId xmlns:p14="http://schemas.microsoft.com/office/powerpoint/2010/main" val="146137786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2D0034-71B9-4039-9AC9-502C72734E56}"/>
              </a:ext>
            </a:extLst>
          </p:cNvPr>
          <p:cNvSpPr>
            <a:spLocks noGrp="1"/>
          </p:cNvSpPr>
          <p:nvPr>
            <p:ph type="title"/>
          </p:nvPr>
        </p:nvSpPr>
        <p:spPr/>
        <p:txBody>
          <a:bodyPr/>
          <a:lstStyle/>
          <a:p>
            <a:r>
              <a:rPr lang="en-US" dirty="0"/>
              <a:t>Virtual Machine Sizes</a:t>
            </a:r>
          </a:p>
        </p:txBody>
      </p:sp>
      <p:sp>
        <p:nvSpPr>
          <p:cNvPr id="4" name="Content Placeholder 2">
            <a:extLst>
              <a:ext uri="{FF2B5EF4-FFF2-40B4-BE49-F238E27FC236}">
                <a16:creationId xmlns:a16="http://schemas.microsoft.com/office/drawing/2014/main" id="{79675C18-C12A-4714-97D0-60D7B4A5F4C7}"/>
              </a:ext>
            </a:extLst>
          </p:cNvPr>
          <p:cNvSpPr txBox="1">
            <a:spLocks/>
          </p:cNvSpPr>
          <p:nvPr/>
        </p:nvSpPr>
        <p:spPr>
          <a:xfrm>
            <a:off x="1982788" y="1021215"/>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marL="0" indent="0">
              <a:buNone/>
            </a:pPr>
            <a:r>
              <a:rPr lang="en-US" kern="0" dirty="0">
                <a:solidFill>
                  <a:srgbClr val="000000"/>
                </a:solidFill>
                <a:hlinkClick r:id="rId3"/>
              </a:rPr>
              <a:t>http://azure.microsoft.com/pricing</a:t>
            </a:r>
            <a:r>
              <a:rPr lang="en-US" kern="0">
                <a:solidFill>
                  <a:srgbClr val="000000"/>
                </a:solidFill>
                <a:hlinkClick r:id="rId3"/>
              </a:rPr>
              <a:t>/details/</a:t>
            </a:r>
            <a:r>
              <a:rPr lang="en-US" kern="0" dirty="0">
                <a:solidFill>
                  <a:srgbClr val="000000"/>
                </a:solidFill>
                <a:hlinkClick r:id="rId3"/>
              </a:rPr>
              <a:t>virtual-machines/</a:t>
            </a:r>
            <a:endParaRPr lang="en-US" kern="0" dirty="0">
              <a:solidFill>
                <a:srgbClr val="000000"/>
              </a:solidFill>
            </a:endParaRPr>
          </a:p>
          <a:p>
            <a:pPr marL="0" indent="0">
              <a:buNone/>
            </a:pPr>
            <a:endParaRPr lang="en-US" kern="0" dirty="0">
              <a:solidFill>
                <a:srgbClr val="000000"/>
              </a:solidFill>
            </a:endParaRPr>
          </a:p>
          <a:p>
            <a:pPr marL="0" indent="0">
              <a:buNone/>
            </a:pPr>
            <a:endParaRPr lang="en-US" kern="0" dirty="0">
              <a:solidFill>
                <a:srgbClr val="000000"/>
              </a:solidFill>
            </a:endParaRPr>
          </a:p>
        </p:txBody>
      </p:sp>
      <p:graphicFrame>
        <p:nvGraphicFramePr>
          <p:cNvPr id="5" name="Diagram 4" descr="Diagram depicts several hexagons that contain virtual machines that are labeled by Azure pricing structure, including A-Series, B-Series, D-Series, and G-Series.">
            <a:extLst>
              <a:ext uri="{FF2B5EF4-FFF2-40B4-BE49-F238E27FC236}">
                <a16:creationId xmlns:a16="http://schemas.microsoft.com/office/drawing/2014/main" id="{8740C332-9166-42EB-B8CB-F55F75693BDD}"/>
              </a:ext>
            </a:extLst>
          </p:cNvPr>
          <p:cNvGraphicFramePr/>
          <p:nvPr>
            <p:extLst/>
          </p:nvPr>
        </p:nvGraphicFramePr>
        <p:xfrm>
          <a:off x="3048000" y="1397000"/>
          <a:ext cx="6096000" cy="40640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10174546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4DECE2-42AE-4F11-AF33-4489D541957B}"/>
              </a:ext>
            </a:extLst>
          </p:cNvPr>
          <p:cNvSpPr>
            <a:spLocks noGrp="1"/>
          </p:cNvSpPr>
          <p:nvPr>
            <p:ph type="title"/>
          </p:nvPr>
        </p:nvSpPr>
        <p:spPr/>
        <p:txBody>
          <a:bodyPr/>
          <a:lstStyle/>
          <a:p>
            <a:r>
              <a:rPr lang="en-US" dirty="0"/>
              <a:t>Virtual Machine Sizes</a:t>
            </a:r>
          </a:p>
        </p:txBody>
      </p:sp>
      <p:graphicFrame>
        <p:nvGraphicFramePr>
          <p:cNvPr id="4" name="Diagram 3" descr="Diagram depicts several hexagons that contain additional available Azure virtual machine options recently introduced, including the E-Series, H-Series, L-Series, and NV-Series.">
            <a:extLst>
              <a:ext uri="{FF2B5EF4-FFF2-40B4-BE49-F238E27FC236}">
                <a16:creationId xmlns:a16="http://schemas.microsoft.com/office/drawing/2014/main" id="{2D80DA60-ADCC-41C5-BF55-8226AB0E07B5}"/>
              </a:ext>
            </a:extLst>
          </p:cNvPr>
          <p:cNvGraphicFramePr/>
          <p:nvPr>
            <p:extLst/>
          </p:nvPr>
        </p:nvGraphicFramePr>
        <p:xfrm>
          <a:off x="3048000" y="1397000"/>
          <a:ext cx="6096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360517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About this course: Objectives</a:t>
            </a:r>
          </a:p>
        </p:txBody>
      </p:sp>
      <p:sp>
        <p:nvSpPr>
          <p:cNvPr id="3" name="Text Placeholder 2"/>
          <p:cNvSpPr>
            <a:spLocks noGrp="1"/>
          </p:cNvSpPr>
          <p:nvPr>
            <p:ph type="body" sz="quarter" idx="13"/>
          </p:nvPr>
        </p:nvSpPr>
        <p:spPr>
          <a:xfrm>
            <a:off x="1981200" y="997530"/>
            <a:ext cx="8229600" cy="5105400"/>
          </a:xfrm>
        </p:spPr>
        <p:txBody>
          <a:bodyPr>
            <a:normAutofit lnSpcReduction="10000"/>
          </a:bodyPr>
          <a:lstStyle/>
          <a:p>
            <a:pPr marL="0" indent="0">
              <a:spcBef>
                <a:spcPts val="0"/>
              </a:spcBef>
              <a:spcAft>
                <a:spcPts val="600"/>
              </a:spcAft>
              <a:buNone/>
            </a:pPr>
            <a:r>
              <a:rPr lang="en-CA" sz="2000" dirty="0"/>
              <a:t>After completing this course, students will be able to:</a:t>
            </a:r>
          </a:p>
          <a:p>
            <a:pPr lvl="0"/>
            <a:r>
              <a:rPr lang="en-US" sz="2000" dirty="0"/>
              <a:t>Compare the services available in the Azure platform</a:t>
            </a:r>
          </a:p>
          <a:p>
            <a:pPr lvl="0"/>
            <a:r>
              <a:rPr lang="en-US" sz="2000" dirty="0"/>
              <a:t>Configure and deploy web applications</a:t>
            </a:r>
          </a:p>
          <a:p>
            <a:pPr lvl="0"/>
            <a:r>
              <a:rPr lang="en-US" sz="2000" dirty="0"/>
              <a:t>Creating Azure Web Apps from the gallery</a:t>
            </a:r>
          </a:p>
          <a:p>
            <a:pPr lvl="0"/>
            <a:r>
              <a:rPr lang="en-US" sz="2000" dirty="0"/>
              <a:t>Deploy and monitor Azure Web Apps</a:t>
            </a:r>
          </a:p>
          <a:p>
            <a:pPr lvl="0"/>
            <a:r>
              <a:rPr lang="en-US" sz="2000" dirty="0"/>
              <a:t>Create and configure Azure virtual machines</a:t>
            </a:r>
          </a:p>
          <a:p>
            <a:pPr lvl="0"/>
            <a:r>
              <a:rPr lang="en-US" sz="2000" dirty="0"/>
              <a:t>Create and manage a storage account</a:t>
            </a:r>
          </a:p>
          <a:p>
            <a:pPr lvl="0"/>
            <a:r>
              <a:rPr lang="en-US" sz="2000" dirty="0"/>
              <a:t>Manage blobs and containers in a storage account</a:t>
            </a:r>
          </a:p>
          <a:p>
            <a:pPr lvl="0"/>
            <a:r>
              <a:rPr lang="en-US" sz="2000" dirty="0"/>
              <a:t>Create, configure, and connect to a SQL Databases instance</a:t>
            </a:r>
          </a:p>
          <a:p>
            <a:pPr lvl="0"/>
            <a:r>
              <a:rPr lang="en-US" sz="2000" dirty="0"/>
              <a:t>Identify the implications of importing a SQL standalone database</a:t>
            </a:r>
          </a:p>
          <a:p>
            <a:pPr lvl="0"/>
            <a:r>
              <a:rPr lang="en-US" sz="2000" dirty="0"/>
              <a:t>Manage users, groups, and subscriptions in an Azure Active Directory instance</a:t>
            </a:r>
          </a:p>
          <a:p>
            <a:pPr lvl="0"/>
            <a:r>
              <a:rPr lang="en-US" sz="2000" dirty="0"/>
              <a:t>Create a virtual network</a:t>
            </a:r>
          </a:p>
          <a:p>
            <a:pPr lvl="0"/>
            <a:endParaRPr lang="en-IN" sz="2000" dirty="0"/>
          </a:p>
        </p:txBody>
      </p:sp>
    </p:spTree>
    <p:custDataLst>
      <p:tags r:id="rId1"/>
    </p:custDataLst>
    <p:extLst>
      <p:ext uri="{BB962C8B-B14F-4D97-AF65-F5344CB8AC3E}">
        <p14:creationId xmlns:p14="http://schemas.microsoft.com/office/powerpoint/2010/main" val="165624902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VM Sizes</a:t>
            </a:r>
          </a:p>
        </p:txBody>
      </p:sp>
      <p:sp>
        <p:nvSpPr>
          <p:cNvPr id="3" name="Text Placeholder 2">
            <a:extLst>
              <a:ext uri="{FF2B5EF4-FFF2-40B4-BE49-F238E27FC236}">
                <a16:creationId xmlns:a16="http://schemas.microsoft.com/office/drawing/2014/main" id="{72180F73-4734-4D51-B82D-31BC91A58F8A}"/>
              </a:ext>
            </a:extLst>
          </p:cNvPr>
          <p:cNvSpPr>
            <a:spLocks noGrp="1"/>
          </p:cNvSpPr>
          <p:nvPr>
            <p:ph type="body" idx="1"/>
          </p:nvPr>
        </p:nvSpPr>
        <p:spPr/>
        <p:txBody>
          <a:bodyPr/>
          <a:lstStyle/>
          <a:p>
            <a:endParaRPr lang="en-US"/>
          </a:p>
        </p:txBody>
      </p:sp>
      <p:sp>
        <p:nvSpPr>
          <p:cNvPr id="5" name="Text Placeholder 4">
            <a:extLst>
              <a:ext uri="{FF2B5EF4-FFF2-40B4-BE49-F238E27FC236}">
                <a16:creationId xmlns:a16="http://schemas.microsoft.com/office/drawing/2014/main" id="{01131FEA-9987-429C-A8E5-708514600ABD}"/>
              </a:ext>
            </a:extLst>
          </p:cNvPr>
          <p:cNvSpPr>
            <a:spLocks noGrp="1"/>
          </p:cNvSpPr>
          <p:nvPr>
            <p:ph type="body" sz="quarter" idx="10"/>
          </p:nvPr>
        </p:nvSpPr>
        <p:spPr/>
        <p:txBody>
          <a:bodyPr/>
          <a:lstStyle/>
          <a:p>
            <a:endParaRPr lang="en-US"/>
          </a:p>
        </p:txBody>
      </p:sp>
      <p:graphicFrame>
        <p:nvGraphicFramePr>
          <p:cNvPr id="4" name="Table 3">
            <a:extLst>
              <a:ext uri="{FF2B5EF4-FFF2-40B4-BE49-F238E27FC236}">
                <a16:creationId xmlns:a16="http://schemas.microsoft.com/office/drawing/2014/main" id="{747EE562-9AD7-487C-BCE7-60F01F833E81}"/>
              </a:ext>
            </a:extLst>
          </p:cNvPr>
          <p:cNvGraphicFramePr>
            <a:graphicFrameLocks noGrp="1"/>
          </p:cNvGraphicFramePr>
          <p:nvPr>
            <p:extLst/>
          </p:nvPr>
        </p:nvGraphicFramePr>
        <p:xfrm>
          <a:off x="1570946" y="1186070"/>
          <a:ext cx="9003321" cy="5257333"/>
        </p:xfrm>
        <a:graphic>
          <a:graphicData uri="http://schemas.openxmlformats.org/drawingml/2006/table">
            <a:tbl>
              <a:tblPr/>
              <a:tblGrid>
                <a:gridCol w="3001107">
                  <a:extLst>
                    <a:ext uri="{9D8B030D-6E8A-4147-A177-3AD203B41FA5}">
                      <a16:colId xmlns:a16="http://schemas.microsoft.com/office/drawing/2014/main" val="858233951"/>
                    </a:ext>
                  </a:extLst>
                </a:gridCol>
                <a:gridCol w="3001107">
                  <a:extLst>
                    <a:ext uri="{9D8B030D-6E8A-4147-A177-3AD203B41FA5}">
                      <a16:colId xmlns:a16="http://schemas.microsoft.com/office/drawing/2014/main" val="342652519"/>
                    </a:ext>
                  </a:extLst>
                </a:gridCol>
                <a:gridCol w="3001107">
                  <a:extLst>
                    <a:ext uri="{9D8B030D-6E8A-4147-A177-3AD203B41FA5}">
                      <a16:colId xmlns:a16="http://schemas.microsoft.com/office/drawing/2014/main" val="1063036495"/>
                    </a:ext>
                  </a:extLst>
                </a:gridCol>
              </a:tblGrid>
              <a:tr h="195020">
                <a:tc>
                  <a:txBody>
                    <a:bodyPr/>
                    <a:lstStyle/>
                    <a:p>
                      <a:pPr algn="l" fontAlgn="b"/>
                      <a:r>
                        <a:rPr lang="en-US" sz="1100" b="0" dirty="0">
                          <a:effectLst/>
                          <a:latin typeface="segoe-ui_semibold"/>
                        </a:rPr>
                        <a:t>Type</a:t>
                      </a:r>
                    </a:p>
                  </a:txBody>
                  <a:tcPr marL="29804" marR="29804" marT="22353" marB="22353"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algn="l" fontAlgn="b"/>
                      <a:r>
                        <a:rPr lang="en-US" sz="1100" b="0">
                          <a:effectLst/>
                          <a:latin typeface="segoe-ui_semibold"/>
                        </a:rPr>
                        <a:t>Sizes</a:t>
                      </a:r>
                    </a:p>
                  </a:txBody>
                  <a:tcPr marL="29804" marR="29804" marT="22353" marB="22353"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algn="l" fontAlgn="b"/>
                      <a:r>
                        <a:rPr lang="en-US" sz="1100" b="0">
                          <a:effectLst/>
                          <a:latin typeface="segoe-ui_semibold"/>
                        </a:rPr>
                        <a:t>Description</a:t>
                      </a:r>
                    </a:p>
                  </a:txBody>
                  <a:tcPr marL="29804" marR="29804" marT="22353" marB="22353"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2098278488"/>
                  </a:ext>
                </a:extLst>
              </a:tr>
              <a:tr h="1001199">
                <a:tc>
                  <a:txBody>
                    <a:bodyPr/>
                    <a:lstStyle/>
                    <a:p>
                      <a:pPr fontAlgn="t"/>
                      <a:r>
                        <a:rPr lang="en-US" sz="1100" u="none" strike="noStrike" dirty="0">
                          <a:solidFill>
                            <a:srgbClr val="0078D7"/>
                          </a:solidFill>
                          <a:effectLst/>
                          <a:hlinkClick r:id="rId3"/>
                        </a:rPr>
                        <a:t>General purpose</a:t>
                      </a:r>
                      <a:endParaRPr lang="en-US" sz="1100" dirty="0">
                        <a:effectLst/>
                      </a:endParaRPr>
                    </a:p>
                  </a:txBody>
                  <a:tcPr marL="29804" marR="29804" marT="22353" marB="22353">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100" dirty="0">
                          <a:effectLst/>
                        </a:rPr>
                        <a:t>B (Preview), Dsv3, Dv3, DSv2, Dv2, DS, D, Av2, A0-7</a:t>
                      </a:r>
                    </a:p>
                  </a:txBody>
                  <a:tcPr marL="29804" marR="29804" marT="22353" marB="22353">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100" dirty="0">
                          <a:effectLst/>
                        </a:rPr>
                        <a:t>Balanced CPU-to-memory ratio. Ideal for testing and development, small to medium databases, and low to medium traffic web servers.</a:t>
                      </a:r>
                    </a:p>
                  </a:txBody>
                  <a:tcPr marL="29804" marR="29804" marT="22353" marB="22353">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3735691220"/>
                  </a:ext>
                </a:extLst>
              </a:tr>
              <a:tr h="910987">
                <a:tc>
                  <a:txBody>
                    <a:bodyPr/>
                    <a:lstStyle/>
                    <a:p>
                      <a:pPr fontAlgn="t"/>
                      <a:r>
                        <a:rPr lang="en-US" sz="1100" u="none" strike="noStrike">
                          <a:solidFill>
                            <a:srgbClr val="0078D7"/>
                          </a:solidFill>
                          <a:effectLst/>
                          <a:hlinkClick r:id="rId4"/>
                        </a:rPr>
                        <a:t>Compute optimized</a:t>
                      </a:r>
                      <a:endParaRPr lang="en-US" sz="1100">
                        <a:effectLst/>
                      </a:endParaRPr>
                    </a:p>
                  </a:txBody>
                  <a:tcPr marL="29804" marR="29804" marT="22353" marB="22353">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100">
                          <a:effectLst/>
                        </a:rPr>
                        <a:t>Fs, F</a:t>
                      </a:r>
                    </a:p>
                  </a:txBody>
                  <a:tcPr marL="29804" marR="29804" marT="22353" marB="22353">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100" dirty="0">
                          <a:effectLst/>
                        </a:rPr>
                        <a:t>High CPU-to-memory ratio. Good for medium traffic web servers, network appliances, batch processes, and application servers.</a:t>
                      </a:r>
                    </a:p>
                  </a:txBody>
                  <a:tcPr marL="29804" marR="29804" marT="22353" marB="22353">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1282892451"/>
                  </a:ext>
                </a:extLst>
              </a:tr>
              <a:tr h="839963">
                <a:tc>
                  <a:txBody>
                    <a:bodyPr/>
                    <a:lstStyle/>
                    <a:p>
                      <a:pPr fontAlgn="t"/>
                      <a:r>
                        <a:rPr lang="en-US" sz="1100" u="none" strike="noStrike" dirty="0">
                          <a:solidFill>
                            <a:srgbClr val="0078D7"/>
                          </a:solidFill>
                          <a:effectLst/>
                          <a:hlinkClick r:id="rId5"/>
                        </a:rPr>
                        <a:t>Memory optimized</a:t>
                      </a:r>
                      <a:endParaRPr lang="en-US" sz="1100" dirty="0">
                        <a:effectLst/>
                      </a:endParaRPr>
                    </a:p>
                  </a:txBody>
                  <a:tcPr marL="29804" marR="29804" marT="22353" marB="22353">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100">
                          <a:effectLst/>
                        </a:rPr>
                        <a:t>Esv3, Ev3, M, GS, G, DSv2, DS, Dv2, D</a:t>
                      </a:r>
                    </a:p>
                  </a:txBody>
                  <a:tcPr marL="29804" marR="29804" marT="22353" marB="22353">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100">
                          <a:effectLst/>
                        </a:rPr>
                        <a:t>High memory-to-CPU ratio. Great for relational database servers, medium to large caches, and in-memory analytics.</a:t>
                      </a:r>
                    </a:p>
                  </a:txBody>
                  <a:tcPr marL="29804" marR="29804" marT="22353" marB="22353">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3944092519"/>
                  </a:ext>
                </a:extLst>
              </a:tr>
              <a:tr h="617571">
                <a:tc>
                  <a:txBody>
                    <a:bodyPr/>
                    <a:lstStyle/>
                    <a:p>
                      <a:pPr fontAlgn="t"/>
                      <a:r>
                        <a:rPr lang="en-US" sz="1100" u="none" strike="noStrike">
                          <a:solidFill>
                            <a:srgbClr val="0078D7"/>
                          </a:solidFill>
                          <a:effectLst/>
                          <a:hlinkClick r:id="rId6"/>
                        </a:rPr>
                        <a:t>Storage optimized</a:t>
                      </a:r>
                      <a:endParaRPr lang="en-US" sz="1100">
                        <a:effectLst/>
                      </a:endParaRPr>
                    </a:p>
                  </a:txBody>
                  <a:tcPr marL="29804" marR="29804" marT="22353" marB="22353">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100" dirty="0">
                          <a:effectLst/>
                        </a:rPr>
                        <a:t>Ls</a:t>
                      </a:r>
                    </a:p>
                  </a:txBody>
                  <a:tcPr marL="29804" marR="29804" marT="22353" marB="22353">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100">
                          <a:effectLst/>
                        </a:rPr>
                        <a:t>High disk throughput and IO. Ideal for Big Data, SQL, and NoSQL databases.</a:t>
                      </a:r>
                    </a:p>
                  </a:txBody>
                  <a:tcPr marL="29804" marR="29804" marT="22353" marB="22353">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2801929339"/>
                  </a:ext>
                </a:extLst>
              </a:tr>
              <a:tr h="910987">
                <a:tc>
                  <a:txBody>
                    <a:bodyPr/>
                    <a:lstStyle/>
                    <a:p>
                      <a:pPr fontAlgn="t"/>
                      <a:r>
                        <a:rPr lang="en-US" sz="1100" u="none" strike="noStrike">
                          <a:solidFill>
                            <a:srgbClr val="0078D7"/>
                          </a:solidFill>
                          <a:effectLst/>
                          <a:hlinkClick r:id="rId7"/>
                        </a:rPr>
                        <a:t>GPU</a:t>
                      </a:r>
                      <a:endParaRPr lang="en-US" sz="1100">
                        <a:effectLst/>
                      </a:endParaRPr>
                    </a:p>
                  </a:txBody>
                  <a:tcPr marL="29804" marR="29804" marT="22353" marB="22353">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100">
                          <a:effectLst/>
                        </a:rPr>
                        <a:t>NV, NC</a:t>
                      </a:r>
                    </a:p>
                  </a:txBody>
                  <a:tcPr marL="29804" marR="29804" marT="22353" marB="22353">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100">
                          <a:effectLst/>
                        </a:rPr>
                        <a:t>Specialized virtual machines targeted for heavy graphic rendering and video editing. Available with single or multiple GPUs.</a:t>
                      </a:r>
                    </a:p>
                  </a:txBody>
                  <a:tcPr marL="29804" marR="29804" marT="22353" marB="22353">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1020128798"/>
                  </a:ext>
                </a:extLst>
              </a:tr>
              <a:tr h="764280">
                <a:tc>
                  <a:txBody>
                    <a:bodyPr/>
                    <a:lstStyle/>
                    <a:p>
                      <a:pPr fontAlgn="t"/>
                      <a:r>
                        <a:rPr lang="en-US" sz="1100" u="none" strike="noStrike" dirty="0">
                          <a:solidFill>
                            <a:srgbClr val="0078D7"/>
                          </a:solidFill>
                          <a:effectLst/>
                          <a:hlinkClick r:id="rId8"/>
                        </a:rPr>
                        <a:t>High performance compute</a:t>
                      </a:r>
                      <a:endParaRPr lang="en-US" sz="1100" dirty="0">
                        <a:effectLst/>
                      </a:endParaRPr>
                    </a:p>
                  </a:txBody>
                  <a:tcPr marL="29804" marR="29804" marT="22353" marB="22353">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tc>
                  <a:txBody>
                    <a:bodyPr/>
                    <a:lstStyle/>
                    <a:p>
                      <a:pPr fontAlgn="t"/>
                      <a:r>
                        <a:rPr lang="en-US" sz="1100" dirty="0">
                          <a:effectLst/>
                        </a:rPr>
                        <a:t>H, A8-11</a:t>
                      </a:r>
                    </a:p>
                  </a:txBody>
                  <a:tcPr marL="29804" marR="29804" marT="22353" marB="22353">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tc>
                  <a:txBody>
                    <a:bodyPr/>
                    <a:lstStyle/>
                    <a:p>
                      <a:pPr fontAlgn="t"/>
                      <a:r>
                        <a:rPr lang="en-US" sz="1100" dirty="0">
                          <a:effectLst/>
                        </a:rPr>
                        <a:t>Our fastest and most powerful CPU virtual machines with optional high-throughput network interfaces (RDMA).</a:t>
                      </a:r>
                    </a:p>
                  </a:txBody>
                  <a:tcPr marL="29804" marR="29804" marT="22353" marB="22353">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1078635098"/>
                  </a:ext>
                </a:extLst>
              </a:tr>
            </a:tbl>
          </a:graphicData>
        </a:graphic>
      </p:graphicFrame>
    </p:spTree>
    <p:extLst>
      <p:ext uri="{BB962C8B-B14F-4D97-AF65-F5344CB8AC3E}">
        <p14:creationId xmlns:p14="http://schemas.microsoft.com/office/powerpoint/2010/main" val="318738415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39B57-40E7-4DD2-9EA5-1B07D9A61491}"/>
              </a:ext>
            </a:extLst>
          </p:cNvPr>
          <p:cNvSpPr>
            <a:spLocks noGrp="1"/>
          </p:cNvSpPr>
          <p:nvPr>
            <p:ph type="title"/>
          </p:nvPr>
        </p:nvSpPr>
        <p:spPr/>
        <p:txBody>
          <a:bodyPr/>
          <a:lstStyle/>
          <a:p>
            <a:r>
              <a:rPr lang="en-US" dirty="0"/>
              <a:t>Lesson 6: Customizing Azure Virtual Machine Networking</a:t>
            </a:r>
          </a:p>
        </p:txBody>
      </p:sp>
      <p:sp>
        <p:nvSpPr>
          <p:cNvPr id="3" name="Text Placeholder 2">
            <a:extLst>
              <a:ext uri="{FF2B5EF4-FFF2-40B4-BE49-F238E27FC236}">
                <a16:creationId xmlns:a16="http://schemas.microsoft.com/office/drawing/2014/main" id="{AFCFE866-639F-42FF-B9E7-B52DB3976B49}"/>
              </a:ext>
            </a:extLst>
          </p:cNvPr>
          <p:cNvSpPr>
            <a:spLocks noGrp="1"/>
          </p:cNvSpPr>
          <p:nvPr>
            <p:ph type="body" idx="1"/>
          </p:nvPr>
        </p:nvSpPr>
        <p:spPr/>
        <p:txBody>
          <a:bodyPr/>
          <a:lstStyle/>
          <a:p>
            <a:r>
              <a:rPr lang="en-US" dirty="0"/>
              <a:t>Network Security Groups
Firewall Rules
VNET Connectivity</a:t>
            </a:r>
          </a:p>
        </p:txBody>
      </p:sp>
    </p:spTree>
    <p:extLst>
      <p:ext uri="{BB962C8B-B14F-4D97-AF65-F5344CB8AC3E}">
        <p14:creationId xmlns:p14="http://schemas.microsoft.com/office/powerpoint/2010/main" val="300040503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03DDB45-0E14-4234-807D-E7D5A211FA4C}"/>
              </a:ext>
            </a:extLst>
          </p:cNvPr>
          <p:cNvSpPr txBox="1"/>
          <p:nvPr/>
        </p:nvSpPr>
        <p:spPr>
          <a:xfrm rot="16200000">
            <a:off x="-843536" y="4894338"/>
            <a:ext cx="2042462" cy="256751"/>
          </a:xfrm>
          <a:prstGeom prst="rect">
            <a:avLst/>
          </a:prstGeom>
          <a:noFill/>
        </p:spPr>
        <p:txBody>
          <a:bodyPr wrap="none" lIns="134451" tIns="107561" rIns="134451" bIns="107561" rtlCol="0">
            <a:noAutofit/>
          </a:bodyPr>
          <a:lstStyle/>
          <a:p>
            <a:pPr defTabSz="685478">
              <a:lnSpc>
                <a:spcPct val="90000"/>
              </a:lnSpc>
              <a:spcAft>
                <a:spcPts val="441"/>
              </a:spcAft>
              <a:defRPr/>
            </a:pPr>
            <a:r>
              <a:rPr lang="de-DE" sz="2100" dirty="0">
                <a:solidFill>
                  <a:srgbClr val="FFFFFF">
                    <a:lumMod val="50000"/>
                  </a:srgbClr>
                </a:solidFill>
                <a:latin typeface="Segoe UI Light"/>
              </a:rPr>
              <a:t>http://azureplatform.azurewebsites.net/</a:t>
            </a:r>
            <a:endParaRPr lang="en-US" sz="2100" dirty="0">
              <a:solidFill>
                <a:srgbClr val="FFFFFF">
                  <a:lumMod val="50000"/>
                </a:srgbClr>
              </a:solidFill>
              <a:latin typeface="Segoe UI Light"/>
            </a:endParaRPr>
          </a:p>
        </p:txBody>
      </p:sp>
      <p:sp>
        <p:nvSpPr>
          <p:cNvPr id="3" name="TextBox 2">
            <a:extLst>
              <a:ext uri="{FF2B5EF4-FFF2-40B4-BE49-F238E27FC236}">
                <a16:creationId xmlns:a16="http://schemas.microsoft.com/office/drawing/2014/main" id="{0BEFE52A-AE9B-40DF-AB02-A94C7C83A923}"/>
              </a:ext>
            </a:extLst>
          </p:cNvPr>
          <p:cNvSpPr txBox="1"/>
          <p:nvPr/>
        </p:nvSpPr>
        <p:spPr>
          <a:xfrm rot="16200000">
            <a:off x="8218001" y="5471893"/>
            <a:ext cx="1316435" cy="257783"/>
          </a:xfrm>
          <a:prstGeom prst="rect">
            <a:avLst/>
          </a:prstGeom>
          <a:noFill/>
        </p:spPr>
        <p:txBody>
          <a:bodyPr wrap="none" lIns="134451" tIns="107561" rIns="134451" bIns="107561" rtlCol="0">
            <a:noAutofit/>
          </a:bodyPr>
          <a:lstStyle/>
          <a:p>
            <a:pPr algn="r" defTabSz="685478">
              <a:lnSpc>
                <a:spcPct val="90000"/>
              </a:lnSpc>
              <a:spcAft>
                <a:spcPts val="441"/>
              </a:spcAft>
              <a:defRPr/>
            </a:pPr>
            <a:r>
              <a:rPr lang="de-DE" sz="900" dirty="0">
                <a:solidFill>
                  <a:srgbClr val="FFFFFF">
                    <a:lumMod val="50000"/>
                  </a:srgbClr>
                </a:solidFill>
                <a:latin typeface="Segoe UI Light"/>
              </a:rPr>
              <a:t>* Preview Services</a:t>
            </a:r>
            <a:endParaRPr lang="en-US" sz="900" dirty="0">
              <a:solidFill>
                <a:srgbClr val="FFFFFF">
                  <a:lumMod val="50000"/>
                </a:srgbClr>
              </a:solidFill>
              <a:latin typeface="Segoe UI Light"/>
            </a:endParaRPr>
          </a:p>
        </p:txBody>
      </p:sp>
      <p:pic>
        <p:nvPicPr>
          <p:cNvPr id="4" name="Picture 3">
            <a:extLst>
              <a:ext uri="{FF2B5EF4-FFF2-40B4-BE49-F238E27FC236}">
                <a16:creationId xmlns:a16="http://schemas.microsoft.com/office/drawing/2014/main" id="{89B307F4-774C-42A5-82AE-E0DC1871AF87}"/>
              </a:ext>
            </a:extLst>
          </p:cNvPr>
          <p:cNvPicPr>
            <a:picLocks noChangeAspect="1"/>
          </p:cNvPicPr>
          <p:nvPr/>
        </p:nvPicPr>
        <p:blipFill>
          <a:blip r:embed="rId3"/>
          <a:stretch>
            <a:fillRect/>
          </a:stretch>
        </p:blipFill>
        <p:spPr>
          <a:xfrm>
            <a:off x="722115" y="4146267"/>
            <a:ext cx="2264569" cy="1228725"/>
          </a:xfrm>
          <a:prstGeom prst="rect">
            <a:avLst/>
          </a:prstGeom>
        </p:spPr>
      </p:pic>
      <p:pic>
        <p:nvPicPr>
          <p:cNvPr id="5" name="Picture 4">
            <a:extLst>
              <a:ext uri="{FF2B5EF4-FFF2-40B4-BE49-F238E27FC236}">
                <a16:creationId xmlns:a16="http://schemas.microsoft.com/office/drawing/2014/main" id="{832CE615-1107-41B7-9EFB-A9A3BD5D87CA}"/>
              </a:ext>
            </a:extLst>
          </p:cNvPr>
          <p:cNvPicPr>
            <a:picLocks noChangeAspect="1"/>
          </p:cNvPicPr>
          <p:nvPr/>
        </p:nvPicPr>
        <p:blipFill>
          <a:blip r:embed="rId4"/>
          <a:stretch>
            <a:fillRect/>
          </a:stretch>
        </p:blipFill>
        <p:spPr>
          <a:xfrm>
            <a:off x="728665" y="2530304"/>
            <a:ext cx="2232422" cy="1582341"/>
          </a:xfrm>
          <a:prstGeom prst="rect">
            <a:avLst/>
          </a:prstGeom>
        </p:spPr>
      </p:pic>
      <p:pic>
        <p:nvPicPr>
          <p:cNvPr id="6" name="Picture 5">
            <a:extLst>
              <a:ext uri="{FF2B5EF4-FFF2-40B4-BE49-F238E27FC236}">
                <a16:creationId xmlns:a16="http://schemas.microsoft.com/office/drawing/2014/main" id="{A6542DA3-A3A8-420D-836D-FAA1F3D3F08A}"/>
              </a:ext>
            </a:extLst>
          </p:cNvPr>
          <p:cNvPicPr>
            <a:picLocks noChangeAspect="1"/>
          </p:cNvPicPr>
          <p:nvPr/>
        </p:nvPicPr>
        <p:blipFill>
          <a:blip r:embed="rId5"/>
          <a:stretch>
            <a:fillRect/>
          </a:stretch>
        </p:blipFill>
        <p:spPr>
          <a:xfrm>
            <a:off x="738189" y="964603"/>
            <a:ext cx="2218135" cy="1571625"/>
          </a:xfrm>
          <a:prstGeom prst="rect">
            <a:avLst/>
          </a:prstGeom>
        </p:spPr>
      </p:pic>
      <p:pic>
        <p:nvPicPr>
          <p:cNvPr id="7" name="Picture 6">
            <a:extLst>
              <a:ext uri="{FF2B5EF4-FFF2-40B4-BE49-F238E27FC236}">
                <a16:creationId xmlns:a16="http://schemas.microsoft.com/office/drawing/2014/main" id="{D4FC3404-A3D5-4888-B64C-3264D5A2E3A5}"/>
              </a:ext>
            </a:extLst>
          </p:cNvPr>
          <p:cNvPicPr>
            <a:picLocks noChangeAspect="1"/>
          </p:cNvPicPr>
          <p:nvPr/>
        </p:nvPicPr>
        <p:blipFill rotWithShape="1">
          <a:blip r:embed="rId6"/>
          <a:srcRect b="7848"/>
          <a:stretch/>
        </p:blipFill>
        <p:spPr>
          <a:xfrm>
            <a:off x="726878" y="5441671"/>
            <a:ext cx="7690247" cy="523361"/>
          </a:xfrm>
          <a:prstGeom prst="rect">
            <a:avLst/>
          </a:prstGeom>
        </p:spPr>
      </p:pic>
      <p:pic>
        <p:nvPicPr>
          <p:cNvPr id="8" name="Picture 7">
            <a:extLst>
              <a:ext uri="{FF2B5EF4-FFF2-40B4-BE49-F238E27FC236}">
                <a16:creationId xmlns:a16="http://schemas.microsoft.com/office/drawing/2014/main" id="{7C78CB3F-068E-4020-969E-7BC5A0907AB8}"/>
              </a:ext>
            </a:extLst>
          </p:cNvPr>
          <p:cNvPicPr>
            <a:picLocks noChangeAspect="1"/>
          </p:cNvPicPr>
          <p:nvPr/>
        </p:nvPicPr>
        <p:blipFill>
          <a:blip r:embed="rId7"/>
          <a:stretch>
            <a:fillRect/>
          </a:stretch>
        </p:blipFill>
        <p:spPr>
          <a:xfrm>
            <a:off x="6168630" y="936931"/>
            <a:ext cx="2218135" cy="1571625"/>
          </a:xfrm>
          <a:prstGeom prst="rect">
            <a:avLst/>
          </a:prstGeom>
        </p:spPr>
      </p:pic>
      <p:pic>
        <p:nvPicPr>
          <p:cNvPr id="9" name="Picture 8">
            <a:extLst>
              <a:ext uri="{FF2B5EF4-FFF2-40B4-BE49-F238E27FC236}">
                <a16:creationId xmlns:a16="http://schemas.microsoft.com/office/drawing/2014/main" id="{F39C41FE-7594-44E5-A7C8-EE29F6398AD7}"/>
              </a:ext>
            </a:extLst>
          </p:cNvPr>
          <p:cNvPicPr>
            <a:picLocks noChangeAspect="1"/>
          </p:cNvPicPr>
          <p:nvPr/>
        </p:nvPicPr>
        <p:blipFill>
          <a:blip r:embed="rId8"/>
          <a:stretch>
            <a:fillRect/>
          </a:stretch>
        </p:blipFill>
        <p:spPr>
          <a:xfrm>
            <a:off x="6173392" y="2538610"/>
            <a:ext cx="2264569" cy="1246585"/>
          </a:xfrm>
          <a:prstGeom prst="rect">
            <a:avLst/>
          </a:prstGeom>
        </p:spPr>
      </p:pic>
      <p:pic>
        <p:nvPicPr>
          <p:cNvPr id="10" name="Picture 9">
            <a:extLst>
              <a:ext uri="{FF2B5EF4-FFF2-40B4-BE49-F238E27FC236}">
                <a16:creationId xmlns:a16="http://schemas.microsoft.com/office/drawing/2014/main" id="{2D0D8D36-C1DD-4561-BAAF-7F6B2CB17A18}"/>
              </a:ext>
            </a:extLst>
          </p:cNvPr>
          <p:cNvPicPr>
            <a:picLocks noChangeAspect="1"/>
          </p:cNvPicPr>
          <p:nvPr/>
        </p:nvPicPr>
        <p:blipFill>
          <a:blip r:embed="rId9"/>
          <a:stretch>
            <a:fillRect/>
          </a:stretch>
        </p:blipFill>
        <p:spPr>
          <a:xfrm>
            <a:off x="6186339" y="3819191"/>
            <a:ext cx="2207419" cy="1585913"/>
          </a:xfrm>
          <a:prstGeom prst="rect">
            <a:avLst/>
          </a:prstGeom>
        </p:spPr>
      </p:pic>
      <p:pic>
        <p:nvPicPr>
          <p:cNvPr id="11" name="Picture 10">
            <a:extLst>
              <a:ext uri="{FF2B5EF4-FFF2-40B4-BE49-F238E27FC236}">
                <a16:creationId xmlns:a16="http://schemas.microsoft.com/office/drawing/2014/main" id="{779C876A-021C-4DCE-AD73-90F2CF78D48D}"/>
              </a:ext>
            </a:extLst>
          </p:cNvPr>
          <p:cNvPicPr>
            <a:picLocks noChangeAspect="1"/>
          </p:cNvPicPr>
          <p:nvPr/>
        </p:nvPicPr>
        <p:blipFill>
          <a:blip r:embed="rId10"/>
          <a:stretch>
            <a:fillRect/>
          </a:stretch>
        </p:blipFill>
        <p:spPr>
          <a:xfrm>
            <a:off x="3475955" y="941450"/>
            <a:ext cx="2228850" cy="1600200"/>
          </a:xfrm>
          <a:prstGeom prst="rect">
            <a:avLst/>
          </a:prstGeom>
        </p:spPr>
      </p:pic>
      <p:pic>
        <p:nvPicPr>
          <p:cNvPr id="12" name="Picture 11">
            <a:extLst>
              <a:ext uri="{FF2B5EF4-FFF2-40B4-BE49-F238E27FC236}">
                <a16:creationId xmlns:a16="http://schemas.microsoft.com/office/drawing/2014/main" id="{999AC19E-5195-419D-BE12-9C5622839D9B}"/>
              </a:ext>
            </a:extLst>
          </p:cNvPr>
          <p:cNvPicPr>
            <a:picLocks noChangeAspect="1"/>
          </p:cNvPicPr>
          <p:nvPr/>
        </p:nvPicPr>
        <p:blipFill>
          <a:blip r:embed="rId11"/>
          <a:stretch>
            <a:fillRect/>
          </a:stretch>
        </p:blipFill>
        <p:spPr>
          <a:xfrm>
            <a:off x="3479527" y="2536887"/>
            <a:ext cx="2221706" cy="1268016"/>
          </a:xfrm>
          <a:prstGeom prst="rect">
            <a:avLst/>
          </a:prstGeom>
        </p:spPr>
      </p:pic>
      <p:pic>
        <p:nvPicPr>
          <p:cNvPr id="13" name="Picture 12">
            <a:extLst>
              <a:ext uri="{FF2B5EF4-FFF2-40B4-BE49-F238E27FC236}">
                <a16:creationId xmlns:a16="http://schemas.microsoft.com/office/drawing/2014/main" id="{38A29E60-DB00-4934-9301-71AA6413B740}"/>
              </a:ext>
            </a:extLst>
          </p:cNvPr>
          <p:cNvPicPr>
            <a:picLocks noChangeAspect="1"/>
          </p:cNvPicPr>
          <p:nvPr/>
        </p:nvPicPr>
        <p:blipFill>
          <a:blip r:embed="rId12"/>
          <a:stretch>
            <a:fillRect/>
          </a:stretch>
        </p:blipFill>
        <p:spPr>
          <a:xfrm>
            <a:off x="3474765" y="3800141"/>
            <a:ext cx="2235994" cy="1603772"/>
          </a:xfrm>
          <a:prstGeom prst="rect">
            <a:avLst/>
          </a:prstGeom>
        </p:spPr>
      </p:pic>
      <p:sp>
        <p:nvSpPr>
          <p:cNvPr id="14" name="Rectangle 13">
            <a:extLst>
              <a:ext uri="{FF2B5EF4-FFF2-40B4-BE49-F238E27FC236}">
                <a16:creationId xmlns:a16="http://schemas.microsoft.com/office/drawing/2014/main" id="{9CFEF3C3-EDC7-47A5-AECB-0C42464990B3}"/>
              </a:ext>
            </a:extLst>
          </p:cNvPr>
          <p:cNvSpPr/>
          <p:nvPr/>
        </p:nvSpPr>
        <p:spPr bwMode="auto">
          <a:xfrm>
            <a:off x="719139" y="2517390"/>
            <a:ext cx="2235994" cy="1562198"/>
          </a:xfrm>
          <a:prstGeom prst="rect">
            <a:avLst/>
          </a:prstGeom>
          <a:noFill/>
          <a:ln>
            <a:solidFill>
              <a:srgbClr val="FF0000"/>
            </a:solid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spTree>
    <p:extLst>
      <p:ext uri="{BB962C8B-B14F-4D97-AF65-F5344CB8AC3E}">
        <p14:creationId xmlns:p14="http://schemas.microsoft.com/office/powerpoint/2010/main" val="372619743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918846-2543-4959-B08E-E6A641096970}"/>
              </a:ext>
            </a:extLst>
          </p:cNvPr>
          <p:cNvSpPr>
            <a:spLocks noGrp="1"/>
          </p:cNvSpPr>
          <p:nvPr>
            <p:ph type="title"/>
          </p:nvPr>
        </p:nvSpPr>
        <p:spPr/>
        <p:txBody>
          <a:bodyPr/>
          <a:lstStyle/>
          <a:p>
            <a:r>
              <a:rPr lang="en-US" dirty="0"/>
              <a:t>Network Interface Cards</a:t>
            </a:r>
          </a:p>
        </p:txBody>
      </p:sp>
      <p:pic>
        <p:nvPicPr>
          <p:cNvPr id="4" name="Picture 2" descr="Diagram depicts a virtual network, with a public IP address, on the left, connected to a Network Interface Card in a subnet to the right, that in turn connects to a virtual machine on the far right of the subnet.">
            <a:extLst>
              <a:ext uri="{FF2B5EF4-FFF2-40B4-BE49-F238E27FC236}">
                <a16:creationId xmlns:a16="http://schemas.microsoft.com/office/drawing/2014/main" id="{CBD4A841-8B2F-46A9-BC74-25004CC5081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1425" t="6682" r="47602" b="49404"/>
          <a:stretch/>
        </p:blipFill>
        <p:spPr bwMode="auto">
          <a:xfrm>
            <a:off x="3652346" y="1340069"/>
            <a:ext cx="5171089" cy="49248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234582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A74BB-B7EB-43FF-BAC6-BA239A012081}"/>
              </a:ext>
            </a:extLst>
          </p:cNvPr>
          <p:cNvSpPr>
            <a:spLocks noGrp="1"/>
          </p:cNvSpPr>
          <p:nvPr>
            <p:ph type="title"/>
          </p:nvPr>
        </p:nvSpPr>
        <p:spPr>
          <a:xfrm>
            <a:off x="1379230" y="-2"/>
            <a:ext cx="7773988" cy="740664"/>
          </a:xfrm>
        </p:spPr>
        <p:txBody>
          <a:bodyPr/>
          <a:lstStyle/>
          <a:p>
            <a:r>
              <a:rPr lang="en-US" dirty="0"/>
              <a:t>Azure virtual network connectivity options</a:t>
            </a:r>
          </a:p>
        </p:txBody>
      </p:sp>
      <p:sp>
        <p:nvSpPr>
          <p:cNvPr id="3" name="Rounded Rectangle 3" descr="Illustration of three types of virtual private network (VPN) connections: point-to-site, site-to-site, and VNet-to-VNet as well as VNet Peering. The upper half of the slide contains a rectangle labeled Azure that has two virtual networks inside it: a smaller rectangle with two virtual server icons in it depicts each virtual network. The rectangle on the left is labeled West US VNet: the rectangle on the right is labeled East US VNet. The virtual networks are connected to each other by three pipes labeled VNet-to-VNet. The West US VNet rectangle is connected to a desktop computer at the bottom left corner of the slide by a pipe labeled Point–to-site. In the bottom right corner is another rectangle labeled On-premises network, with two desktops inside it. This rectangle is connected to the rectangle above it by a pipe labeled Site-to-site. A larger pipe labeled ExpressRoute connects the larger West US VNet and East VNet rectangle labeled Azure to the on-premises network.&#10;&#10;">
            <a:extLst>
              <a:ext uri="{FF2B5EF4-FFF2-40B4-BE49-F238E27FC236}">
                <a16:creationId xmlns:a16="http://schemas.microsoft.com/office/drawing/2014/main" id="{A2D13497-4FB9-4B92-AC5A-FDA0353D537B}"/>
              </a:ext>
            </a:extLst>
          </p:cNvPr>
          <p:cNvSpPr/>
          <p:nvPr/>
        </p:nvSpPr>
        <p:spPr bwMode="auto">
          <a:xfrm>
            <a:off x="1236907" y="1272209"/>
            <a:ext cx="8448261" cy="2345634"/>
          </a:xfrm>
          <a:prstGeom prst="roundRect">
            <a:avLst>
              <a:gd name="adj" fmla="val 0"/>
            </a:avLst>
          </a:prstGeom>
          <a:ln>
            <a:solidFill>
              <a:srgbClr val="68217A"/>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82880" tIns="45720" rIns="182880" bIns="45720" numCol="1" rtlCol="0" anchor="t" anchorCtr="0" compatLnSpc="1">
            <a:prstTxWarp prst="textNoShape">
              <a:avLst/>
            </a:prstTxWarp>
          </a:bodyPr>
          <a:lstStyle>
            <a:defPPr>
              <a:defRPr lang="en-US"/>
            </a:defPPr>
            <a:lvl1pPr algn="l" rtl="0" fontAlgn="base">
              <a:spcBef>
                <a:spcPct val="0"/>
              </a:spcBef>
              <a:spcAft>
                <a:spcPct val="0"/>
              </a:spcAft>
              <a:defRPr b="1" kern="1200">
                <a:solidFill>
                  <a:schemeClr val="dk1"/>
                </a:solidFill>
                <a:latin typeface="+mn-lt"/>
                <a:ea typeface="+mn-ea"/>
                <a:cs typeface="+mn-cs"/>
              </a:defRPr>
            </a:lvl1pPr>
            <a:lvl2pPr marL="457200" algn="l" rtl="0" fontAlgn="base">
              <a:spcBef>
                <a:spcPct val="0"/>
              </a:spcBef>
              <a:spcAft>
                <a:spcPct val="0"/>
              </a:spcAft>
              <a:defRPr b="1" kern="1200">
                <a:solidFill>
                  <a:schemeClr val="dk1"/>
                </a:solidFill>
                <a:latin typeface="+mn-lt"/>
                <a:ea typeface="+mn-ea"/>
                <a:cs typeface="+mn-cs"/>
              </a:defRPr>
            </a:lvl2pPr>
            <a:lvl3pPr marL="914400" algn="l" rtl="0" fontAlgn="base">
              <a:spcBef>
                <a:spcPct val="0"/>
              </a:spcBef>
              <a:spcAft>
                <a:spcPct val="0"/>
              </a:spcAft>
              <a:defRPr b="1" kern="1200">
                <a:solidFill>
                  <a:schemeClr val="dk1"/>
                </a:solidFill>
                <a:latin typeface="+mn-lt"/>
                <a:ea typeface="+mn-ea"/>
                <a:cs typeface="+mn-cs"/>
              </a:defRPr>
            </a:lvl3pPr>
            <a:lvl4pPr marL="1371600" algn="l" rtl="0" fontAlgn="base">
              <a:spcBef>
                <a:spcPct val="0"/>
              </a:spcBef>
              <a:spcAft>
                <a:spcPct val="0"/>
              </a:spcAft>
              <a:defRPr b="1" kern="1200">
                <a:solidFill>
                  <a:schemeClr val="dk1"/>
                </a:solidFill>
                <a:latin typeface="+mn-lt"/>
                <a:ea typeface="+mn-ea"/>
                <a:cs typeface="+mn-cs"/>
              </a:defRPr>
            </a:lvl4pPr>
            <a:lvl5pPr marL="1828800" algn="l" rtl="0" fontAlgn="base">
              <a:spcBef>
                <a:spcPct val="0"/>
              </a:spcBef>
              <a:spcAft>
                <a:spcPct val="0"/>
              </a:spcAft>
              <a:defRPr b="1" kern="1200">
                <a:solidFill>
                  <a:schemeClr val="dk1"/>
                </a:solidFill>
                <a:latin typeface="+mn-lt"/>
                <a:ea typeface="+mn-ea"/>
                <a:cs typeface="+mn-cs"/>
              </a:defRPr>
            </a:lvl5pPr>
            <a:lvl6pPr marL="2286000" algn="l" defTabSz="914400" rtl="0" eaLnBrk="1" latinLnBrk="0" hangingPunct="1">
              <a:defRPr b="1" kern="1200">
                <a:solidFill>
                  <a:schemeClr val="dk1"/>
                </a:solidFill>
                <a:latin typeface="+mn-lt"/>
                <a:ea typeface="+mn-ea"/>
                <a:cs typeface="+mn-cs"/>
              </a:defRPr>
            </a:lvl6pPr>
            <a:lvl7pPr marL="2743200" algn="l" defTabSz="914400" rtl="0" eaLnBrk="1" latinLnBrk="0" hangingPunct="1">
              <a:defRPr b="1" kern="1200">
                <a:solidFill>
                  <a:schemeClr val="dk1"/>
                </a:solidFill>
                <a:latin typeface="+mn-lt"/>
                <a:ea typeface="+mn-ea"/>
                <a:cs typeface="+mn-cs"/>
              </a:defRPr>
            </a:lvl7pPr>
            <a:lvl8pPr marL="3200400" algn="l" defTabSz="914400" rtl="0" eaLnBrk="1" latinLnBrk="0" hangingPunct="1">
              <a:defRPr b="1" kern="1200">
                <a:solidFill>
                  <a:schemeClr val="dk1"/>
                </a:solidFill>
                <a:latin typeface="+mn-lt"/>
                <a:ea typeface="+mn-ea"/>
                <a:cs typeface="+mn-cs"/>
              </a:defRPr>
            </a:lvl8pPr>
            <a:lvl9pPr marL="3657600" algn="l" defTabSz="914400" rtl="0" eaLnBrk="1" latinLnBrk="0" hangingPunct="1">
              <a:defRPr b="1" kern="1200">
                <a:solidFill>
                  <a:schemeClr val="dk1"/>
                </a:solidFill>
                <a:latin typeface="+mn-lt"/>
                <a:ea typeface="+mn-ea"/>
                <a:cs typeface="+mn-cs"/>
              </a:defRPr>
            </a:lvl9pPr>
          </a:lstStyle>
          <a:p>
            <a:pPr marL="0" marR="0" indent="0" defTabSz="914400" rtl="0" eaLnBrk="0" fontAlgn="base" latinLnBrk="0" hangingPunct="0">
              <a:lnSpc>
                <a:spcPct val="100000"/>
              </a:lnSpc>
              <a:spcBef>
                <a:spcPct val="0"/>
              </a:spcBef>
              <a:spcAft>
                <a:spcPct val="0"/>
              </a:spcAft>
              <a:buClrTx/>
              <a:buSzTx/>
              <a:buFontTx/>
              <a:buNone/>
              <a:tabLst/>
            </a:pPr>
            <a:r>
              <a:rPr kumimoji="0" lang="en-GB" sz="1800" b="0" i="0" u="none" strike="noStrike" cap="none" normalizeH="0" baseline="0" dirty="0">
                <a:ln>
                  <a:noFill/>
                </a:ln>
                <a:solidFill>
                  <a:schemeClr val="tx1"/>
                </a:solidFill>
                <a:effectLst/>
                <a:latin typeface="Segoe UI" panose="020B0502040204020203" pitchFamily="34" charset="0"/>
                <a:cs typeface="Segoe UI" panose="020B0502040204020203" pitchFamily="34" charset="0"/>
              </a:rPr>
              <a:t>Azure</a:t>
            </a:r>
          </a:p>
        </p:txBody>
      </p:sp>
      <p:sp>
        <p:nvSpPr>
          <p:cNvPr id="4" name="Rounded Rectangle 4">
            <a:extLst>
              <a:ext uri="{FF2B5EF4-FFF2-40B4-BE49-F238E27FC236}">
                <a16:creationId xmlns:a16="http://schemas.microsoft.com/office/drawing/2014/main" id="{80451296-E379-4CA9-A870-B4587993AA1D}"/>
              </a:ext>
            </a:extLst>
          </p:cNvPr>
          <p:cNvSpPr/>
          <p:nvPr/>
        </p:nvSpPr>
        <p:spPr bwMode="auto">
          <a:xfrm>
            <a:off x="1535082" y="1828800"/>
            <a:ext cx="2346860" cy="1570383"/>
          </a:xfrm>
          <a:prstGeom prst="roundRect">
            <a:avLst>
              <a:gd name="adj" fmla="val 0"/>
            </a:avLst>
          </a:prstGeom>
          <a:solidFill>
            <a:srgbClr val="0070C0"/>
          </a:solidFill>
          <a:ln w="9525" cap="flat" cmpd="sng" algn="ctr">
            <a:noFill/>
            <a:prstDash val="solid"/>
            <a:round/>
            <a:headEnd type="none" w="med" len="med"/>
            <a:tailEnd type="none" w="med" len="med"/>
          </a:ln>
          <a:effectLst/>
        </p:spPr>
        <p:txBody>
          <a:bodyPr vert="horz" wrap="square" lIns="182880" tIns="45720" rIns="182880" bIns="45720" numCol="1" rtlCol="0"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indent="0" defTabSz="914400" rtl="0" eaLnBrk="0" fontAlgn="base" latinLnBrk="0" hangingPunct="0">
              <a:lnSpc>
                <a:spcPct val="100000"/>
              </a:lnSpc>
              <a:spcBef>
                <a:spcPct val="0"/>
              </a:spcBef>
              <a:spcAft>
                <a:spcPct val="0"/>
              </a:spcAft>
              <a:buClrTx/>
              <a:buSzTx/>
              <a:buFontTx/>
              <a:buNone/>
              <a:tabLst/>
            </a:pPr>
            <a:r>
              <a:rPr lang="en-GB" b="0" dirty="0">
                <a:solidFill>
                  <a:schemeClr val="bg1"/>
                </a:solidFill>
                <a:latin typeface="Segoe UI" panose="020B0502040204020203" pitchFamily="34" charset="0"/>
                <a:cs typeface="Segoe UI" panose="020B0502040204020203" pitchFamily="34" charset="0"/>
              </a:rPr>
              <a:t>West</a:t>
            </a:r>
            <a:r>
              <a:rPr kumimoji="0" lang="en-GB" sz="1800" b="0" i="0" u="none" strike="noStrike" cap="none" normalizeH="0" baseline="0" dirty="0">
                <a:ln>
                  <a:noFill/>
                </a:ln>
                <a:solidFill>
                  <a:schemeClr val="bg1"/>
                </a:solidFill>
                <a:effectLst/>
                <a:latin typeface="Segoe UI" panose="020B0502040204020203" pitchFamily="34" charset="0"/>
                <a:cs typeface="Segoe UI" panose="020B0502040204020203" pitchFamily="34" charset="0"/>
              </a:rPr>
              <a:t> US VNet</a:t>
            </a:r>
          </a:p>
        </p:txBody>
      </p:sp>
      <p:sp>
        <p:nvSpPr>
          <p:cNvPr id="5" name="Rounded Rectangle 5">
            <a:extLst>
              <a:ext uri="{FF2B5EF4-FFF2-40B4-BE49-F238E27FC236}">
                <a16:creationId xmlns:a16="http://schemas.microsoft.com/office/drawing/2014/main" id="{B904D1A9-9038-46DF-9F64-23A2663CBA8B}"/>
              </a:ext>
            </a:extLst>
          </p:cNvPr>
          <p:cNvSpPr/>
          <p:nvPr/>
        </p:nvSpPr>
        <p:spPr bwMode="auto">
          <a:xfrm>
            <a:off x="6443942" y="1828799"/>
            <a:ext cx="2976183" cy="1570383"/>
          </a:xfrm>
          <a:prstGeom prst="roundRect">
            <a:avLst>
              <a:gd name="adj" fmla="val 0"/>
            </a:avLst>
          </a:prstGeom>
          <a:solidFill>
            <a:srgbClr val="0070C0"/>
          </a:solidFill>
          <a:ln w="9525" cap="flat" cmpd="sng" algn="ctr">
            <a:noFill/>
            <a:prstDash val="solid"/>
            <a:round/>
            <a:headEnd type="none" w="med" len="med"/>
            <a:tailEnd type="none" w="med" len="med"/>
          </a:ln>
          <a:effectLst/>
        </p:spPr>
        <p:txBody>
          <a:bodyPr vert="horz" wrap="square" lIns="182880" tIns="45720" rIns="182880" bIns="45720" numCol="1" rtlCol="0"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eaLnBrk="0" hangingPunct="0"/>
            <a:r>
              <a:rPr lang="en-GB" sz="1400" b="0" dirty="0">
                <a:solidFill>
                  <a:schemeClr val="bg1"/>
                </a:solidFill>
                <a:latin typeface="Segoe UI" panose="020B0502040204020203" pitchFamily="34" charset="0"/>
                <a:cs typeface="Segoe UI" panose="020B0502040204020203" pitchFamily="34" charset="0"/>
              </a:rPr>
              <a:t>East US VNet 1   East US VNet 2</a:t>
            </a:r>
          </a:p>
        </p:txBody>
      </p:sp>
      <p:grpSp>
        <p:nvGrpSpPr>
          <p:cNvPr id="6" name="Group 5">
            <a:extLst>
              <a:ext uri="{FF2B5EF4-FFF2-40B4-BE49-F238E27FC236}">
                <a16:creationId xmlns:a16="http://schemas.microsoft.com/office/drawing/2014/main" id="{2C8ABF41-173A-4DE5-A31E-FB68FD618AF2}"/>
              </a:ext>
            </a:extLst>
          </p:cNvPr>
          <p:cNvGrpSpPr>
            <a:grpSpLocks noChangeAspect="1"/>
          </p:cNvGrpSpPr>
          <p:nvPr/>
        </p:nvGrpSpPr>
        <p:grpSpPr>
          <a:xfrm>
            <a:off x="4022879" y="2880628"/>
            <a:ext cx="2300053" cy="400587"/>
            <a:chOff x="4642597" y="3753046"/>
            <a:chExt cx="2300053" cy="535590"/>
          </a:xfrm>
        </p:grpSpPr>
        <p:grpSp>
          <p:nvGrpSpPr>
            <p:cNvPr id="7" name="Group 6">
              <a:extLst>
                <a:ext uri="{FF2B5EF4-FFF2-40B4-BE49-F238E27FC236}">
                  <a16:creationId xmlns:a16="http://schemas.microsoft.com/office/drawing/2014/main" id="{60C8D6FE-4E54-4F20-992A-9EB63A590DEF}"/>
                </a:ext>
              </a:extLst>
            </p:cNvPr>
            <p:cNvGrpSpPr/>
            <p:nvPr/>
          </p:nvGrpSpPr>
          <p:grpSpPr>
            <a:xfrm>
              <a:off x="4642597" y="3753046"/>
              <a:ext cx="2300053" cy="535590"/>
              <a:chOff x="4734713" y="4387988"/>
              <a:chExt cx="2300053" cy="535590"/>
            </a:xfrm>
          </p:grpSpPr>
          <p:sp>
            <p:nvSpPr>
              <p:cNvPr id="9" name="Flowchart: Delay 8">
                <a:extLst>
                  <a:ext uri="{FF2B5EF4-FFF2-40B4-BE49-F238E27FC236}">
                    <a16:creationId xmlns:a16="http://schemas.microsoft.com/office/drawing/2014/main" id="{C100C3CC-F31E-4911-B59B-688B1DC7D45D}"/>
                  </a:ext>
                </a:extLst>
              </p:cNvPr>
              <p:cNvSpPr/>
              <p:nvPr/>
            </p:nvSpPr>
            <p:spPr bwMode="auto">
              <a:xfrm>
                <a:off x="6689882" y="4387988"/>
                <a:ext cx="344884" cy="535590"/>
              </a:xfrm>
              <a:prstGeom prst="flowChartDelay">
                <a:avLst/>
              </a:prstGeom>
              <a:solidFill>
                <a:srgbClr val="44235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lt1"/>
                    </a:solidFill>
                    <a:latin typeface="+mn-lt"/>
                    <a:ea typeface="+mn-ea"/>
                    <a:cs typeface="+mn-cs"/>
                  </a:defRPr>
                </a:lvl1pPr>
                <a:lvl2pPr marL="457200" algn="l" rtl="0" fontAlgn="base">
                  <a:spcBef>
                    <a:spcPct val="0"/>
                  </a:spcBef>
                  <a:spcAft>
                    <a:spcPct val="0"/>
                  </a:spcAft>
                  <a:defRPr b="1" kern="1200">
                    <a:solidFill>
                      <a:schemeClr val="lt1"/>
                    </a:solidFill>
                    <a:latin typeface="+mn-lt"/>
                    <a:ea typeface="+mn-ea"/>
                    <a:cs typeface="+mn-cs"/>
                  </a:defRPr>
                </a:lvl2pPr>
                <a:lvl3pPr marL="914400" algn="l" rtl="0" fontAlgn="base">
                  <a:spcBef>
                    <a:spcPct val="0"/>
                  </a:spcBef>
                  <a:spcAft>
                    <a:spcPct val="0"/>
                  </a:spcAft>
                  <a:defRPr b="1" kern="1200">
                    <a:solidFill>
                      <a:schemeClr val="lt1"/>
                    </a:solidFill>
                    <a:latin typeface="+mn-lt"/>
                    <a:ea typeface="+mn-ea"/>
                    <a:cs typeface="+mn-cs"/>
                  </a:defRPr>
                </a:lvl3pPr>
                <a:lvl4pPr marL="1371600" algn="l" rtl="0" fontAlgn="base">
                  <a:spcBef>
                    <a:spcPct val="0"/>
                  </a:spcBef>
                  <a:spcAft>
                    <a:spcPct val="0"/>
                  </a:spcAft>
                  <a:defRPr b="1" kern="1200">
                    <a:solidFill>
                      <a:schemeClr val="lt1"/>
                    </a:solidFill>
                    <a:latin typeface="+mn-lt"/>
                    <a:ea typeface="+mn-ea"/>
                    <a:cs typeface="+mn-cs"/>
                  </a:defRPr>
                </a:lvl4pPr>
                <a:lvl5pPr marL="1828800" algn="l" rtl="0" fontAlgn="base">
                  <a:spcBef>
                    <a:spcPct val="0"/>
                  </a:spcBef>
                  <a:spcAft>
                    <a:spcPct val="0"/>
                  </a:spcAft>
                  <a:defRPr b="1" kern="1200">
                    <a:solidFill>
                      <a:schemeClr val="lt1"/>
                    </a:solidFill>
                    <a:latin typeface="+mn-lt"/>
                    <a:ea typeface="+mn-ea"/>
                    <a:cs typeface="+mn-cs"/>
                  </a:defRPr>
                </a:lvl5pPr>
                <a:lvl6pPr marL="2286000" algn="l" defTabSz="914400" rtl="0" eaLnBrk="1" latinLnBrk="0" hangingPunct="1">
                  <a:defRPr b="1" kern="1200">
                    <a:solidFill>
                      <a:schemeClr val="lt1"/>
                    </a:solidFill>
                    <a:latin typeface="+mn-lt"/>
                    <a:ea typeface="+mn-ea"/>
                    <a:cs typeface="+mn-cs"/>
                  </a:defRPr>
                </a:lvl6pPr>
                <a:lvl7pPr marL="2743200" algn="l" defTabSz="914400" rtl="0" eaLnBrk="1" latinLnBrk="0" hangingPunct="1">
                  <a:defRPr b="1" kern="1200">
                    <a:solidFill>
                      <a:schemeClr val="lt1"/>
                    </a:solidFill>
                    <a:latin typeface="+mn-lt"/>
                    <a:ea typeface="+mn-ea"/>
                    <a:cs typeface="+mn-cs"/>
                  </a:defRPr>
                </a:lvl7pPr>
                <a:lvl8pPr marL="3200400" algn="l" defTabSz="914400" rtl="0" eaLnBrk="1" latinLnBrk="0" hangingPunct="1">
                  <a:defRPr b="1" kern="1200">
                    <a:solidFill>
                      <a:schemeClr val="lt1"/>
                    </a:solidFill>
                    <a:latin typeface="+mn-lt"/>
                    <a:ea typeface="+mn-ea"/>
                    <a:cs typeface="+mn-cs"/>
                  </a:defRPr>
                </a:lvl8pPr>
                <a:lvl9pPr marL="3657600" algn="l" defTabSz="914400" rtl="0" eaLnBrk="1" latinLnBrk="0" hangingPunct="1">
                  <a:defRPr b="1"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a:extLst>
                  <a:ext uri="{FF2B5EF4-FFF2-40B4-BE49-F238E27FC236}">
                    <a16:creationId xmlns:a16="http://schemas.microsoft.com/office/drawing/2014/main" id="{F954D124-DE89-4280-AB2D-43B53FD308EE}"/>
                  </a:ext>
                </a:extLst>
              </p:cNvPr>
              <p:cNvSpPr/>
              <p:nvPr/>
            </p:nvSpPr>
            <p:spPr bwMode="auto">
              <a:xfrm>
                <a:off x="4916048" y="4387988"/>
                <a:ext cx="1819971" cy="535590"/>
              </a:xfrm>
              <a:prstGeom prst="rect">
                <a:avLst/>
              </a:prstGeom>
              <a:solidFill>
                <a:srgbClr val="68217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lt1"/>
                    </a:solidFill>
                    <a:latin typeface="+mn-lt"/>
                    <a:ea typeface="+mn-ea"/>
                    <a:cs typeface="+mn-cs"/>
                  </a:defRPr>
                </a:lvl1pPr>
                <a:lvl2pPr marL="457200" algn="l" rtl="0" fontAlgn="base">
                  <a:spcBef>
                    <a:spcPct val="0"/>
                  </a:spcBef>
                  <a:spcAft>
                    <a:spcPct val="0"/>
                  </a:spcAft>
                  <a:defRPr b="1" kern="1200">
                    <a:solidFill>
                      <a:schemeClr val="lt1"/>
                    </a:solidFill>
                    <a:latin typeface="+mn-lt"/>
                    <a:ea typeface="+mn-ea"/>
                    <a:cs typeface="+mn-cs"/>
                  </a:defRPr>
                </a:lvl2pPr>
                <a:lvl3pPr marL="914400" algn="l" rtl="0" fontAlgn="base">
                  <a:spcBef>
                    <a:spcPct val="0"/>
                  </a:spcBef>
                  <a:spcAft>
                    <a:spcPct val="0"/>
                  </a:spcAft>
                  <a:defRPr b="1" kern="1200">
                    <a:solidFill>
                      <a:schemeClr val="lt1"/>
                    </a:solidFill>
                    <a:latin typeface="+mn-lt"/>
                    <a:ea typeface="+mn-ea"/>
                    <a:cs typeface="+mn-cs"/>
                  </a:defRPr>
                </a:lvl3pPr>
                <a:lvl4pPr marL="1371600" algn="l" rtl="0" fontAlgn="base">
                  <a:spcBef>
                    <a:spcPct val="0"/>
                  </a:spcBef>
                  <a:spcAft>
                    <a:spcPct val="0"/>
                  </a:spcAft>
                  <a:defRPr b="1" kern="1200">
                    <a:solidFill>
                      <a:schemeClr val="lt1"/>
                    </a:solidFill>
                    <a:latin typeface="+mn-lt"/>
                    <a:ea typeface="+mn-ea"/>
                    <a:cs typeface="+mn-cs"/>
                  </a:defRPr>
                </a:lvl4pPr>
                <a:lvl5pPr marL="1828800" algn="l" rtl="0" fontAlgn="base">
                  <a:spcBef>
                    <a:spcPct val="0"/>
                  </a:spcBef>
                  <a:spcAft>
                    <a:spcPct val="0"/>
                  </a:spcAft>
                  <a:defRPr b="1" kern="1200">
                    <a:solidFill>
                      <a:schemeClr val="lt1"/>
                    </a:solidFill>
                    <a:latin typeface="+mn-lt"/>
                    <a:ea typeface="+mn-ea"/>
                    <a:cs typeface="+mn-cs"/>
                  </a:defRPr>
                </a:lvl5pPr>
                <a:lvl6pPr marL="2286000" algn="l" defTabSz="914400" rtl="0" eaLnBrk="1" latinLnBrk="0" hangingPunct="1">
                  <a:defRPr b="1" kern="1200">
                    <a:solidFill>
                      <a:schemeClr val="lt1"/>
                    </a:solidFill>
                    <a:latin typeface="+mn-lt"/>
                    <a:ea typeface="+mn-ea"/>
                    <a:cs typeface="+mn-cs"/>
                  </a:defRPr>
                </a:lvl6pPr>
                <a:lvl7pPr marL="2743200" algn="l" defTabSz="914400" rtl="0" eaLnBrk="1" latinLnBrk="0" hangingPunct="1">
                  <a:defRPr b="1" kern="1200">
                    <a:solidFill>
                      <a:schemeClr val="lt1"/>
                    </a:solidFill>
                    <a:latin typeface="+mn-lt"/>
                    <a:ea typeface="+mn-ea"/>
                    <a:cs typeface="+mn-cs"/>
                  </a:defRPr>
                </a:lvl7pPr>
                <a:lvl8pPr marL="3200400" algn="l" defTabSz="914400" rtl="0" eaLnBrk="1" latinLnBrk="0" hangingPunct="1">
                  <a:defRPr b="1" kern="1200">
                    <a:solidFill>
                      <a:schemeClr val="lt1"/>
                    </a:solidFill>
                    <a:latin typeface="+mn-lt"/>
                    <a:ea typeface="+mn-ea"/>
                    <a:cs typeface="+mn-cs"/>
                  </a:defRPr>
                </a:lvl8pPr>
                <a:lvl9pPr marL="3657600" algn="l" defTabSz="914400" rtl="0" eaLnBrk="1" latinLnBrk="0" hangingPunct="1">
                  <a:defRPr b="1"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1" name="Oval 10">
                <a:extLst>
                  <a:ext uri="{FF2B5EF4-FFF2-40B4-BE49-F238E27FC236}">
                    <a16:creationId xmlns:a16="http://schemas.microsoft.com/office/drawing/2014/main" id="{0E785D6B-A3BB-47B9-B9EE-296E9D4589D2}"/>
                  </a:ext>
                </a:extLst>
              </p:cNvPr>
              <p:cNvSpPr/>
              <p:nvPr/>
            </p:nvSpPr>
            <p:spPr bwMode="auto">
              <a:xfrm>
                <a:off x="4734713" y="4387988"/>
                <a:ext cx="362670" cy="535590"/>
              </a:xfrm>
              <a:prstGeom prst="ellipse">
                <a:avLst/>
              </a:prstGeom>
              <a:solidFill>
                <a:srgbClr val="68217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lt1"/>
                    </a:solidFill>
                    <a:latin typeface="+mn-lt"/>
                    <a:ea typeface="+mn-ea"/>
                    <a:cs typeface="+mn-cs"/>
                  </a:defRPr>
                </a:lvl1pPr>
                <a:lvl2pPr marL="457200" algn="l" rtl="0" fontAlgn="base">
                  <a:spcBef>
                    <a:spcPct val="0"/>
                  </a:spcBef>
                  <a:spcAft>
                    <a:spcPct val="0"/>
                  </a:spcAft>
                  <a:defRPr b="1" kern="1200">
                    <a:solidFill>
                      <a:schemeClr val="lt1"/>
                    </a:solidFill>
                    <a:latin typeface="+mn-lt"/>
                    <a:ea typeface="+mn-ea"/>
                    <a:cs typeface="+mn-cs"/>
                  </a:defRPr>
                </a:lvl2pPr>
                <a:lvl3pPr marL="914400" algn="l" rtl="0" fontAlgn="base">
                  <a:spcBef>
                    <a:spcPct val="0"/>
                  </a:spcBef>
                  <a:spcAft>
                    <a:spcPct val="0"/>
                  </a:spcAft>
                  <a:defRPr b="1" kern="1200">
                    <a:solidFill>
                      <a:schemeClr val="lt1"/>
                    </a:solidFill>
                    <a:latin typeface="+mn-lt"/>
                    <a:ea typeface="+mn-ea"/>
                    <a:cs typeface="+mn-cs"/>
                  </a:defRPr>
                </a:lvl3pPr>
                <a:lvl4pPr marL="1371600" algn="l" rtl="0" fontAlgn="base">
                  <a:spcBef>
                    <a:spcPct val="0"/>
                  </a:spcBef>
                  <a:spcAft>
                    <a:spcPct val="0"/>
                  </a:spcAft>
                  <a:defRPr b="1" kern="1200">
                    <a:solidFill>
                      <a:schemeClr val="lt1"/>
                    </a:solidFill>
                    <a:latin typeface="+mn-lt"/>
                    <a:ea typeface="+mn-ea"/>
                    <a:cs typeface="+mn-cs"/>
                  </a:defRPr>
                </a:lvl4pPr>
                <a:lvl5pPr marL="1828800" algn="l" rtl="0" fontAlgn="base">
                  <a:spcBef>
                    <a:spcPct val="0"/>
                  </a:spcBef>
                  <a:spcAft>
                    <a:spcPct val="0"/>
                  </a:spcAft>
                  <a:defRPr b="1" kern="1200">
                    <a:solidFill>
                      <a:schemeClr val="lt1"/>
                    </a:solidFill>
                    <a:latin typeface="+mn-lt"/>
                    <a:ea typeface="+mn-ea"/>
                    <a:cs typeface="+mn-cs"/>
                  </a:defRPr>
                </a:lvl5pPr>
                <a:lvl6pPr marL="2286000" algn="l" defTabSz="914400" rtl="0" eaLnBrk="1" latinLnBrk="0" hangingPunct="1">
                  <a:defRPr b="1" kern="1200">
                    <a:solidFill>
                      <a:schemeClr val="lt1"/>
                    </a:solidFill>
                    <a:latin typeface="+mn-lt"/>
                    <a:ea typeface="+mn-ea"/>
                    <a:cs typeface="+mn-cs"/>
                  </a:defRPr>
                </a:lvl6pPr>
                <a:lvl7pPr marL="2743200" algn="l" defTabSz="914400" rtl="0" eaLnBrk="1" latinLnBrk="0" hangingPunct="1">
                  <a:defRPr b="1" kern="1200">
                    <a:solidFill>
                      <a:schemeClr val="lt1"/>
                    </a:solidFill>
                    <a:latin typeface="+mn-lt"/>
                    <a:ea typeface="+mn-ea"/>
                    <a:cs typeface="+mn-cs"/>
                  </a:defRPr>
                </a:lvl7pPr>
                <a:lvl8pPr marL="3200400" algn="l" defTabSz="914400" rtl="0" eaLnBrk="1" latinLnBrk="0" hangingPunct="1">
                  <a:defRPr b="1" kern="1200">
                    <a:solidFill>
                      <a:schemeClr val="lt1"/>
                    </a:solidFill>
                    <a:latin typeface="+mn-lt"/>
                    <a:ea typeface="+mn-ea"/>
                    <a:cs typeface="+mn-cs"/>
                  </a:defRPr>
                </a:lvl8pPr>
                <a:lvl9pPr marL="3657600" algn="l" defTabSz="914400" rtl="0" eaLnBrk="1" latinLnBrk="0" hangingPunct="1">
                  <a:defRPr b="1"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8" name="Oval 7">
              <a:extLst>
                <a:ext uri="{FF2B5EF4-FFF2-40B4-BE49-F238E27FC236}">
                  <a16:creationId xmlns:a16="http://schemas.microsoft.com/office/drawing/2014/main" id="{007AC78C-0D59-40C9-B892-64228635EC6E}"/>
                </a:ext>
              </a:extLst>
            </p:cNvPr>
            <p:cNvSpPr/>
            <p:nvPr/>
          </p:nvSpPr>
          <p:spPr bwMode="auto">
            <a:xfrm>
              <a:off x="6517636" y="3777167"/>
              <a:ext cx="353924" cy="50247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lt1"/>
                  </a:solidFill>
                  <a:latin typeface="+mn-lt"/>
                  <a:ea typeface="+mn-ea"/>
                  <a:cs typeface="+mn-cs"/>
                </a:defRPr>
              </a:lvl1pPr>
              <a:lvl2pPr marL="457200" algn="l" rtl="0" fontAlgn="base">
                <a:spcBef>
                  <a:spcPct val="0"/>
                </a:spcBef>
                <a:spcAft>
                  <a:spcPct val="0"/>
                </a:spcAft>
                <a:defRPr b="1" kern="1200">
                  <a:solidFill>
                    <a:schemeClr val="lt1"/>
                  </a:solidFill>
                  <a:latin typeface="+mn-lt"/>
                  <a:ea typeface="+mn-ea"/>
                  <a:cs typeface="+mn-cs"/>
                </a:defRPr>
              </a:lvl2pPr>
              <a:lvl3pPr marL="914400" algn="l" rtl="0" fontAlgn="base">
                <a:spcBef>
                  <a:spcPct val="0"/>
                </a:spcBef>
                <a:spcAft>
                  <a:spcPct val="0"/>
                </a:spcAft>
                <a:defRPr b="1" kern="1200">
                  <a:solidFill>
                    <a:schemeClr val="lt1"/>
                  </a:solidFill>
                  <a:latin typeface="+mn-lt"/>
                  <a:ea typeface="+mn-ea"/>
                  <a:cs typeface="+mn-cs"/>
                </a:defRPr>
              </a:lvl3pPr>
              <a:lvl4pPr marL="1371600" algn="l" rtl="0" fontAlgn="base">
                <a:spcBef>
                  <a:spcPct val="0"/>
                </a:spcBef>
                <a:spcAft>
                  <a:spcPct val="0"/>
                </a:spcAft>
                <a:defRPr b="1" kern="1200">
                  <a:solidFill>
                    <a:schemeClr val="lt1"/>
                  </a:solidFill>
                  <a:latin typeface="+mn-lt"/>
                  <a:ea typeface="+mn-ea"/>
                  <a:cs typeface="+mn-cs"/>
                </a:defRPr>
              </a:lvl4pPr>
              <a:lvl5pPr marL="1828800" algn="l" rtl="0" fontAlgn="base">
                <a:spcBef>
                  <a:spcPct val="0"/>
                </a:spcBef>
                <a:spcAft>
                  <a:spcPct val="0"/>
                </a:spcAft>
                <a:defRPr b="1" kern="1200">
                  <a:solidFill>
                    <a:schemeClr val="lt1"/>
                  </a:solidFill>
                  <a:latin typeface="+mn-lt"/>
                  <a:ea typeface="+mn-ea"/>
                  <a:cs typeface="+mn-cs"/>
                </a:defRPr>
              </a:lvl5pPr>
              <a:lvl6pPr marL="2286000" algn="l" defTabSz="914400" rtl="0" eaLnBrk="1" latinLnBrk="0" hangingPunct="1">
                <a:defRPr b="1" kern="1200">
                  <a:solidFill>
                    <a:schemeClr val="lt1"/>
                  </a:solidFill>
                  <a:latin typeface="+mn-lt"/>
                  <a:ea typeface="+mn-ea"/>
                  <a:cs typeface="+mn-cs"/>
                </a:defRPr>
              </a:lvl6pPr>
              <a:lvl7pPr marL="2743200" algn="l" defTabSz="914400" rtl="0" eaLnBrk="1" latinLnBrk="0" hangingPunct="1">
                <a:defRPr b="1" kern="1200">
                  <a:solidFill>
                    <a:schemeClr val="lt1"/>
                  </a:solidFill>
                  <a:latin typeface="+mn-lt"/>
                  <a:ea typeface="+mn-ea"/>
                  <a:cs typeface="+mn-cs"/>
                </a:defRPr>
              </a:lvl7pPr>
              <a:lvl8pPr marL="3200400" algn="l" defTabSz="914400" rtl="0" eaLnBrk="1" latinLnBrk="0" hangingPunct="1">
                <a:defRPr b="1" kern="1200">
                  <a:solidFill>
                    <a:schemeClr val="lt1"/>
                  </a:solidFill>
                  <a:latin typeface="+mn-lt"/>
                  <a:ea typeface="+mn-ea"/>
                  <a:cs typeface="+mn-cs"/>
                </a:defRPr>
              </a:lvl8pPr>
              <a:lvl9pPr marL="3657600" algn="l" defTabSz="914400" rtl="0" eaLnBrk="1" latinLnBrk="0" hangingPunct="1">
                <a:defRPr b="1"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12" name="TextBox 11">
            <a:extLst>
              <a:ext uri="{FF2B5EF4-FFF2-40B4-BE49-F238E27FC236}">
                <a16:creationId xmlns:a16="http://schemas.microsoft.com/office/drawing/2014/main" id="{20D0FA21-66C9-452F-8E2D-FCCAFAC32983}"/>
              </a:ext>
            </a:extLst>
          </p:cNvPr>
          <p:cNvSpPr txBox="1"/>
          <p:nvPr/>
        </p:nvSpPr>
        <p:spPr>
          <a:xfrm>
            <a:off x="4327651" y="2527172"/>
            <a:ext cx="1611147" cy="369332"/>
          </a:xfrm>
          <a:prstGeom prst="rect">
            <a:avLst/>
          </a:prstGeom>
          <a:noFill/>
        </p:spPr>
        <p:txBody>
          <a:bodyPr wrap="none" rtlCol="0">
            <a:sp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r>
              <a:rPr lang="en-GB" b="0" dirty="0">
                <a:latin typeface="Segoe UI" panose="020B0502040204020203" pitchFamily="34" charset="0"/>
                <a:cs typeface="Segoe UI" panose="020B0502040204020203" pitchFamily="34" charset="0"/>
              </a:rPr>
              <a:t>VNet-to-VNet</a:t>
            </a:r>
          </a:p>
        </p:txBody>
      </p:sp>
      <p:grpSp>
        <p:nvGrpSpPr>
          <p:cNvPr id="13" name="Group 12">
            <a:extLst>
              <a:ext uri="{FF2B5EF4-FFF2-40B4-BE49-F238E27FC236}">
                <a16:creationId xmlns:a16="http://schemas.microsoft.com/office/drawing/2014/main" id="{68E4E26E-469D-4C4D-858F-1DD654A279B1}"/>
              </a:ext>
            </a:extLst>
          </p:cNvPr>
          <p:cNvGrpSpPr>
            <a:grpSpLocks noChangeAspect="1"/>
          </p:cNvGrpSpPr>
          <p:nvPr/>
        </p:nvGrpSpPr>
        <p:grpSpPr>
          <a:xfrm>
            <a:off x="2172140" y="2304241"/>
            <a:ext cx="518166" cy="826403"/>
            <a:chOff x="8822083" y="2100326"/>
            <a:chExt cx="914400" cy="1458337"/>
          </a:xfrm>
        </p:grpSpPr>
        <p:grpSp>
          <p:nvGrpSpPr>
            <p:cNvPr id="14" name="Group 13">
              <a:extLst>
                <a:ext uri="{FF2B5EF4-FFF2-40B4-BE49-F238E27FC236}">
                  <a16:creationId xmlns:a16="http://schemas.microsoft.com/office/drawing/2014/main" id="{C023EAD7-C858-47B7-98A1-E1778BE0C83D}"/>
                </a:ext>
              </a:extLst>
            </p:cNvPr>
            <p:cNvGrpSpPr>
              <a:grpSpLocks noChangeAspect="1"/>
            </p:cNvGrpSpPr>
            <p:nvPr/>
          </p:nvGrpSpPr>
          <p:grpSpPr bwMode="auto">
            <a:xfrm>
              <a:off x="9068949" y="2230438"/>
              <a:ext cx="530226" cy="1174751"/>
              <a:chOff x="5855" y="1405"/>
              <a:chExt cx="334" cy="740"/>
            </a:xfrm>
          </p:grpSpPr>
          <p:sp>
            <p:nvSpPr>
              <p:cNvPr id="16" name="AutoShape 3">
                <a:extLst>
                  <a:ext uri="{FF2B5EF4-FFF2-40B4-BE49-F238E27FC236}">
                    <a16:creationId xmlns:a16="http://schemas.microsoft.com/office/drawing/2014/main" id="{22ED6A53-B101-4D3A-BDD0-665D1ED20116}"/>
                  </a:ext>
                </a:extLst>
              </p:cNvPr>
              <p:cNvSpPr>
                <a:spLocks noChangeAspect="1" noChangeArrowheads="1" noTextEdit="1"/>
              </p:cNvSpPr>
              <p:nvPr/>
            </p:nvSpPr>
            <p:spPr bwMode="auto">
              <a:xfrm>
                <a:off x="5855" y="1408"/>
                <a:ext cx="328" cy="7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dirty="0"/>
              </a:p>
            </p:txBody>
          </p:sp>
          <p:sp>
            <p:nvSpPr>
              <p:cNvPr id="17" name="Freeform 17">
                <a:extLst>
                  <a:ext uri="{FF2B5EF4-FFF2-40B4-BE49-F238E27FC236}">
                    <a16:creationId xmlns:a16="http://schemas.microsoft.com/office/drawing/2014/main" id="{FFD45AF4-9D69-4148-A6CC-B5AF43CABE52}"/>
                  </a:ext>
                </a:extLst>
              </p:cNvPr>
              <p:cNvSpPr>
                <a:spLocks/>
              </p:cNvSpPr>
              <p:nvPr/>
            </p:nvSpPr>
            <p:spPr bwMode="auto">
              <a:xfrm>
                <a:off x="5855" y="1405"/>
                <a:ext cx="334" cy="740"/>
              </a:xfrm>
              <a:custGeom>
                <a:avLst/>
                <a:gdLst>
                  <a:gd name="T0" fmla="*/ 149 w 149"/>
                  <a:gd name="T1" fmla="*/ 280 h 287"/>
                  <a:gd name="T2" fmla="*/ 143 w 149"/>
                  <a:gd name="T3" fmla="*/ 287 h 287"/>
                  <a:gd name="T4" fmla="*/ 6 w 149"/>
                  <a:gd name="T5" fmla="*/ 287 h 287"/>
                  <a:gd name="T6" fmla="*/ 0 w 149"/>
                  <a:gd name="T7" fmla="*/ 280 h 287"/>
                  <a:gd name="T8" fmla="*/ 0 w 149"/>
                  <a:gd name="T9" fmla="*/ 7 h 287"/>
                  <a:gd name="T10" fmla="*/ 6 w 149"/>
                  <a:gd name="T11" fmla="*/ 0 h 287"/>
                  <a:gd name="T12" fmla="*/ 143 w 149"/>
                  <a:gd name="T13" fmla="*/ 0 h 287"/>
                  <a:gd name="T14" fmla="*/ 149 w 149"/>
                  <a:gd name="T15" fmla="*/ 7 h 287"/>
                  <a:gd name="T16" fmla="*/ 149 w 149"/>
                  <a:gd name="T17" fmla="*/ 280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287">
                    <a:moveTo>
                      <a:pt x="149" y="280"/>
                    </a:moveTo>
                    <a:cubicBezTo>
                      <a:pt x="149" y="284"/>
                      <a:pt x="146" y="287"/>
                      <a:pt x="143" y="287"/>
                    </a:cubicBezTo>
                    <a:cubicBezTo>
                      <a:pt x="6" y="287"/>
                      <a:pt x="6" y="287"/>
                      <a:pt x="6" y="287"/>
                    </a:cubicBezTo>
                    <a:cubicBezTo>
                      <a:pt x="3" y="287"/>
                      <a:pt x="0" y="284"/>
                      <a:pt x="0" y="280"/>
                    </a:cubicBezTo>
                    <a:cubicBezTo>
                      <a:pt x="0" y="7"/>
                      <a:pt x="0" y="7"/>
                      <a:pt x="0" y="7"/>
                    </a:cubicBezTo>
                    <a:cubicBezTo>
                      <a:pt x="0" y="3"/>
                      <a:pt x="3" y="0"/>
                      <a:pt x="6" y="0"/>
                    </a:cubicBezTo>
                    <a:cubicBezTo>
                      <a:pt x="143" y="0"/>
                      <a:pt x="143" y="0"/>
                      <a:pt x="143" y="0"/>
                    </a:cubicBezTo>
                    <a:cubicBezTo>
                      <a:pt x="146" y="0"/>
                      <a:pt x="149" y="3"/>
                      <a:pt x="149" y="7"/>
                    </a:cubicBezTo>
                    <a:lnTo>
                      <a:pt x="149" y="280"/>
                    </a:lnTo>
                    <a:close/>
                  </a:path>
                </a:pathLst>
              </a:custGeom>
              <a:solidFill>
                <a:srgbClr val="D2D2D2">
                  <a:alpha val="80000"/>
                </a:srgbClr>
              </a:solidFill>
              <a:ln w="9525">
                <a:solidFill>
                  <a:schemeClr val="tx1"/>
                </a:solidFill>
                <a:round/>
                <a:headEnd/>
                <a:tailEnd/>
              </a:ln>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dirty="0"/>
              </a:p>
            </p:txBody>
          </p:sp>
          <p:sp>
            <p:nvSpPr>
              <p:cNvPr id="18" name="Rectangle 17">
                <a:extLst>
                  <a:ext uri="{FF2B5EF4-FFF2-40B4-BE49-F238E27FC236}">
                    <a16:creationId xmlns:a16="http://schemas.microsoft.com/office/drawing/2014/main" id="{EEF34AC0-88F0-4788-BFA9-13B0D414CB05}"/>
                  </a:ext>
                </a:extLst>
              </p:cNvPr>
              <p:cNvSpPr>
                <a:spLocks noChangeArrowheads="1"/>
              </p:cNvSpPr>
              <p:nvPr/>
            </p:nvSpPr>
            <p:spPr bwMode="auto">
              <a:xfrm>
                <a:off x="5855" y="1480"/>
                <a:ext cx="173" cy="7"/>
              </a:xfrm>
              <a:prstGeom prst="rect">
                <a:avLst/>
              </a:prstGeom>
              <a:solidFill>
                <a:schemeClr val="tx1"/>
              </a:solidFill>
              <a:ln w="9525">
                <a:solidFill>
                  <a:schemeClr val="tx1"/>
                </a:solidFill>
                <a:miter lim="800000"/>
                <a:headEnd/>
                <a:tailEnd/>
              </a:ln>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dirty="0"/>
              </a:p>
            </p:txBody>
          </p:sp>
          <p:sp>
            <p:nvSpPr>
              <p:cNvPr id="19" name="Freeform 19">
                <a:extLst>
                  <a:ext uri="{FF2B5EF4-FFF2-40B4-BE49-F238E27FC236}">
                    <a16:creationId xmlns:a16="http://schemas.microsoft.com/office/drawing/2014/main" id="{77866236-4E9D-4E60-9C0B-4FEDF2D2F138}"/>
                  </a:ext>
                </a:extLst>
              </p:cNvPr>
              <p:cNvSpPr>
                <a:spLocks/>
              </p:cNvSpPr>
              <p:nvPr/>
            </p:nvSpPr>
            <p:spPr bwMode="auto">
              <a:xfrm>
                <a:off x="5998" y="1475"/>
                <a:ext cx="188" cy="26"/>
              </a:xfrm>
              <a:custGeom>
                <a:avLst/>
                <a:gdLst>
                  <a:gd name="T0" fmla="*/ 72 w 72"/>
                  <a:gd name="T1" fmla="*/ 0 h 10"/>
                  <a:gd name="T2" fmla="*/ 5 w 72"/>
                  <a:gd name="T3" fmla="*/ 0 h 10"/>
                  <a:gd name="T4" fmla="*/ 0 w 72"/>
                  <a:gd name="T5" fmla="*/ 5 h 10"/>
                  <a:gd name="T6" fmla="*/ 5 w 72"/>
                  <a:gd name="T7" fmla="*/ 10 h 10"/>
                  <a:gd name="T8" fmla="*/ 72 w 72"/>
                  <a:gd name="T9" fmla="*/ 10 h 10"/>
                  <a:gd name="T10" fmla="*/ 72 w 72"/>
                  <a:gd name="T11" fmla="*/ 0 h 10"/>
                </a:gdLst>
                <a:ahLst/>
                <a:cxnLst>
                  <a:cxn ang="0">
                    <a:pos x="T0" y="T1"/>
                  </a:cxn>
                  <a:cxn ang="0">
                    <a:pos x="T2" y="T3"/>
                  </a:cxn>
                  <a:cxn ang="0">
                    <a:pos x="T4" y="T5"/>
                  </a:cxn>
                  <a:cxn ang="0">
                    <a:pos x="T6" y="T7"/>
                  </a:cxn>
                  <a:cxn ang="0">
                    <a:pos x="T8" y="T9"/>
                  </a:cxn>
                  <a:cxn ang="0">
                    <a:pos x="T10" y="T11"/>
                  </a:cxn>
                </a:cxnLst>
                <a:rect l="0" t="0" r="r" b="b"/>
                <a:pathLst>
                  <a:path w="72" h="10">
                    <a:moveTo>
                      <a:pt x="72" y="0"/>
                    </a:moveTo>
                    <a:cubicBezTo>
                      <a:pt x="5" y="0"/>
                      <a:pt x="5" y="0"/>
                      <a:pt x="5" y="0"/>
                    </a:cubicBezTo>
                    <a:cubicBezTo>
                      <a:pt x="2" y="0"/>
                      <a:pt x="0" y="2"/>
                      <a:pt x="0" y="5"/>
                    </a:cubicBezTo>
                    <a:cubicBezTo>
                      <a:pt x="0" y="7"/>
                      <a:pt x="2" y="10"/>
                      <a:pt x="5" y="10"/>
                    </a:cubicBezTo>
                    <a:cubicBezTo>
                      <a:pt x="72" y="10"/>
                      <a:pt x="72" y="10"/>
                      <a:pt x="72" y="10"/>
                    </a:cubicBezTo>
                    <a:lnTo>
                      <a:pt x="72" y="0"/>
                    </a:lnTo>
                    <a:close/>
                  </a:path>
                </a:pathLst>
              </a:custGeom>
              <a:solidFill>
                <a:srgbClr val="66F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dirty="0"/>
              </a:p>
            </p:txBody>
          </p:sp>
          <p:sp>
            <p:nvSpPr>
              <p:cNvPr id="20" name="Rectangle 19">
                <a:extLst>
                  <a:ext uri="{FF2B5EF4-FFF2-40B4-BE49-F238E27FC236}">
                    <a16:creationId xmlns:a16="http://schemas.microsoft.com/office/drawing/2014/main" id="{D9ACA4FC-6FE8-42DA-8D8F-63FA9760E6DC}"/>
                  </a:ext>
                </a:extLst>
              </p:cNvPr>
              <p:cNvSpPr>
                <a:spLocks noChangeArrowheads="1"/>
              </p:cNvSpPr>
              <p:nvPr/>
            </p:nvSpPr>
            <p:spPr bwMode="auto">
              <a:xfrm>
                <a:off x="5855" y="1571"/>
                <a:ext cx="173" cy="6"/>
              </a:xfrm>
              <a:prstGeom prst="rect">
                <a:avLst/>
              </a:prstGeom>
              <a:solidFill>
                <a:srgbClr val="505050"/>
              </a:solidFill>
              <a:ln w="9525">
                <a:solidFill>
                  <a:schemeClr val="tx1"/>
                </a:solidFill>
                <a:miter lim="800000"/>
                <a:headEnd/>
                <a:tailEnd/>
              </a:ln>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dirty="0"/>
              </a:p>
            </p:txBody>
          </p:sp>
          <p:sp>
            <p:nvSpPr>
              <p:cNvPr id="21" name="Freeform 21">
                <a:extLst>
                  <a:ext uri="{FF2B5EF4-FFF2-40B4-BE49-F238E27FC236}">
                    <a16:creationId xmlns:a16="http://schemas.microsoft.com/office/drawing/2014/main" id="{D0AFB35F-A10F-4088-9D13-0EB6F8433639}"/>
                  </a:ext>
                </a:extLst>
              </p:cNvPr>
              <p:cNvSpPr>
                <a:spLocks/>
              </p:cNvSpPr>
              <p:nvPr/>
            </p:nvSpPr>
            <p:spPr bwMode="auto">
              <a:xfrm>
                <a:off x="5998" y="1560"/>
                <a:ext cx="188" cy="26"/>
              </a:xfrm>
              <a:custGeom>
                <a:avLst/>
                <a:gdLst>
                  <a:gd name="T0" fmla="*/ 72 w 72"/>
                  <a:gd name="T1" fmla="*/ 0 h 10"/>
                  <a:gd name="T2" fmla="*/ 5 w 72"/>
                  <a:gd name="T3" fmla="*/ 0 h 10"/>
                  <a:gd name="T4" fmla="*/ 0 w 72"/>
                  <a:gd name="T5" fmla="*/ 5 h 10"/>
                  <a:gd name="T6" fmla="*/ 5 w 72"/>
                  <a:gd name="T7" fmla="*/ 10 h 10"/>
                  <a:gd name="T8" fmla="*/ 72 w 72"/>
                  <a:gd name="T9" fmla="*/ 10 h 10"/>
                  <a:gd name="T10" fmla="*/ 72 w 72"/>
                  <a:gd name="T11" fmla="*/ 0 h 10"/>
                </a:gdLst>
                <a:ahLst/>
                <a:cxnLst>
                  <a:cxn ang="0">
                    <a:pos x="T0" y="T1"/>
                  </a:cxn>
                  <a:cxn ang="0">
                    <a:pos x="T2" y="T3"/>
                  </a:cxn>
                  <a:cxn ang="0">
                    <a:pos x="T4" y="T5"/>
                  </a:cxn>
                  <a:cxn ang="0">
                    <a:pos x="T6" y="T7"/>
                  </a:cxn>
                  <a:cxn ang="0">
                    <a:pos x="T8" y="T9"/>
                  </a:cxn>
                  <a:cxn ang="0">
                    <a:pos x="T10" y="T11"/>
                  </a:cxn>
                </a:cxnLst>
                <a:rect l="0" t="0" r="r" b="b"/>
                <a:pathLst>
                  <a:path w="72" h="10">
                    <a:moveTo>
                      <a:pt x="72" y="0"/>
                    </a:moveTo>
                    <a:cubicBezTo>
                      <a:pt x="5" y="0"/>
                      <a:pt x="5" y="0"/>
                      <a:pt x="5" y="0"/>
                    </a:cubicBezTo>
                    <a:cubicBezTo>
                      <a:pt x="2" y="0"/>
                      <a:pt x="0" y="2"/>
                      <a:pt x="0" y="5"/>
                    </a:cubicBezTo>
                    <a:cubicBezTo>
                      <a:pt x="0" y="8"/>
                      <a:pt x="2" y="10"/>
                      <a:pt x="5" y="10"/>
                    </a:cubicBezTo>
                    <a:cubicBezTo>
                      <a:pt x="72" y="10"/>
                      <a:pt x="72" y="10"/>
                      <a:pt x="72" y="10"/>
                    </a:cubicBezTo>
                    <a:lnTo>
                      <a:pt x="72" y="0"/>
                    </a:lnTo>
                    <a:close/>
                  </a:path>
                </a:pathLst>
              </a:custGeom>
              <a:solidFill>
                <a:srgbClr val="66F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dirty="0"/>
              </a:p>
            </p:txBody>
          </p:sp>
          <p:sp>
            <p:nvSpPr>
              <p:cNvPr id="22" name="Rectangle 21">
                <a:extLst>
                  <a:ext uri="{FF2B5EF4-FFF2-40B4-BE49-F238E27FC236}">
                    <a16:creationId xmlns:a16="http://schemas.microsoft.com/office/drawing/2014/main" id="{3F70046C-BD62-4A83-A69E-3705434B3F8C}"/>
                  </a:ext>
                </a:extLst>
              </p:cNvPr>
              <p:cNvSpPr>
                <a:spLocks noChangeArrowheads="1"/>
              </p:cNvSpPr>
              <p:nvPr/>
            </p:nvSpPr>
            <p:spPr bwMode="auto">
              <a:xfrm>
                <a:off x="5855" y="1657"/>
                <a:ext cx="173" cy="5"/>
              </a:xfrm>
              <a:prstGeom prst="rect">
                <a:avLst/>
              </a:prstGeom>
              <a:solidFill>
                <a:schemeClr val="bg1">
                  <a:lumMod val="50000"/>
                </a:schemeClr>
              </a:solidFill>
              <a:ln w="9525">
                <a:solidFill>
                  <a:schemeClr val="tx1"/>
                </a:solidFill>
                <a:miter lim="800000"/>
                <a:headEnd/>
                <a:tailEnd/>
              </a:ln>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dirty="0"/>
              </a:p>
            </p:txBody>
          </p:sp>
          <p:sp>
            <p:nvSpPr>
              <p:cNvPr id="23" name="Freeform 23">
                <a:extLst>
                  <a:ext uri="{FF2B5EF4-FFF2-40B4-BE49-F238E27FC236}">
                    <a16:creationId xmlns:a16="http://schemas.microsoft.com/office/drawing/2014/main" id="{03D28D87-C858-4BF7-98FB-D78BA26753E0}"/>
                  </a:ext>
                </a:extLst>
              </p:cNvPr>
              <p:cNvSpPr>
                <a:spLocks/>
              </p:cNvSpPr>
              <p:nvPr/>
            </p:nvSpPr>
            <p:spPr bwMode="auto">
              <a:xfrm>
                <a:off x="5998" y="1645"/>
                <a:ext cx="188" cy="26"/>
              </a:xfrm>
              <a:custGeom>
                <a:avLst/>
                <a:gdLst>
                  <a:gd name="T0" fmla="*/ 72 w 72"/>
                  <a:gd name="T1" fmla="*/ 0 h 10"/>
                  <a:gd name="T2" fmla="*/ 5 w 72"/>
                  <a:gd name="T3" fmla="*/ 0 h 10"/>
                  <a:gd name="T4" fmla="*/ 0 w 72"/>
                  <a:gd name="T5" fmla="*/ 5 h 10"/>
                  <a:gd name="T6" fmla="*/ 5 w 72"/>
                  <a:gd name="T7" fmla="*/ 10 h 10"/>
                  <a:gd name="T8" fmla="*/ 72 w 72"/>
                  <a:gd name="T9" fmla="*/ 10 h 10"/>
                  <a:gd name="T10" fmla="*/ 72 w 72"/>
                  <a:gd name="T11" fmla="*/ 0 h 10"/>
                </a:gdLst>
                <a:ahLst/>
                <a:cxnLst>
                  <a:cxn ang="0">
                    <a:pos x="T0" y="T1"/>
                  </a:cxn>
                  <a:cxn ang="0">
                    <a:pos x="T2" y="T3"/>
                  </a:cxn>
                  <a:cxn ang="0">
                    <a:pos x="T4" y="T5"/>
                  </a:cxn>
                  <a:cxn ang="0">
                    <a:pos x="T6" y="T7"/>
                  </a:cxn>
                  <a:cxn ang="0">
                    <a:pos x="T8" y="T9"/>
                  </a:cxn>
                  <a:cxn ang="0">
                    <a:pos x="T10" y="T11"/>
                  </a:cxn>
                </a:cxnLst>
                <a:rect l="0" t="0" r="r" b="b"/>
                <a:pathLst>
                  <a:path w="72" h="10">
                    <a:moveTo>
                      <a:pt x="72" y="0"/>
                    </a:moveTo>
                    <a:cubicBezTo>
                      <a:pt x="5" y="0"/>
                      <a:pt x="5" y="0"/>
                      <a:pt x="5" y="0"/>
                    </a:cubicBezTo>
                    <a:cubicBezTo>
                      <a:pt x="2" y="0"/>
                      <a:pt x="0" y="2"/>
                      <a:pt x="0" y="5"/>
                    </a:cubicBezTo>
                    <a:cubicBezTo>
                      <a:pt x="0" y="8"/>
                      <a:pt x="2" y="10"/>
                      <a:pt x="5" y="10"/>
                    </a:cubicBezTo>
                    <a:cubicBezTo>
                      <a:pt x="72" y="10"/>
                      <a:pt x="72" y="10"/>
                      <a:pt x="72" y="10"/>
                    </a:cubicBezTo>
                    <a:lnTo>
                      <a:pt x="72" y="0"/>
                    </a:lnTo>
                    <a:close/>
                  </a:path>
                </a:pathLst>
              </a:custGeom>
              <a:solidFill>
                <a:srgbClr val="66F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dirty="0"/>
              </a:p>
            </p:txBody>
          </p:sp>
          <p:sp>
            <p:nvSpPr>
              <p:cNvPr id="24" name="Rectangle 23">
                <a:extLst>
                  <a:ext uri="{FF2B5EF4-FFF2-40B4-BE49-F238E27FC236}">
                    <a16:creationId xmlns:a16="http://schemas.microsoft.com/office/drawing/2014/main" id="{44F51FC6-A86F-4FDE-9249-EE02E265B5F0}"/>
                  </a:ext>
                </a:extLst>
              </p:cNvPr>
              <p:cNvSpPr>
                <a:spLocks noChangeArrowheads="1"/>
              </p:cNvSpPr>
              <p:nvPr/>
            </p:nvSpPr>
            <p:spPr bwMode="auto">
              <a:xfrm>
                <a:off x="5855" y="1741"/>
                <a:ext cx="173" cy="7"/>
              </a:xfrm>
              <a:prstGeom prst="rect">
                <a:avLst/>
              </a:prstGeom>
              <a:solidFill>
                <a:schemeClr val="tx1"/>
              </a:solidFill>
              <a:ln w="9525">
                <a:solidFill>
                  <a:schemeClr val="tx1"/>
                </a:solidFill>
                <a:miter lim="800000"/>
                <a:headEnd/>
                <a:tailEnd/>
              </a:ln>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dirty="0"/>
              </a:p>
            </p:txBody>
          </p:sp>
          <p:sp>
            <p:nvSpPr>
              <p:cNvPr id="25" name="Freeform 25">
                <a:extLst>
                  <a:ext uri="{FF2B5EF4-FFF2-40B4-BE49-F238E27FC236}">
                    <a16:creationId xmlns:a16="http://schemas.microsoft.com/office/drawing/2014/main" id="{DC9FB55C-CE26-42ED-AB1C-34181FD52626}"/>
                  </a:ext>
                </a:extLst>
              </p:cNvPr>
              <p:cNvSpPr>
                <a:spLocks/>
              </p:cNvSpPr>
              <p:nvPr/>
            </p:nvSpPr>
            <p:spPr bwMode="auto">
              <a:xfrm>
                <a:off x="5998" y="1730"/>
                <a:ext cx="188" cy="26"/>
              </a:xfrm>
              <a:custGeom>
                <a:avLst/>
                <a:gdLst>
                  <a:gd name="T0" fmla="*/ 72 w 72"/>
                  <a:gd name="T1" fmla="*/ 0 h 10"/>
                  <a:gd name="T2" fmla="*/ 5 w 72"/>
                  <a:gd name="T3" fmla="*/ 0 h 10"/>
                  <a:gd name="T4" fmla="*/ 0 w 72"/>
                  <a:gd name="T5" fmla="*/ 5 h 10"/>
                  <a:gd name="T6" fmla="*/ 5 w 72"/>
                  <a:gd name="T7" fmla="*/ 10 h 10"/>
                  <a:gd name="T8" fmla="*/ 72 w 72"/>
                  <a:gd name="T9" fmla="*/ 10 h 10"/>
                  <a:gd name="T10" fmla="*/ 72 w 72"/>
                  <a:gd name="T11" fmla="*/ 0 h 10"/>
                </a:gdLst>
                <a:ahLst/>
                <a:cxnLst>
                  <a:cxn ang="0">
                    <a:pos x="T0" y="T1"/>
                  </a:cxn>
                  <a:cxn ang="0">
                    <a:pos x="T2" y="T3"/>
                  </a:cxn>
                  <a:cxn ang="0">
                    <a:pos x="T4" y="T5"/>
                  </a:cxn>
                  <a:cxn ang="0">
                    <a:pos x="T6" y="T7"/>
                  </a:cxn>
                  <a:cxn ang="0">
                    <a:pos x="T8" y="T9"/>
                  </a:cxn>
                  <a:cxn ang="0">
                    <a:pos x="T10" y="T11"/>
                  </a:cxn>
                </a:cxnLst>
                <a:rect l="0" t="0" r="r" b="b"/>
                <a:pathLst>
                  <a:path w="72" h="10">
                    <a:moveTo>
                      <a:pt x="72" y="0"/>
                    </a:moveTo>
                    <a:cubicBezTo>
                      <a:pt x="5" y="0"/>
                      <a:pt x="5" y="0"/>
                      <a:pt x="5" y="0"/>
                    </a:cubicBezTo>
                    <a:cubicBezTo>
                      <a:pt x="2" y="0"/>
                      <a:pt x="0" y="3"/>
                      <a:pt x="0" y="5"/>
                    </a:cubicBezTo>
                    <a:cubicBezTo>
                      <a:pt x="0" y="8"/>
                      <a:pt x="2" y="10"/>
                      <a:pt x="5" y="10"/>
                    </a:cubicBezTo>
                    <a:cubicBezTo>
                      <a:pt x="72" y="10"/>
                      <a:pt x="72" y="10"/>
                      <a:pt x="72" y="10"/>
                    </a:cubicBezTo>
                    <a:lnTo>
                      <a:pt x="72" y="0"/>
                    </a:lnTo>
                    <a:close/>
                  </a:path>
                </a:pathLst>
              </a:custGeom>
              <a:solidFill>
                <a:srgbClr val="66F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dirty="0"/>
              </a:p>
            </p:txBody>
          </p:sp>
          <p:sp>
            <p:nvSpPr>
              <p:cNvPr id="26" name="Oval 25">
                <a:extLst>
                  <a:ext uri="{FF2B5EF4-FFF2-40B4-BE49-F238E27FC236}">
                    <a16:creationId xmlns:a16="http://schemas.microsoft.com/office/drawing/2014/main" id="{EFDD4059-F3DF-4E76-9291-9E51C46ADDB4}"/>
                  </a:ext>
                </a:extLst>
              </p:cNvPr>
              <p:cNvSpPr>
                <a:spLocks noChangeArrowheads="1"/>
              </p:cNvSpPr>
              <p:nvPr/>
            </p:nvSpPr>
            <p:spPr bwMode="auto">
              <a:xfrm>
                <a:off x="6006" y="1980"/>
                <a:ext cx="44" cy="44"/>
              </a:xfrm>
              <a:prstGeom prst="ellipse">
                <a:avLst/>
              </a:prstGeom>
              <a:solidFill>
                <a:srgbClr val="66F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dirty="0"/>
              </a:p>
            </p:txBody>
          </p:sp>
          <p:sp>
            <p:nvSpPr>
              <p:cNvPr id="27" name="Freeform 27">
                <a:extLst>
                  <a:ext uri="{FF2B5EF4-FFF2-40B4-BE49-F238E27FC236}">
                    <a16:creationId xmlns:a16="http://schemas.microsoft.com/office/drawing/2014/main" id="{FC6031B0-ED1F-468E-B708-71CEDF360D28}"/>
                  </a:ext>
                </a:extLst>
              </p:cNvPr>
              <p:cNvSpPr>
                <a:spLocks/>
              </p:cNvSpPr>
              <p:nvPr/>
            </p:nvSpPr>
            <p:spPr bwMode="auto">
              <a:xfrm>
                <a:off x="5855" y="2117"/>
                <a:ext cx="334" cy="28"/>
              </a:xfrm>
              <a:custGeom>
                <a:avLst/>
                <a:gdLst>
                  <a:gd name="T0" fmla="*/ 0 w 149"/>
                  <a:gd name="T1" fmla="*/ 0 h 11"/>
                  <a:gd name="T2" fmla="*/ 0 w 149"/>
                  <a:gd name="T3" fmla="*/ 4 h 11"/>
                  <a:gd name="T4" fmla="*/ 6 w 149"/>
                  <a:gd name="T5" fmla="*/ 11 h 11"/>
                  <a:gd name="T6" fmla="*/ 143 w 149"/>
                  <a:gd name="T7" fmla="*/ 11 h 11"/>
                  <a:gd name="T8" fmla="*/ 149 w 149"/>
                  <a:gd name="T9" fmla="*/ 4 h 11"/>
                  <a:gd name="T10" fmla="*/ 149 w 149"/>
                  <a:gd name="T11" fmla="*/ 0 h 11"/>
                  <a:gd name="T12" fmla="*/ 0 w 149"/>
                  <a:gd name="T13" fmla="*/ 0 h 11"/>
                </a:gdLst>
                <a:ahLst/>
                <a:cxnLst>
                  <a:cxn ang="0">
                    <a:pos x="T0" y="T1"/>
                  </a:cxn>
                  <a:cxn ang="0">
                    <a:pos x="T2" y="T3"/>
                  </a:cxn>
                  <a:cxn ang="0">
                    <a:pos x="T4" y="T5"/>
                  </a:cxn>
                  <a:cxn ang="0">
                    <a:pos x="T6" y="T7"/>
                  </a:cxn>
                  <a:cxn ang="0">
                    <a:pos x="T8" y="T9"/>
                  </a:cxn>
                  <a:cxn ang="0">
                    <a:pos x="T10" y="T11"/>
                  </a:cxn>
                  <a:cxn ang="0">
                    <a:pos x="T12" y="T13"/>
                  </a:cxn>
                </a:cxnLst>
                <a:rect l="0" t="0" r="r" b="b"/>
                <a:pathLst>
                  <a:path w="149" h="11">
                    <a:moveTo>
                      <a:pt x="0" y="0"/>
                    </a:moveTo>
                    <a:cubicBezTo>
                      <a:pt x="0" y="4"/>
                      <a:pt x="0" y="4"/>
                      <a:pt x="0" y="4"/>
                    </a:cubicBezTo>
                    <a:cubicBezTo>
                      <a:pt x="0" y="8"/>
                      <a:pt x="3" y="11"/>
                      <a:pt x="6" y="11"/>
                    </a:cubicBezTo>
                    <a:cubicBezTo>
                      <a:pt x="143" y="11"/>
                      <a:pt x="143" y="11"/>
                      <a:pt x="143" y="11"/>
                    </a:cubicBezTo>
                    <a:cubicBezTo>
                      <a:pt x="146" y="11"/>
                      <a:pt x="149" y="8"/>
                      <a:pt x="149" y="4"/>
                    </a:cubicBezTo>
                    <a:cubicBezTo>
                      <a:pt x="149" y="0"/>
                      <a:pt x="149" y="0"/>
                      <a:pt x="149" y="0"/>
                    </a:cubicBezTo>
                    <a:lnTo>
                      <a:pt x="0"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dirty="0"/>
              </a:p>
            </p:txBody>
          </p:sp>
          <p:sp>
            <p:nvSpPr>
              <p:cNvPr id="28" name="Rectangle 27">
                <a:extLst>
                  <a:ext uri="{FF2B5EF4-FFF2-40B4-BE49-F238E27FC236}">
                    <a16:creationId xmlns:a16="http://schemas.microsoft.com/office/drawing/2014/main" id="{20B61CCE-C1BA-4603-8E72-244A96EF2592}"/>
                  </a:ext>
                </a:extLst>
              </p:cNvPr>
              <p:cNvSpPr>
                <a:spLocks noChangeArrowheads="1"/>
              </p:cNvSpPr>
              <p:nvPr/>
            </p:nvSpPr>
            <p:spPr bwMode="auto">
              <a:xfrm>
                <a:off x="5855" y="2071"/>
                <a:ext cx="334" cy="46"/>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dirty="0"/>
              </a:p>
            </p:txBody>
          </p:sp>
        </p:grpSp>
        <p:sp>
          <p:nvSpPr>
            <p:cNvPr id="15" name="Rectangle 14">
              <a:extLst>
                <a:ext uri="{FF2B5EF4-FFF2-40B4-BE49-F238E27FC236}">
                  <a16:creationId xmlns:a16="http://schemas.microsoft.com/office/drawing/2014/main" id="{B1229E0F-3B51-4799-8CDF-95D92B9417EB}"/>
                </a:ext>
              </a:extLst>
            </p:cNvPr>
            <p:cNvSpPr/>
            <p:nvPr/>
          </p:nvSpPr>
          <p:spPr bwMode="auto">
            <a:xfrm>
              <a:off x="8822083" y="2100326"/>
              <a:ext cx="914400" cy="1458337"/>
            </a:xfrm>
            <a:prstGeom prst="rect">
              <a:avLst/>
            </a:prstGeom>
            <a:noFill/>
            <a:ln w="22225">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lt1"/>
                  </a:solidFill>
                  <a:latin typeface="+mn-lt"/>
                  <a:ea typeface="+mn-ea"/>
                  <a:cs typeface="+mn-cs"/>
                </a:defRPr>
              </a:lvl1pPr>
              <a:lvl2pPr marL="457200" algn="l" rtl="0" fontAlgn="base">
                <a:spcBef>
                  <a:spcPct val="0"/>
                </a:spcBef>
                <a:spcAft>
                  <a:spcPct val="0"/>
                </a:spcAft>
                <a:defRPr b="1" kern="1200">
                  <a:solidFill>
                    <a:schemeClr val="lt1"/>
                  </a:solidFill>
                  <a:latin typeface="+mn-lt"/>
                  <a:ea typeface="+mn-ea"/>
                  <a:cs typeface="+mn-cs"/>
                </a:defRPr>
              </a:lvl2pPr>
              <a:lvl3pPr marL="914400" algn="l" rtl="0" fontAlgn="base">
                <a:spcBef>
                  <a:spcPct val="0"/>
                </a:spcBef>
                <a:spcAft>
                  <a:spcPct val="0"/>
                </a:spcAft>
                <a:defRPr b="1" kern="1200">
                  <a:solidFill>
                    <a:schemeClr val="lt1"/>
                  </a:solidFill>
                  <a:latin typeface="+mn-lt"/>
                  <a:ea typeface="+mn-ea"/>
                  <a:cs typeface="+mn-cs"/>
                </a:defRPr>
              </a:lvl3pPr>
              <a:lvl4pPr marL="1371600" algn="l" rtl="0" fontAlgn="base">
                <a:spcBef>
                  <a:spcPct val="0"/>
                </a:spcBef>
                <a:spcAft>
                  <a:spcPct val="0"/>
                </a:spcAft>
                <a:defRPr b="1" kern="1200">
                  <a:solidFill>
                    <a:schemeClr val="lt1"/>
                  </a:solidFill>
                  <a:latin typeface="+mn-lt"/>
                  <a:ea typeface="+mn-ea"/>
                  <a:cs typeface="+mn-cs"/>
                </a:defRPr>
              </a:lvl4pPr>
              <a:lvl5pPr marL="1828800" algn="l" rtl="0" fontAlgn="base">
                <a:spcBef>
                  <a:spcPct val="0"/>
                </a:spcBef>
                <a:spcAft>
                  <a:spcPct val="0"/>
                </a:spcAft>
                <a:defRPr b="1" kern="1200">
                  <a:solidFill>
                    <a:schemeClr val="lt1"/>
                  </a:solidFill>
                  <a:latin typeface="+mn-lt"/>
                  <a:ea typeface="+mn-ea"/>
                  <a:cs typeface="+mn-cs"/>
                </a:defRPr>
              </a:lvl5pPr>
              <a:lvl6pPr marL="2286000" algn="l" defTabSz="914400" rtl="0" eaLnBrk="1" latinLnBrk="0" hangingPunct="1">
                <a:defRPr b="1" kern="1200">
                  <a:solidFill>
                    <a:schemeClr val="lt1"/>
                  </a:solidFill>
                  <a:latin typeface="+mn-lt"/>
                  <a:ea typeface="+mn-ea"/>
                  <a:cs typeface="+mn-cs"/>
                </a:defRPr>
              </a:lvl6pPr>
              <a:lvl7pPr marL="2743200" algn="l" defTabSz="914400" rtl="0" eaLnBrk="1" latinLnBrk="0" hangingPunct="1">
                <a:defRPr b="1" kern="1200">
                  <a:solidFill>
                    <a:schemeClr val="lt1"/>
                  </a:solidFill>
                  <a:latin typeface="+mn-lt"/>
                  <a:ea typeface="+mn-ea"/>
                  <a:cs typeface="+mn-cs"/>
                </a:defRPr>
              </a:lvl7pPr>
              <a:lvl8pPr marL="3200400" algn="l" defTabSz="914400" rtl="0" eaLnBrk="1" latinLnBrk="0" hangingPunct="1">
                <a:defRPr b="1" kern="1200">
                  <a:solidFill>
                    <a:schemeClr val="lt1"/>
                  </a:solidFill>
                  <a:latin typeface="+mn-lt"/>
                  <a:ea typeface="+mn-ea"/>
                  <a:cs typeface="+mn-cs"/>
                </a:defRPr>
              </a:lvl8pPr>
              <a:lvl9pPr marL="3657600" algn="l" defTabSz="914400" rtl="0" eaLnBrk="1" latinLnBrk="0" hangingPunct="1">
                <a:defRPr b="1"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29" name="Group 28">
            <a:extLst>
              <a:ext uri="{FF2B5EF4-FFF2-40B4-BE49-F238E27FC236}">
                <a16:creationId xmlns:a16="http://schemas.microsoft.com/office/drawing/2014/main" id="{E8E9F13D-62BB-4C50-89FF-64F0A216CFEE}"/>
              </a:ext>
            </a:extLst>
          </p:cNvPr>
          <p:cNvGrpSpPr>
            <a:grpSpLocks noChangeAspect="1"/>
          </p:cNvGrpSpPr>
          <p:nvPr/>
        </p:nvGrpSpPr>
        <p:grpSpPr>
          <a:xfrm>
            <a:off x="2324540" y="2456641"/>
            <a:ext cx="518166" cy="826403"/>
            <a:chOff x="8822083" y="2100326"/>
            <a:chExt cx="914400" cy="1458337"/>
          </a:xfrm>
        </p:grpSpPr>
        <p:grpSp>
          <p:nvGrpSpPr>
            <p:cNvPr id="30" name="Group 29">
              <a:extLst>
                <a:ext uri="{FF2B5EF4-FFF2-40B4-BE49-F238E27FC236}">
                  <a16:creationId xmlns:a16="http://schemas.microsoft.com/office/drawing/2014/main" id="{51FF344F-4DBF-4DB0-BBF1-745EB6009103}"/>
                </a:ext>
              </a:extLst>
            </p:cNvPr>
            <p:cNvGrpSpPr>
              <a:grpSpLocks noChangeAspect="1"/>
            </p:cNvGrpSpPr>
            <p:nvPr/>
          </p:nvGrpSpPr>
          <p:grpSpPr bwMode="auto">
            <a:xfrm>
              <a:off x="9068949" y="2230438"/>
              <a:ext cx="530226" cy="1174751"/>
              <a:chOff x="5855" y="1405"/>
              <a:chExt cx="334" cy="740"/>
            </a:xfrm>
          </p:grpSpPr>
          <p:sp>
            <p:nvSpPr>
              <p:cNvPr id="32" name="AutoShape 3">
                <a:extLst>
                  <a:ext uri="{FF2B5EF4-FFF2-40B4-BE49-F238E27FC236}">
                    <a16:creationId xmlns:a16="http://schemas.microsoft.com/office/drawing/2014/main" id="{FAAF40D1-7336-4240-9217-8318FE7290F3}"/>
                  </a:ext>
                </a:extLst>
              </p:cNvPr>
              <p:cNvSpPr>
                <a:spLocks noChangeAspect="1" noChangeArrowheads="1" noTextEdit="1"/>
              </p:cNvSpPr>
              <p:nvPr/>
            </p:nvSpPr>
            <p:spPr bwMode="auto">
              <a:xfrm>
                <a:off x="5855" y="1408"/>
                <a:ext cx="328" cy="7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dirty="0"/>
              </a:p>
            </p:txBody>
          </p:sp>
          <p:sp>
            <p:nvSpPr>
              <p:cNvPr id="33" name="Freeform 33">
                <a:extLst>
                  <a:ext uri="{FF2B5EF4-FFF2-40B4-BE49-F238E27FC236}">
                    <a16:creationId xmlns:a16="http://schemas.microsoft.com/office/drawing/2014/main" id="{59BDDA8C-8EA9-4CD2-A59A-420B959A95A8}"/>
                  </a:ext>
                </a:extLst>
              </p:cNvPr>
              <p:cNvSpPr>
                <a:spLocks/>
              </p:cNvSpPr>
              <p:nvPr/>
            </p:nvSpPr>
            <p:spPr bwMode="auto">
              <a:xfrm>
                <a:off x="5855" y="1405"/>
                <a:ext cx="334" cy="740"/>
              </a:xfrm>
              <a:custGeom>
                <a:avLst/>
                <a:gdLst>
                  <a:gd name="T0" fmla="*/ 149 w 149"/>
                  <a:gd name="T1" fmla="*/ 280 h 287"/>
                  <a:gd name="T2" fmla="*/ 143 w 149"/>
                  <a:gd name="T3" fmla="*/ 287 h 287"/>
                  <a:gd name="T4" fmla="*/ 6 w 149"/>
                  <a:gd name="T5" fmla="*/ 287 h 287"/>
                  <a:gd name="T6" fmla="*/ 0 w 149"/>
                  <a:gd name="T7" fmla="*/ 280 h 287"/>
                  <a:gd name="T8" fmla="*/ 0 w 149"/>
                  <a:gd name="T9" fmla="*/ 7 h 287"/>
                  <a:gd name="T10" fmla="*/ 6 w 149"/>
                  <a:gd name="T11" fmla="*/ 0 h 287"/>
                  <a:gd name="T12" fmla="*/ 143 w 149"/>
                  <a:gd name="T13" fmla="*/ 0 h 287"/>
                  <a:gd name="T14" fmla="*/ 149 w 149"/>
                  <a:gd name="T15" fmla="*/ 7 h 287"/>
                  <a:gd name="T16" fmla="*/ 149 w 149"/>
                  <a:gd name="T17" fmla="*/ 280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287">
                    <a:moveTo>
                      <a:pt x="149" y="280"/>
                    </a:moveTo>
                    <a:cubicBezTo>
                      <a:pt x="149" y="284"/>
                      <a:pt x="146" y="287"/>
                      <a:pt x="143" y="287"/>
                    </a:cubicBezTo>
                    <a:cubicBezTo>
                      <a:pt x="6" y="287"/>
                      <a:pt x="6" y="287"/>
                      <a:pt x="6" y="287"/>
                    </a:cubicBezTo>
                    <a:cubicBezTo>
                      <a:pt x="3" y="287"/>
                      <a:pt x="0" y="284"/>
                      <a:pt x="0" y="280"/>
                    </a:cubicBezTo>
                    <a:cubicBezTo>
                      <a:pt x="0" y="7"/>
                      <a:pt x="0" y="7"/>
                      <a:pt x="0" y="7"/>
                    </a:cubicBezTo>
                    <a:cubicBezTo>
                      <a:pt x="0" y="3"/>
                      <a:pt x="3" y="0"/>
                      <a:pt x="6" y="0"/>
                    </a:cubicBezTo>
                    <a:cubicBezTo>
                      <a:pt x="143" y="0"/>
                      <a:pt x="143" y="0"/>
                      <a:pt x="143" y="0"/>
                    </a:cubicBezTo>
                    <a:cubicBezTo>
                      <a:pt x="146" y="0"/>
                      <a:pt x="149" y="3"/>
                      <a:pt x="149" y="7"/>
                    </a:cubicBezTo>
                    <a:lnTo>
                      <a:pt x="149" y="280"/>
                    </a:lnTo>
                    <a:close/>
                  </a:path>
                </a:pathLst>
              </a:custGeom>
              <a:solidFill>
                <a:srgbClr val="D2D2D2">
                  <a:alpha val="80000"/>
                </a:srgbClr>
              </a:solidFill>
              <a:ln w="9525">
                <a:solidFill>
                  <a:schemeClr val="tx1"/>
                </a:solidFill>
                <a:round/>
                <a:headEnd/>
                <a:tailEnd/>
              </a:ln>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dirty="0"/>
              </a:p>
            </p:txBody>
          </p:sp>
          <p:sp>
            <p:nvSpPr>
              <p:cNvPr id="34" name="Rectangle 33">
                <a:extLst>
                  <a:ext uri="{FF2B5EF4-FFF2-40B4-BE49-F238E27FC236}">
                    <a16:creationId xmlns:a16="http://schemas.microsoft.com/office/drawing/2014/main" id="{77AD56DE-64ED-489B-A043-CB10A6BE6CF5}"/>
                  </a:ext>
                </a:extLst>
              </p:cNvPr>
              <p:cNvSpPr>
                <a:spLocks noChangeArrowheads="1"/>
              </p:cNvSpPr>
              <p:nvPr/>
            </p:nvSpPr>
            <p:spPr bwMode="auto">
              <a:xfrm>
                <a:off x="5855" y="1480"/>
                <a:ext cx="173" cy="7"/>
              </a:xfrm>
              <a:prstGeom prst="rect">
                <a:avLst/>
              </a:prstGeom>
              <a:solidFill>
                <a:schemeClr val="tx1"/>
              </a:solidFill>
              <a:ln w="9525">
                <a:solidFill>
                  <a:schemeClr val="tx1"/>
                </a:solidFill>
                <a:miter lim="800000"/>
                <a:headEnd/>
                <a:tailEnd/>
              </a:ln>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dirty="0"/>
              </a:p>
            </p:txBody>
          </p:sp>
          <p:sp>
            <p:nvSpPr>
              <p:cNvPr id="35" name="Freeform 35">
                <a:extLst>
                  <a:ext uri="{FF2B5EF4-FFF2-40B4-BE49-F238E27FC236}">
                    <a16:creationId xmlns:a16="http://schemas.microsoft.com/office/drawing/2014/main" id="{5BEBC94F-B643-4D43-A1F7-50D13F1618EB}"/>
                  </a:ext>
                </a:extLst>
              </p:cNvPr>
              <p:cNvSpPr>
                <a:spLocks/>
              </p:cNvSpPr>
              <p:nvPr/>
            </p:nvSpPr>
            <p:spPr bwMode="auto">
              <a:xfrm>
                <a:off x="5998" y="1475"/>
                <a:ext cx="188" cy="26"/>
              </a:xfrm>
              <a:custGeom>
                <a:avLst/>
                <a:gdLst>
                  <a:gd name="T0" fmla="*/ 72 w 72"/>
                  <a:gd name="T1" fmla="*/ 0 h 10"/>
                  <a:gd name="T2" fmla="*/ 5 w 72"/>
                  <a:gd name="T3" fmla="*/ 0 h 10"/>
                  <a:gd name="T4" fmla="*/ 0 w 72"/>
                  <a:gd name="T5" fmla="*/ 5 h 10"/>
                  <a:gd name="T6" fmla="*/ 5 w 72"/>
                  <a:gd name="T7" fmla="*/ 10 h 10"/>
                  <a:gd name="T8" fmla="*/ 72 w 72"/>
                  <a:gd name="T9" fmla="*/ 10 h 10"/>
                  <a:gd name="T10" fmla="*/ 72 w 72"/>
                  <a:gd name="T11" fmla="*/ 0 h 10"/>
                </a:gdLst>
                <a:ahLst/>
                <a:cxnLst>
                  <a:cxn ang="0">
                    <a:pos x="T0" y="T1"/>
                  </a:cxn>
                  <a:cxn ang="0">
                    <a:pos x="T2" y="T3"/>
                  </a:cxn>
                  <a:cxn ang="0">
                    <a:pos x="T4" y="T5"/>
                  </a:cxn>
                  <a:cxn ang="0">
                    <a:pos x="T6" y="T7"/>
                  </a:cxn>
                  <a:cxn ang="0">
                    <a:pos x="T8" y="T9"/>
                  </a:cxn>
                  <a:cxn ang="0">
                    <a:pos x="T10" y="T11"/>
                  </a:cxn>
                </a:cxnLst>
                <a:rect l="0" t="0" r="r" b="b"/>
                <a:pathLst>
                  <a:path w="72" h="10">
                    <a:moveTo>
                      <a:pt x="72" y="0"/>
                    </a:moveTo>
                    <a:cubicBezTo>
                      <a:pt x="5" y="0"/>
                      <a:pt x="5" y="0"/>
                      <a:pt x="5" y="0"/>
                    </a:cubicBezTo>
                    <a:cubicBezTo>
                      <a:pt x="2" y="0"/>
                      <a:pt x="0" y="2"/>
                      <a:pt x="0" y="5"/>
                    </a:cubicBezTo>
                    <a:cubicBezTo>
                      <a:pt x="0" y="7"/>
                      <a:pt x="2" y="10"/>
                      <a:pt x="5" y="10"/>
                    </a:cubicBezTo>
                    <a:cubicBezTo>
                      <a:pt x="72" y="10"/>
                      <a:pt x="72" y="10"/>
                      <a:pt x="72" y="10"/>
                    </a:cubicBezTo>
                    <a:lnTo>
                      <a:pt x="72" y="0"/>
                    </a:lnTo>
                    <a:close/>
                  </a:path>
                </a:pathLst>
              </a:custGeom>
              <a:solidFill>
                <a:srgbClr val="66F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dirty="0"/>
              </a:p>
            </p:txBody>
          </p:sp>
          <p:sp>
            <p:nvSpPr>
              <p:cNvPr id="36" name="Rectangle 35">
                <a:extLst>
                  <a:ext uri="{FF2B5EF4-FFF2-40B4-BE49-F238E27FC236}">
                    <a16:creationId xmlns:a16="http://schemas.microsoft.com/office/drawing/2014/main" id="{8EE7B7C4-8BFE-42D7-B3CA-D889BB129976}"/>
                  </a:ext>
                </a:extLst>
              </p:cNvPr>
              <p:cNvSpPr>
                <a:spLocks noChangeArrowheads="1"/>
              </p:cNvSpPr>
              <p:nvPr/>
            </p:nvSpPr>
            <p:spPr bwMode="auto">
              <a:xfrm>
                <a:off x="5855" y="1571"/>
                <a:ext cx="173" cy="6"/>
              </a:xfrm>
              <a:prstGeom prst="rect">
                <a:avLst/>
              </a:prstGeom>
              <a:solidFill>
                <a:srgbClr val="505050"/>
              </a:solidFill>
              <a:ln w="9525">
                <a:solidFill>
                  <a:schemeClr val="tx1"/>
                </a:solidFill>
                <a:miter lim="800000"/>
                <a:headEnd/>
                <a:tailEnd/>
              </a:ln>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dirty="0"/>
              </a:p>
            </p:txBody>
          </p:sp>
          <p:sp>
            <p:nvSpPr>
              <p:cNvPr id="37" name="Freeform 37">
                <a:extLst>
                  <a:ext uri="{FF2B5EF4-FFF2-40B4-BE49-F238E27FC236}">
                    <a16:creationId xmlns:a16="http://schemas.microsoft.com/office/drawing/2014/main" id="{24E3CB36-9966-4318-B962-2444519B0F6A}"/>
                  </a:ext>
                </a:extLst>
              </p:cNvPr>
              <p:cNvSpPr>
                <a:spLocks/>
              </p:cNvSpPr>
              <p:nvPr/>
            </p:nvSpPr>
            <p:spPr bwMode="auto">
              <a:xfrm>
                <a:off x="5998" y="1560"/>
                <a:ext cx="188" cy="26"/>
              </a:xfrm>
              <a:custGeom>
                <a:avLst/>
                <a:gdLst>
                  <a:gd name="T0" fmla="*/ 72 w 72"/>
                  <a:gd name="T1" fmla="*/ 0 h 10"/>
                  <a:gd name="T2" fmla="*/ 5 w 72"/>
                  <a:gd name="T3" fmla="*/ 0 h 10"/>
                  <a:gd name="T4" fmla="*/ 0 w 72"/>
                  <a:gd name="T5" fmla="*/ 5 h 10"/>
                  <a:gd name="T6" fmla="*/ 5 w 72"/>
                  <a:gd name="T7" fmla="*/ 10 h 10"/>
                  <a:gd name="T8" fmla="*/ 72 w 72"/>
                  <a:gd name="T9" fmla="*/ 10 h 10"/>
                  <a:gd name="T10" fmla="*/ 72 w 72"/>
                  <a:gd name="T11" fmla="*/ 0 h 10"/>
                </a:gdLst>
                <a:ahLst/>
                <a:cxnLst>
                  <a:cxn ang="0">
                    <a:pos x="T0" y="T1"/>
                  </a:cxn>
                  <a:cxn ang="0">
                    <a:pos x="T2" y="T3"/>
                  </a:cxn>
                  <a:cxn ang="0">
                    <a:pos x="T4" y="T5"/>
                  </a:cxn>
                  <a:cxn ang="0">
                    <a:pos x="T6" y="T7"/>
                  </a:cxn>
                  <a:cxn ang="0">
                    <a:pos x="T8" y="T9"/>
                  </a:cxn>
                  <a:cxn ang="0">
                    <a:pos x="T10" y="T11"/>
                  </a:cxn>
                </a:cxnLst>
                <a:rect l="0" t="0" r="r" b="b"/>
                <a:pathLst>
                  <a:path w="72" h="10">
                    <a:moveTo>
                      <a:pt x="72" y="0"/>
                    </a:moveTo>
                    <a:cubicBezTo>
                      <a:pt x="5" y="0"/>
                      <a:pt x="5" y="0"/>
                      <a:pt x="5" y="0"/>
                    </a:cubicBezTo>
                    <a:cubicBezTo>
                      <a:pt x="2" y="0"/>
                      <a:pt x="0" y="2"/>
                      <a:pt x="0" y="5"/>
                    </a:cubicBezTo>
                    <a:cubicBezTo>
                      <a:pt x="0" y="8"/>
                      <a:pt x="2" y="10"/>
                      <a:pt x="5" y="10"/>
                    </a:cubicBezTo>
                    <a:cubicBezTo>
                      <a:pt x="72" y="10"/>
                      <a:pt x="72" y="10"/>
                      <a:pt x="72" y="10"/>
                    </a:cubicBezTo>
                    <a:lnTo>
                      <a:pt x="72" y="0"/>
                    </a:lnTo>
                    <a:close/>
                  </a:path>
                </a:pathLst>
              </a:custGeom>
              <a:solidFill>
                <a:srgbClr val="66F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dirty="0"/>
              </a:p>
            </p:txBody>
          </p:sp>
          <p:sp>
            <p:nvSpPr>
              <p:cNvPr id="38" name="Rectangle 37">
                <a:extLst>
                  <a:ext uri="{FF2B5EF4-FFF2-40B4-BE49-F238E27FC236}">
                    <a16:creationId xmlns:a16="http://schemas.microsoft.com/office/drawing/2014/main" id="{94190B10-483A-4813-A28A-2114EF1AF4FC}"/>
                  </a:ext>
                </a:extLst>
              </p:cNvPr>
              <p:cNvSpPr>
                <a:spLocks noChangeArrowheads="1"/>
              </p:cNvSpPr>
              <p:nvPr/>
            </p:nvSpPr>
            <p:spPr bwMode="auto">
              <a:xfrm>
                <a:off x="5855" y="1657"/>
                <a:ext cx="173" cy="5"/>
              </a:xfrm>
              <a:prstGeom prst="rect">
                <a:avLst/>
              </a:prstGeom>
              <a:solidFill>
                <a:schemeClr val="bg1">
                  <a:lumMod val="50000"/>
                </a:schemeClr>
              </a:solidFill>
              <a:ln w="9525">
                <a:solidFill>
                  <a:schemeClr val="tx1"/>
                </a:solidFill>
                <a:miter lim="800000"/>
                <a:headEnd/>
                <a:tailEnd/>
              </a:ln>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dirty="0"/>
              </a:p>
            </p:txBody>
          </p:sp>
          <p:sp>
            <p:nvSpPr>
              <p:cNvPr id="39" name="Freeform 39">
                <a:extLst>
                  <a:ext uri="{FF2B5EF4-FFF2-40B4-BE49-F238E27FC236}">
                    <a16:creationId xmlns:a16="http://schemas.microsoft.com/office/drawing/2014/main" id="{A7A39C96-7B58-43AF-B0C3-3417318980BD}"/>
                  </a:ext>
                </a:extLst>
              </p:cNvPr>
              <p:cNvSpPr>
                <a:spLocks/>
              </p:cNvSpPr>
              <p:nvPr/>
            </p:nvSpPr>
            <p:spPr bwMode="auto">
              <a:xfrm>
                <a:off x="5998" y="1645"/>
                <a:ext cx="188" cy="26"/>
              </a:xfrm>
              <a:custGeom>
                <a:avLst/>
                <a:gdLst>
                  <a:gd name="T0" fmla="*/ 72 w 72"/>
                  <a:gd name="T1" fmla="*/ 0 h 10"/>
                  <a:gd name="T2" fmla="*/ 5 w 72"/>
                  <a:gd name="T3" fmla="*/ 0 h 10"/>
                  <a:gd name="T4" fmla="*/ 0 w 72"/>
                  <a:gd name="T5" fmla="*/ 5 h 10"/>
                  <a:gd name="T6" fmla="*/ 5 w 72"/>
                  <a:gd name="T7" fmla="*/ 10 h 10"/>
                  <a:gd name="T8" fmla="*/ 72 w 72"/>
                  <a:gd name="T9" fmla="*/ 10 h 10"/>
                  <a:gd name="T10" fmla="*/ 72 w 72"/>
                  <a:gd name="T11" fmla="*/ 0 h 10"/>
                </a:gdLst>
                <a:ahLst/>
                <a:cxnLst>
                  <a:cxn ang="0">
                    <a:pos x="T0" y="T1"/>
                  </a:cxn>
                  <a:cxn ang="0">
                    <a:pos x="T2" y="T3"/>
                  </a:cxn>
                  <a:cxn ang="0">
                    <a:pos x="T4" y="T5"/>
                  </a:cxn>
                  <a:cxn ang="0">
                    <a:pos x="T6" y="T7"/>
                  </a:cxn>
                  <a:cxn ang="0">
                    <a:pos x="T8" y="T9"/>
                  </a:cxn>
                  <a:cxn ang="0">
                    <a:pos x="T10" y="T11"/>
                  </a:cxn>
                </a:cxnLst>
                <a:rect l="0" t="0" r="r" b="b"/>
                <a:pathLst>
                  <a:path w="72" h="10">
                    <a:moveTo>
                      <a:pt x="72" y="0"/>
                    </a:moveTo>
                    <a:cubicBezTo>
                      <a:pt x="5" y="0"/>
                      <a:pt x="5" y="0"/>
                      <a:pt x="5" y="0"/>
                    </a:cubicBezTo>
                    <a:cubicBezTo>
                      <a:pt x="2" y="0"/>
                      <a:pt x="0" y="2"/>
                      <a:pt x="0" y="5"/>
                    </a:cubicBezTo>
                    <a:cubicBezTo>
                      <a:pt x="0" y="8"/>
                      <a:pt x="2" y="10"/>
                      <a:pt x="5" y="10"/>
                    </a:cubicBezTo>
                    <a:cubicBezTo>
                      <a:pt x="72" y="10"/>
                      <a:pt x="72" y="10"/>
                      <a:pt x="72" y="10"/>
                    </a:cubicBezTo>
                    <a:lnTo>
                      <a:pt x="72" y="0"/>
                    </a:lnTo>
                    <a:close/>
                  </a:path>
                </a:pathLst>
              </a:custGeom>
              <a:solidFill>
                <a:srgbClr val="66F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dirty="0"/>
              </a:p>
            </p:txBody>
          </p:sp>
          <p:sp>
            <p:nvSpPr>
              <p:cNvPr id="40" name="Rectangle 39">
                <a:extLst>
                  <a:ext uri="{FF2B5EF4-FFF2-40B4-BE49-F238E27FC236}">
                    <a16:creationId xmlns:a16="http://schemas.microsoft.com/office/drawing/2014/main" id="{7A379B9A-D7C9-4F40-85BF-6285AF837367}"/>
                  </a:ext>
                </a:extLst>
              </p:cNvPr>
              <p:cNvSpPr>
                <a:spLocks noChangeArrowheads="1"/>
              </p:cNvSpPr>
              <p:nvPr/>
            </p:nvSpPr>
            <p:spPr bwMode="auto">
              <a:xfrm>
                <a:off x="5855" y="1741"/>
                <a:ext cx="173" cy="7"/>
              </a:xfrm>
              <a:prstGeom prst="rect">
                <a:avLst/>
              </a:prstGeom>
              <a:solidFill>
                <a:schemeClr val="tx1"/>
              </a:solidFill>
              <a:ln w="9525">
                <a:solidFill>
                  <a:schemeClr val="tx1"/>
                </a:solidFill>
                <a:miter lim="800000"/>
                <a:headEnd/>
                <a:tailEnd/>
              </a:ln>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dirty="0"/>
              </a:p>
            </p:txBody>
          </p:sp>
          <p:sp>
            <p:nvSpPr>
              <p:cNvPr id="41" name="Freeform 41">
                <a:extLst>
                  <a:ext uri="{FF2B5EF4-FFF2-40B4-BE49-F238E27FC236}">
                    <a16:creationId xmlns:a16="http://schemas.microsoft.com/office/drawing/2014/main" id="{39AEA5AB-8D96-4CF4-B2A2-BB57D6F641AD}"/>
                  </a:ext>
                </a:extLst>
              </p:cNvPr>
              <p:cNvSpPr>
                <a:spLocks/>
              </p:cNvSpPr>
              <p:nvPr/>
            </p:nvSpPr>
            <p:spPr bwMode="auto">
              <a:xfrm>
                <a:off x="5998" y="1730"/>
                <a:ext cx="188" cy="26"/>
              </a:xfrm>
              <a:custGeom>
                <a:avLst/>
                <a:gdLst>
                  <a:gd name="T0" fmla="*/ 72 w 72"/>
                  <a:gd name="T1" fmla="*/ 0 h 10"/>
                  <a:gd name="T2" fmla="*/ 5 w 72"/>
                  <a:gd name="T3" fmla="*/ 0 h 10"/>
                  <a:gd name="T4" fmla="*/ 0 w 72"/>
                  <a:gd name="T5" fmla="*/ 5 h 10"/>
                  <a:gd name="T6" fmla="*/ 5 w 72"/>
                  <a:gd name="T7" fmla="*/ 10 h 10"/>
                  <a:gd name="T8" fmla="*/ 72 w 72"/>
                  <a:gd name="T9" fmla="*/ 10 h 10"/>
                  <a:gd name="T10" fmla="*/ 72 w 72"/>
                  <a:gd name="T11" fmla="*/ 0 h 10"/>
                </a:gdLst>
                <a:ahLst/>
                <a:cxnLst>
                  <a:cxn ang="0">
                    <a:pos x="T0" y="T1"/>
                  </a:cxn>
                  <a:cxn ang="0">
                    <a:pos x="T2" y="T3"/>
                  </a:cxn>
                  <a:cxn ang="0">
                    <a:pos x="T4" y="T5"/>
                  </a:cxn>
                  <a:cxn ang="0">
                    <a:pos x="T6" y="T7"/>
                  </a:cxn>
                  <a:cxn ang="0">
                    <a:pos x="T8" y="T9"/>
                  </a:cxn>
                  <a:cxn ang="0">
                    <a:pos x="T10" y="T11"/>
                  </a:cxn>
                </a:cxnLst>
                <a:rect l="0" t="0" r="r" b="b"/>
                <a:pathLst>
                  <a:path w="72" h="10">
                    <a:moveTo>
                      <a:pt x="72" y="0"/>
                    </a:moveTo>
                    <a:cubicBezTo>
                      <a:pt x="5" y="0"/>
                      <a:pt x="5" y="0"/>
                      <a:pt x="5" y="0"/>
                    </a:cubicBezTo>
                    <a:cubicBezTo>
                      <a:pt x="2" y="0"/>
                      <a:pt x="0" y="3"/>
                      <a:pt x="0" y="5"/>
                    </a:cubicBezTo>
                    <a:cubicBezTo>
                      <a:pt x="0" y="8"/>
                      <a:pt x="2" y="10"/>
                      <a:pt x="5" y="10"/>
                    </a:cubicBezTo>
                    <a:cubicBezTo>
                      <a:pt x="72" y="10"/>
                      <a:pt x="72" y="10"/>
                      <a:pt x="72" y="10"/>
                    </a:cubicBezTo>
                    <a:lnTo>
                      <a:pt x="72" y="0"/>
                    </a:lnTo>
                    <a:close/>
                  </a:path>
                </a:pathLst>
              </a:custGeom>
              <a:solidFill>
                <a:srgbClr val="66F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dirty="0"/>
              </a:p>
            </p:txBody>
          </p:sp>
          <p:sp>
            <p:nvSpPr>
              <p:cNvPr id="42" name="Oval 41">
                <a:extLst>
                  <a:ext uri="{FF2B5EF4-FFF2-40B4-BE49-F238E27FC236}">
                    <a16:creationId xmlns:a16="http://schemas.microsoft.com/office/drawing/2014/main" id="{81777392-5556-4F89-91AD-7E5D0F7443A6}"/>
                  </a:ext>
                </a:extLst>
              </p:cNvPr>
              <p:cNvSpPr>
                <a:spLocks noChangeArrowheads="1"/>
              </p:cNvSpPr>
              <p:nvPr/>
            </p:nvSpPr>
            <p:spPr bwMode="auto">
              <a:xfrm>
                <a:off x="6006" y="1980"/>
                <a:ext cx="44" cy="44"/>
              </a:xfrm>
              <a:prstGeom prst="ellipse">
                <a:avLst/>
              </a:prstGeom>
              <a:solidFill>
                <a:srgbClr val="66F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dirty="0"/>
              </a:p>
            </p:txBody>
          </p:sp>
          <p:sp>
            <p:nvSpPr>
              <p:cNvPr id="43" name="Freeform 43">
                <a:extLst>
                  <a:ext uri="{FF2B5EF4-FFF2-40B4-BE49-F238E27FC236}">
                    <a16:creationId xmlns:a16="http://schemas.microsoft.com/office/drawing/2014/main" id="{A1C36333-833F-4766-AB09-5308D9392DD7}"/>
                  </a:ext>
                </a:extLst>
              </p:cNvPr>
              <p:cNvSpPr>
                <a:spLocks/>
              </p:cNvSpPr>
              <p:nvPr/>
            </p:nvSpPr>
            <p:spPr bwMode="auto">
              <a:xfrm>
                <a:off x="5855" y="2117"/>
                <a:ext cx="334" cy="28"/>
              </a:xfrm>
              <a:custGeom>
                <a:avLst/>
                <a:gdLst>
                  <a:gd name="T0" fmla="*/ 0 w 149"/>
                  <a:gd name="T1" fmla="*/ 0 h 11"/>
                  <a:gd name="T2" fmla="*/ 0 w 149"/>
                  <a:gd name="T3" fmla="*/ 4 h 11"/>
                  <a:gd name="T4" fmla="*/ 6 w 149"/>
                  <a:gd name="T5" fmla="*/ 11 h 11"/>
                  <a:gd name="T6" fmla="*/ 143 w 149"/>
                  <a:gd name="T7" fmla="*/ 11 h 11"/>
                  <a:gd name="T8" fmla="*/ 149 w 149"/>
                  <a:gd name="T9" fmla="*/ 4 h 11"/>
                  <a:gd name="T10" fmla="*/ 149 w 149"/>
                  <a:gd name="T11" fmla="*/ 0 h 11"/>
                  <a:gd name="T12" fmla="*/ 0 w 149"/>
                  <a:gd name="T13" fmla="*/ 0 h 11"/>
                </a:gdLst>
                <a:ahLst/>
                <a:cxnLst>
                  <a:cxn ang="0">
                    <a:pos x="T0" y="T1"/>
                  </a:cxn>
                  <a:cxn ang="0">
                    <a:pos x="T2" y="T3"/>
                  </a:cxn>
                  <a:cxn ang="0">
                    <a:pos x="T4" y="T5"/>
                  </a:cxn>
                  <a:cxn ang="0">
                    <a:pos x="T6" y="T7"/>
                  </a:cxn>
                  <a:cxn ang="0">
                    <a:pos x="T8" y="T9"/>
                  </a:cxn>
                  <a:cxn ang="0">
                    <a:pos x="T10" y="T11"/>
                  </a:cxn>
                  <a:cxn ang="0">
                    <a:pos x="T12" y="T13"/>
                  </a:cxn>
                </a:cxnLst>
                <a:rect l="0" t="0" r="r" b="b"/>
                <a:pathLst>
                  <a:path w="149" h="11">
                    <a:moveTo>
                      <a:pt x="0" y="0"/>
                    </a:moveTo>
                    <a:cubicBezTo>
                      <a:pt x="0" y="4"/>
                      <a:pt x="0" y="4"/>
                      <a:pt x="0" y="4"/>
                    </a:cubicBezTo>
                    <a:cubicBezTo>
                      <a:pt x="0" y="8"/>
                      <a:pt x="3" y="11"/>
                      <a:pt x="6" y="11"/>
                    </a:cubicBezTo>
                    <a:cubicBezTo>
                      <a:pt x="143" y="11"/>
                      <a:pt x="143" y="11"/>
                      <a:pt x="143" y="11"/>
                    </a:cubicBezTo>
                    <a:cubicBezTo>
                      <a:pt x="146" y="11"/>
                      <a:pt x="149" y="8"/>
                      <a:pt x="149" y="4"/>
                    </a:cubicBezTo>
                    <a:cubicBezTo>
                      <a:pt x="149" y="0"/>
                      <a:pt x="149" y="0"/>
                      <a:pt x="149" y="0"/>
                    </a:cubicBezTo>
                    <a:lnTo>
                      <a:pt x="0"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dirty="0"/>
              </a:p>
            </p:txBody>
          </p:sp>
          <p:sp>
            <p:nvSpPr>
              <p:cNvPr id="44" name="Rectangle 43">
                <a:extLst>
                  <a:ext uri="{FF2B5EF4-FFF2-40B4-BE49-F238E27FC236}">
                    <a16:creationId xmlns:a16="http://schemas.microsoft.com/office/drawing/2014/main" id="{C964E72C-C5DD-44CB-A8F0-C3C2C63D8583}"/>
                  </a:ext>
                </a:extLst>
              </p:cNvPr>
              <p:cNvSpPr>
                <a:spLocks noChangeArrowheads="1"/>
              </p:cNvSpPr>
              <p:nvPr/>
            </p:nvSpPr>
            <p:spPr bwMode="auto">
              <a:xfrm>
                <a:off x="5855" y="2071"/>
                <a:ext cx="334" cy="46"/>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dirty="0"/>
              </a:p>
            </p:txBody>
          </p:sp>
        </p:grpSp>
        <p:sp>
          <p:nvSpPr>
            <p:cNvPr id="31" name="Rectangle 30">
              <a:extLst>
                <a:ext uri="{FF2B5EF4-FFF2-40B4-BE49-F238E27FC236}">
                  <a16:creationId xmlns:a16="http://schemas.microsoft.com/office/drawing/2014/main" id="{A11B2EB7-0AD6-4612-A6C3-9259441567D5}"/>
                </a:ext>
              </a:extLst>
            </p:cNvPr>
            <p:cNvSpPr/>
            <p:nvPr/>
          </p:nvSpPr>
          <p:spPr bwMode="auto">
            <a:xfrm>
              <a:off x="8822083" y="2100326"/>
              <a:ext cx="914400" cy="1458337"/>
            </a:xfrm>
            <a:prstGeom prst="rect">
              <a:avLst/>
            </a:prstGeom>
            <a:noFill/>
            <a:ln w="22225">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lt1"/>
                  </a:solidFill>
                  <a:latin typeface="+mn-lt"/>
                  <a:ea typeface="+mn-ea"/>
                  <a:cs typeface="+mn-cs"/>
                </a:defRPr>
              </a:lvl1pPr>
              <a:lvl2pPr marL="457200" algn="l" rtl="0" fontAlgn="base">
                <a:spcBef>
                  <a:spcPct val="0"/>
                </a:spcBef>
                <a:spcAft>
                  <a:spcPct val="0"/>
                </a:spcAft>
                <a:defRPr b="1" kern="1200">
                  <a:solidFill>
                    <a:schemeClr val="lt1"/>
                  </a:solidFill>
                  <a:latin typeface="+mn-lt"/>
                  <a:ea typeface="+mn-ea"/>
                  <a:cs typeface="+mn-cs"/>
                </a:defRPr>
              </a:lvl2pPr>
              <a:lvl3pPr marL="914400" algn="l" rtl="0" fontAlgn="base">
                <a:spcBef>
                  <a:spcPct val="0"/>
                </a:spcBef>
                <a:spcAft>
                  <a:spcPct val="0"/>
                </a:spcAft>
                <a:defRPr b="1" kern="1200">
                  <a:solidFill>
                    <a:schemeClr val="lt1"/>
                  </a:solidFill>
                  <a:latin typeface="+mn-lt"/>
                  <a:ea typeface="+mn-ea"/>
                  <a:cs typeface="+mn-cs"/>
                </a:defRPr>
              </a:lvl3pPr>
              <a:lvl4pPr marL="1371600" algn="l" rtl="0" fontAlgn="base">
                <a:spcBef>
                  <a:spcPct val="0"/>
                </a:spcBef>
                <a:spcAft>
                  <a:spcPct val="0"/>
                </a:spcAft>
                <a:defRPr b="1" kern="1200">
                  <a:solidFill>
                    <a:schemeClr val="lt1"/>
                  </a:solidFill>
                  <a:latin typeface="+mn-lt"/>
                  <a:ea typeface="+mn-ea"/>
                  <a:cs typeface="+mn-cs"/>
                </a:defRPr>
              </a:lvl4pPr>
              <a:lvl5pPr marL="1828800" algn="l" rtl="0" fontAlgn="base">
                <a:spcBef>
                  <a:spcPct val="0"/>
                </a:spcBef>
                <a:spcAft>
                  <a:spcPct val="0"/>
                </a:spcAft>
                <a:defRPr b="1" kern="1200">
                  <a:solidFill>
                    <a:schemeClr val="lt1"/>
                  </a:solidFill>
                  <a:latin typeface="+mn-lt"/>
                  <a:ea typeface="+mn-ea"/>
                  <a:cs typeface="+mn-cs"/>
                </a:defRPr>
              </a:lvl5pPr>
              <a:lvl6pPr marL="2286000" algn="l" defTabSz="914400" rtl="0" eaLnBrk="1" latinLnBrk="0" hangingPunct="1">
                <a:defRPr b="1" kern="1200">
                  <a:solidFill>
                    <a:schemeClr val="lt1"/>
                  </a:solidFill>
                  <a:latin typeface="+mn-lt"/>
                  <a:ea typeface="+mn-ea"/>
                  <a:cs typeface="+mn-cs"/>
                </a:defRPr>
              </a:lvl6pPr>
              <a:lvl7pPr marL="2743200" algn="l" defTabSz="914400" rtl="0" eaLnBrk="1" latinLnBrk="0" hangingPunct="1">
                <a:defRPr b="1" kern="1200">
                  <a:solidFill>
                    <a:schemeClr val="lt1"/>
                  </a:solidFill>
                  <a:latin typeface="+mn-lt"/>
                  <a:ea typeface="+mn-ea"/>
                  <a:cs typeface="+mn-cs"/>
                </a:defRPr>
              </a:lvl7pPr>
              <a:lvl8pPr marL="3200400" algn="l" defTabSz="914400" rtl="0" eaLnBrk="1" latinLnBrk="0" hangingPunct="1">
                <a:defRPr b="1" kern="1200">
                  <a:solidFill>
                    <a:schemeClr val="lt1"/>
                  </a:solidFill>
                  <a:latin typeface="+mn-lt"/>
                  <a:ea typeface="+mn-ea"/>
                  <a:cs typeface="+mn-cs"/>
                </a:defRPr>
              </a:lvl8pPr>
              <a:lvl9pPr marL="3657600" algn="l" defTabSz="914400" rtl="0" eaLnBrk="1" latinLnBrk="0" hangingPunct="1">
                <a:defRPr b="1"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45" name="Group 44">
            <a:extLst>
              <a:ext uri="{FF2B5EF4-FFF2-40B4-BE49-F238E27FC236}">
                <a16:creationId xmlns:a16="http://schemas.microsoft.com/office/drawing/2014/main" id="{00B0E1E9-1DD8-4C4D-AC2A-1FC32A0C2B06}"/>
              </a:ext>
            </a:extLst>
          </p:cNvPr>
          <p:cNvGrpSpPr/>
          <p:nvPr/>
        </p:nvGrpSpPr>
        <p:grpSpPr>
          <a:xfrm>
            <a:off x="6651123" y="2300759"/>
            <a:ext cx="670566" cy="978803"/>
            <a:chOff x="6819198" y="2300759"/>
            <a:chExt cx="670566" cy="978803"/>
          </a:xfrm>
        </p:grpSpPr>
        <p:grpSp>
          <p:nvGrpSpPr>
            <p:cNvPr id="46" name="Group 45">
              <a:extLst>
                <a:ext uri="{FF2B5EF4-FFF2-40B4-BE49-F238E27FC236}">
                  <a16:creationId xmlns:a16="http://schemas.microsoft.com/office/drawing/2014/main" id="{93FAFA05-8B1B-4674-BCD5-BF900D4B1772}"/>
                </a:ext>
              </a:extLst>
            </p:cNvPr>
            <p:cNvGrpSpPr>
              <a:grpSpLocks noChangeAspect="1"/>
            </p:cNvGrpSpPr>
            <p:nvPr/>
          </p:nvGrpSpPr>
          <p:grpSpPr>
            <a:xfrm>
              <a:off x="6819198" y="2300759"/>
              <a:ext cx="518166" cy="826403"/>
              <a:chOff x="8822083" y="2100326"/>
              <a:chExt cx="914400" cy="1458337"/>
            </a:xfrm>
          </p:grpSpPr>
          <p:grpSp>
            <p:nvGrpSpPr>
              <p:cNvPr id="63" name="Group 62">
                <a:extLst>
                  <a:ext uri="{FF2B5EF4-FFF2-40B4-BE49-F238E27FC236}">
                    <a16:creationId xmlns:a16="http://schemas.microsoft.com/office/drawing/2014/main" id="{95A32986-67BB-47E8-91D5-FC2AAC5BB1B0}"/>
                  </a:ext>
                </a:extLst>
              </p:cNvPr>
              <p:cNvGrpSpPr>
                <a:grpSpLocks noChangeAspect="1"/>
              </p:cNvGrpSpPr>
              <p:nvPr/>
            </p:nvGrpSpPr>
            <p:grpSpPr bwMode="auto">
              <a:xfrm>
                <a:off x="9068949" y="2230438"/>
                <a:ext cx="530226" cy="1174751"/>
                <a:chOff x="5855" y="1405"/>
                <a:chExt cx="334" cy="740"/>
              </a:xfrm>
            </p:grpSpPr>
            <p:sp>
              <p:nvSpPr>
                <p:cNvPr id="65" name="AutoShape 3">
                  <a:extLst>
                    <a:ext uri="{FF2B5EF4-FFF2-40B4-BE49-F238E27FC236}">
                      <a16:creationId xmlns:a16="http://schemas.microsoft.com/office/drawing/2014/main" id="{4DDF9A94-37FD-471E-886D-5E0470D731CD}"/>
                    </a:ext>
                  </a:extLst>
                </p:cNvPr>
                <p:cNvSpPr>
                  <a:spLocks noChangeAspect="1" noChangeArrowheads="1" noTextEdit="1"/>
                </p:cNvSpPr>
                <p:nvPr/>
              </p:nvSpPr>
              <p:spPr bwMode="auto">
                <a:xfrm>
                  <a:off x="5855" y="1408"/>
                  <a:ext cx="328" cy="7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dirty="0"/>
                </a:p>
              </p:txBody>
            </p:sp>
            <p:sp>
              <p:nvSpPr>
                <p:cNvPr id="66" name="Freeform 66">
                  <a:extLst>
                    <a:ext uri="{FF2B5EF4-FFF2-40B4-BE49-F238E27FC236}">
                      <a16:creationId xmlns:a16="http://schemas.microsoft.com/office/drawing/2014/main" id="{4107CAFD-BF73-4441-A689-FF9023C3C030}"/>
                    </a:ext>
                  </a:extLst>
                </p:cNvPr>
                <p:cNvSpPr>
                  <a:spLocks/>
                </p:cNvSpPr>
                <p:nvPr/>
              </p:nvSpPr>
              <p:spPr bwMode="auto">
                <a:xfrm>
                  <a:off x="5855" y="1405"/>
                  <a:ext cx="334" cy="740"/>
                </a:xfrm>
                <a:custGeom>
                  <a:avLst/>
                  <a:gdLst>
                    <a:gd name="T0" fmla="*/ 149 w 149"/>
                    <a:gd name="T1" fmla="*/ 280 h 287"/>
                    <a:gd name="T2" fmla="*/ 143 w 149"/>
                    <a:gd name="T3" fmla="*/ 287 h 287"/>
                    <a:gd name="T4" fmla="*/ 6 w 149"/>
                    <a:gd name="T5" fmla="*/ 287 h 287"/>
                    <a:gd name="T6" fmla="*/ 0 w 149"/>
                    <a:gd name="T7" fmla="*/ 280 h 287"/>
                    <a:gd name="T8" fmla="*/ 0 w 149"/>
                    <a:gd name="T9" fmla="*/ 7 h 287"/>
                    <a:gd name="T10" fmla="*/ 6 w 149"/>
                    <a:gd name="T11" fmla="*/ 0 h 287"/>
                    <a:gd name="T12" fmla="*/ 143 w 149"/>
                    <a:gd name="T13" fmla="*/ 0 h 287"/>
                    <a:gd name="T14" fmla="*/ 149 w 149"/>
                    <a:gd name="T15" fmla="*/ 7 h 287"/>
                    <a:gd name="T16" fmla="*/ 149 w 149"/>
                    <a:gd name="T17" fmla="*/ 280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287">
                      <a:moveTo>
                        <a:pt x="149" y="280"/>
                      </a:moveTo>
                      <a:cubicBezTo>
                        <a:pt x="149" y="284"/>
                        <a:pt x="146" y="287"/>
                        <a:pt x="143" y="287"/>
                      </a:cubicBezTo>
                      <a:cubicBezTo>
                        <a:pt x="6" y="287"/>
                        <a:pt x="6" y="287"/>
                        <a:pt x="6" y="287"/>
                      </a:cubicBezTo>
                      <a:cubicBezTo>
                        <a:pt x="3" y="287"/>
                        <a:pt x="0" y="284"/>
                        <a:pt x="0" y="280"/>
                      </a:cubicBezTo>
                      <a:cubicBezTo>
                        <a:pt x="0" y="7"/>
                        <a:pt x="0" y="7"/>
                        <a:pt x="0" y="7"/>
                      </a:cubicBezTo>
                      <a:cubicBezTo>
                        <a:pt x="0" y="3"/>
                        <a:pt x="3" y="0"/>
                        <a:pt x="6" y="0"/>
                      </a:cubicBezTo>
                      <a:cubicBezTo>
                        <a:pt x="143" y="0"/>
                        <a:pt x="143" y="0"/>
                        <a:pt x="143" y="0"/>
                      </a:cubicBezTo>
                      <a:cubicBezTo>
                        <a:pt x="146" y="0"/>
                        <a:pt x="149" y="3"/>
                        <a:pt x="149" y="7"/>
                      </a:cubicBezTo>
                      <a:lnTo>
                        <a:pt x="149" y="280"/>
                      </a:lnTo>
                      <a:close/>
                    </a:path>
                  </a:pathLst>
                </a:custGeom>
                <a:solidFill>
                  <a:srgbClr val="D2D2D2">
                    <a:alpha val="80000"/>
                  </a:srgbClr>
                </a:solidFill>
                <a:ln w="9525">
                  <a:solidFill>
                    <a:schemeClr val="tx1"/>
                  </a:solidFill>
                  <a:round/>
                  <a:headEnd/>
                  <a:tailEnd/>
                </a:ln>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dirty="0"/>
                </a:p>
              </p:txBody>
            </p:sp>
            <p:sp>
              <p:nvSpPr>
                <p:cNvPr id="67" name="Rectangle 66">
                  <a:extLst>
                    <a:ext uri="{FF2B5EF4-FFF2-40B4-BE49-F238E27FC236}">
                      <a16:creationId xmlns:a16="http://schemas.microsoft.com/office/drawing/2014/main" id="{73095A95-B21A-4E0C-B53D-609F52A9C083}"/>
                    </a:ext>
                  </a:extLst>
                </p:cNvPr>
                <p:cNvSpPr>
                  <a:spLocks noChangeArrowheads="1"/>
                </p:cNvSpPr>
                <p:nvPr/>
              </p:nvSpPr>
              <p:spPr bwMode="auto">
                <a:xfrm>
                  <a:off x="5855" y="1480"/>
                  <a:ext cx="173" cy="7"/>
                </a:xfrm>
                <a:prstGeom prst="rect">
                  <a:avLst/>
                </a:prstGeom>
                <a:solidFill>
                  <a:schemeClr val="tx1"/>
                </a:solidFill>
                <a:ln w="9525">
                  <a:solidFill>
                    <a:schemeClr val="tx1"/>
                  </a:solidFill>
                  <a:miter lim="800000"/>
                  <a:headEnd/>
                  <a:tailEnd/>
                </a:ln>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dirty="0"/>
                </a:p>
              </p:txBody>
            </p:sp>
            <p:sp>
              <p:nvSpPr>
                <p:cNvPr id="68" name="Freeform 68">
                  <a:extLst>
                    <a:ext uri="{FF2B5EF4-FFF2-40B4-BE49-F238E27FC236}">
                      <a16:creationId xmlns:a16="http://schemas.microsoft.com/office/drawing/2014/main" id="{BED81CB6-24FE-459C-8A86-B1D8B40AAC46}"/>
                    </a:ext>
                  </a:extLst>
                </p:cNvPr>
                <p:cNvSpPr>
                  <a:spLocks/>
                </p:cNvSpPr>
                <p:nvPr/>
              </p:nvSpPr>
              <p:spPr bwMode="auto">
                <a:xfrm>
                  <a:off x="5998" y="1475"/>
                  <a:ext cx="188" cy="26"/>
                </a:xfrm>
                <a:custGeom>
                  <a:avLst/>
                  <a:gdLst>
                    <a:gd name="T0" fmla="*/ 72 w 72"/>
                    <a:gd name="T1" fmla="*/ 0 h 10"/>
                    <a:gd name="T2" fmla="*/ 5 w 72"/>
                    <a:gd name="T3" fmla="*/ 0 h 10"/>
                    <a:gd name="T4" fmla="*/ 0 w 72"/>
                    <a:gd name="T5" fmla="*/ 5 h 10"/>
                    <a:gd name="T6" fmla="*/ 5 w 72"/>
                    <a:gd name="T7" fmla="*/ 10 h 10"/>
                    <a:gd name="T8" fmla="*/ 72 w 72"/>
                    <a:gd name="T9" fmla="*/ 10 h 10"/>
                    <a:gd name="T10" fmla="*/ 72 w 72"/>
                    <a:gd name="T11" fmla="*/ 0 h 10"/>
                  </a:gdLst>
                  <a:ahLst/>
                  <a:cxnLst>
                    <a:cxn ang="0">
                      <a:pos x="T0" y="T1"/>
                    </a:cxn>
                    <a:cxn ang="0">
                      <a:pos x="T2" y="T3"/>
                    </a:cxn>
                    <a:cxn ang="0">
                      <a:pos x="T4" y="T5"/>
                    </a:cxn>
                    <a:cxn ang="0">
                      <a:pos x="T6" y="T7"/>
                    </a:cxn>
                    <a:cxn ang="0">
                      <a:pos x="T8" y="T9"/>
                    </a:cxn>
                    <a:cxn ang="0">
                      <a:pos x="T10" y="T11"/>
                    </a:cxn>
                  </a:cxnLst>
                  <a:rect l="0" t="0" r="r" b="b"/>
                  <a:pathLst>
                    <a:path w="72" h="10">
                      <a:moveTo>
                        <a:pt x="72" y="0"/>
                      </a:moveTo>
                      <a:cubicBezTo>
                        <a:pt x="5" y="0"/>
                        <a:pt x="5" y="0"/>
                        <a:pt x="5" y="0"/>
                      </a:cubicBezTo>
                      <a:cubicBezTo>
                        <a:pt x="2" y="0"/>
                        <a:pt x="0" y="2"/>
                        <a:pt x="0" y="5"/>
                      </a:cubicBezTo>
                      <a:cubicBezTo>
                        <a:pt x="0" y="7"/>
                        <a:pt x="2" y="10"/>
                        <a:pt x="5" y="10"/>
                      </a:cubicBezTo>
                      <a:cubicBezTo>
                        <a:pt x="72" y="10"/>
                        <a:pt x="72" y="10"/>
                        <a:pt x="72" y="10"/>
                      </a:cubicBezTo>
                      <a:lnTo>
                        <a:pt x="72" y="0"/>
                      </a:lnTo>
                      <a:close/>
                    </a:path>
                  </a:pathLst>
                </a:custGeom>
                <a:solidFill>
                  <a:srgbClr val="66F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dirty="0"/>
                </a:p>
              </p:txBody>
            </p:sp>
            <p:sp>
              <p:nvSpPr>
                <p:cNvPr id="69" name="Rectangle 68">
                  <a:extLst>
                    <a:ext uri="{FF2B5EF4-FFF2-40B4-BE49-F238E27FC236}">
                      <a16:creationId xmlns:a16="http://schemas.microsoft.com/office/drawing/2014/main" id="{4F4D08F2-05E3-4172-88F5-8F6EE3F85273}"/>
                    </a:ext>
                  </a:extLst>
                </p:cNvPr>
                <p:cNvSpPr>
                  <a:spLocks noChangeArrowheads="1"/>
                </p:cNvSpPr>
                <p:nvPr/>
              </p:nvSpPr>
              <p:spPr bwMode="auto">
                <a:xfrm>
                  <a:off x="5855" y="1571"/>
                  <a:ext cx="173" cy="6"/>
                </a:xfrm>
                <a:prstGeom prst="rect">
                  <a:avLst/>
                </a:prstGeom>
                <a:solidFill>
                  <a:srgbClr val="505050"/>
                </a:solidFill>
                <a:ln w="9525">
                  <a:solidFill>
                    <a:schemeClr val="tx1"/>
                  </a:solidFill>
                  <a:miter lim="800000"/>
                  <a:headEnd/>
                  <a:tailEnd/>
                </a:ln>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dirty="0"/>
                </a:p>
              </p:txBody>
            </p:sp>
            <p:sp>
              <p:nvSpPr>
                <p:cNvPr id="70" name="Freeform 70">
                  <a:extLst>
                    <a:ext uri="{FF2B5EF4-FFF2-40B4-BE49-F238E27FC236}">
                      <a16:creationId xmlns:a16="http://schemas.microsoft.com/office/drawing/2014/main" id="{912F167D-7C46-4101-AB08-D59BB0EDEB4A}"/>
                    </a:ext>
                  </a:extLst>
                </p:cNvPr>
                <p:cNvSpPr>
                  <a:spLocks/>
                </p:cNvSpPr>
                <p:nvPr/>
              </p:nvSpPr>
              <p:spPr bwMode="auto">
                <a:xfrm>
                  <a:off x="5998" y="1560"/>
                  <a:ext cx="188" cy="26"/>
                </a:xfrm>
                <a:custGeom>
                  <a:avLst/>
                  <a:gdLst>
                    <a:gd name="T0" fmla="*/ 72 w 72"/>
                    <a:gd name="T1" fmla="*/ 0 h 10"/>
                    <a:gd name="T2" fmla="*/ 5 w 72"/>
                    <a:gd name="T3" fmla="*/ 0 h 10"/>
                    <a:gd name="T4" fmla="*/ 0 w 72"/>
                    <a:gd name="T5" fmla="*/ 5 h 10"/>
                    <a:gd name="T6" fmla="*/ 5 w 72"/>
                    <a:gd name="T7" fmla="*/ 10 h 10"/>
                    <a:gd name="T8" fmla="*/ 72 w 72"/>
                    <a:gd name="T9" fmla="*/ 10 h 10"/>
                    <a:gd name="T10" fmla="*/ 72 w 72"/>
                    <a:gd name="T11" fmla="*/ 0 h 10"/>
                  </a:gdLst>
                  <a:ahLst/>
                  <a:cxnLst>
                    <a:cxn ang="0">
                      <a:pos x="T0" y="T1"/>
                    </a:cxn>
                    <a:cxn ang="0">
                      <a:pos x="T2" y="T3"/>
                    </a:cxn>
                    <a:cxn ang="0">
                      <a:pos x="T4" y="T5"/>
                    </a:cxn>
                    <a:cxn ang="0">
                      <a:pos x="T6" y="T7"/>
                    </a:cxn>
                    <a:cxn ang="0">
                      <a:pos x="T8" y="T9"/>
                    </a:cxn>
                    <a:cxn ang="0">
                      <a:pos x="T10" y="T11"/>
                    </a:cxn>
                  </a:cxnLst>
                  <a:rect l="0" t="0" r="r" b="b"/>
                  <a:pathLst>
                    <a:path w="72" h="10">
                      <a:moveTo>
                        <a:pt x="72" y="0"/>
                      </a:moveTo>
                      <a:cubicBezTo>
                        <a:pt x="5" y="0"/>
                        <a:pt x="5" y="0"/>
                        <a:pt x="5" y="0"/>
                      </a:cubicBezTo>
                      <a:cubicBezTo>
                        <a:pt x="2" y="0"/>
                        <a:pt x="0" y="2"/>
                        <a:pt x="0" y="5"/>
                      </a:cubicBezTo>
                      <a:cubicBezTo>
                        <a:pt x="0" y="8"/>
                        <a:pt x="2" y="10"/>
                        <a:pt x="5" y="10"/>
                      </a:cubicBezTo>
                      <a:cubicBezTo>
                        <a:pt x="72" y="10"/>
                        <a:pt x="72" y="10"/>
                        <a:pt x="72" y="10"/>
                      </a:cubicBezTo>
                      <a:lnTo>
                        <a:pt x="72" y="0"/>
                      </a:lnTo>
                      <a:close/>
                    </a:path>
                  </a:pathLst>
                </a:custGeom>
                <a:solidFill>
                  <a:srgbClr val="66F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dirty="0"/>
                </a:p>
              </p:txBody>
            </p:sp>
            <p:sp>
              <p:nvSpPr>
                <p:cNvPr id="71" name="Rectangle 70">
                  <a:extLst>
                    <a:ext uri="{FF2B5EF4-FFF2-40B4-BE49-F238E27FC236}">
                      <a16:creationId xmlns:a16="http://schemas.microsoft.com/office/drawing/2014/main" id="{683CC5D4-3856-4F14-B3E2-F693EC36B1CA}"/>
                    </a:ext>
                  </a:extLst>
                </p:cNvPr>
                <p:cNvSpPr>
                  <a:spLocks noChangeArrowheads="1"/>
                </p:cNvSpPr>
                <p:nvPr/>
              </p:nvSpPr>
              <p:spPr bwMode="auto">
                <a:xfrm>
                  <a:off x="5855" y="1657"/>
                  <a:ext cx="173" cy="5"/>
                </a:xfrm>
                <a:prstGeom prst="rect">
                  <a:avLst/>
                </a:prstGeom>
                <a:solidFill>
                  <a:schemeClr val="bg1">
                    <a:lumMod val="50000"/>
                  </a:schemeClr>
                </a:solidFill>
                <a:ln w="9525">
                  <a:solidFill>
                    <a:schemeClr val="tx1"/>
                  </a:solidFill>
                  <a:miter lim="800000"/>
                  <a:headEnd/>
                  <a:tailEnd/>
                </a:ln>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dirty="0"/>
                </a:p>
              </p:txBody>
            </p:sp>
            <p:sp>
              <p:nvSpPr>
                <p:cNvPr id="72" name="Freeform 72">
                  <a:extLst>
                    <a:ext uri="{FF2B5EF4-FFF2-40B4-BE49-F238E27FC236}">
                      <a16:creationId xmlns:a16="http://schemas.microsoft.com/office/drawing/2014/main" id="{A36328D0-E1F5-4EC8-853D-F63D0DBBDA47}"/>
                    </a:ext>
                  </a:extLst>
                </p:cNvPr>
                <p:cNvSpPr>
                  <a:spLocks/>
                </p:cNvSpPr>
                <p:nvPr/>
              </p:nvSpPr>
              <p:spPr bwMode="auto">
                <a:xfrm>
                  <a:off x="5998" y="1645"/>
                  <a:ext cx="188" cy="26"/>
                </a:xfrm>
                <a:custGeom>
                  <a:avLst/>
                  <a:gdLst>
                    <a:gd name="T0" fmla="*/ 72 w 72"/>
                    <a:gd name="T1" fmla="*/ 0 h 10"/>
                    <a:gd name="T2" fmla="*/ 5 w 72"/>
                    <a:gd name="T3" fmla="*/ 0 h 10"/>
                    <a:gd name="T4" fmla="*/ 0 w 72"/>
                    <a:gd name="T5" fmla="*/ 5 h 10"/>
                    <a:gd name="T6" fmla="*/ 5 w 72"/>
                    <a:gd name="T7" fmla="*/ 10 h 10"/>
                    <a:gd name="T8" fmla="*/ 72 w 72"/>
                    <a:gd name="T9" fmla="*/ 10 h 10"/>
                    <a:gd name="T10" fmla="*/ 72 w 72"/>
                    <a:gd name="T11" fmla="*/ 0 h 10"/>
                  </a:gdLst>
                  <a:ahLst/>
                  <a:cxnLst>
                    <a:cxn ang="0">
                      <a:pos x="T0" y="T1"/>
                    </a:cxn>
                    <a:cxn ang="0">
                      <a:pos x="T2" y="T3"/>
                    </a:cxn>
                    <a:cxn ang="0">
                      <a:pos x="T4" y="T5"/>
                    </a:cxn>
                    <a:cxn ang="0">
                      <a:pos x="T6" y="T7"/>
                    </a:cxn>
                    <a:cxn ang="0">
                      <a:pos x="T8" y="T9"/>
                    </a:cxn>
                    <a:cxn ang="0">
                      <a:pos x="T10" y="T11"/>
                    </a:cxn>
                  </a:cxnLst>
                  <a:rect l="0" t="0" r="r" b="b"/>
                  <a:pathLst>
                    <a:path w="72" h="10">
                      <a:moveTo>
                        <a:pt x="72" y="0"/>
                      </a:moveTo>
                      <a:cubicBezTo>
                        <a:pt x="5" y="0"/>
                        <a:pt x="5" y="0"/>
                        <a:pt x="5" y="0"/>
                      </a:cubicBezTo>
                      <a:cubicBezTo>
                        <a:pt x="2" y="0"/>
                        <a:pt x="0" y="2"/>
                        <a:pt x="0" y="5"/>
                      </a:cubicBezTo>
                      <a:cubicBezTo>
                        <a:pt x="0" y="8"/>
                        <a:pt x="2" y="10"/>
                        <a:pt x="5" y="10"/>
                      </a:cubicBezTo>
                      <a:cubicBezTo>
                        <a:pt x="72" y="10"/>
                        <a:pt x="72" y="10"/>
                        <a:pt x="72" y="10"/>
                      </a:cubicBezTo>
                      <a:lnTo>
                        <a:pt x="72" y="0"/>
                      </a:lnTo>
                      <a:close/>
                    </a:path>
                  </a:pathLst>
                </a:custGeom>
                <a:solidFill>
                  <a:srgbClr val="66F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dirty="0"/>
                </a:p>
              </p:txBody>
            </p:sp>
            <p:sp>
              <p:nvSpPr>
                <p:cNvPr id="73" name="Rectangle 72">
                  <a:extLst>
                    <a:ext uri="{FF2B5EF4-FFF2-40B4-BE49-F238E27FC236}">
                      <a16:creationId xmlns:a16="http://schemas.microsoft.com/office/drawing/2014/main" id="{783E9C0F-1012-42AA-9ECB-69C51AD6E293}"/>
                    </a:ext>
                  </a:extLst>
                </p:cNvPr>
                <p:cNvSpPr>
                  <a:spLocks noChangeArrowheads="1"/>
                </p:cNvSpPr>
                <p:nvPr/>
              </p:nvSpPr>
              <p:spPr bwMode="auto">
                <a:xfrm>
                  <a:off x="5855" y="1741"/>
                  <a:ext cx="173" cy="7"/>
                </a:xfrm>
                <a:prstGeom prst="rect">
                  <a:avLst/>
                </a:prstGeom>
                <a:solidFill>
                  <a:schemeClr val="tx1"/>
                </a:solidFill>
                <a:ln w="9525">
                  <a:solidFill>
                    <a:schemeClr val="tx1"/>
                  </a:solidFill>
                  <a:miter lim="800000"/>
                  <a:headEnd/>
                  <a:tailEnd/>
                </a:ln>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dirty="0"/>
                </a:p>
              </p:txBody>
            </p:sp>
            <p:sp>
              <p:nvSpPr>
                <p:cNvPr id="74" name="Freeform 74">
                  <a:extLst>
                    <a:ext uri="{FF2B5EF4-FFF2-40B4-BE49-F238E27FC236}">
                      <a16:creationId xmlns:a16="http://schemas.microsoft.com/office/drawing/2014/main" id="{896C3C18-036E-479C-9F07-112EECE8DA01}"/>
                    </a:ext>
                  </a:extLst>
                </p:cNvPr>
                <p:cNvSpPr>
                  <a:spLocks/>
                </p:cNvSpPr>
                <p:nvPr/>
              </p:nvSpPr>
              <p:spPr bwMode="auto">
                <a:xfrm>
                  <a:off x="5998" y="1730"/>
                  <a:ext cx="188" cy="26"/>
                </a:xfrm>
                <a:custGeom>
                  <a:avLst/>
                  <a:gdLst>
                    <a:gd name="T0" fmla="*/ 72 w 72"/>
                    <a:gd name="T1" fmla="*/ 0 h 10"/>
                    <a:gd name="T2" fmla="*/ 5 w 72"/>
                    <a:gd name="T3" fmla="*/ 0 h 10"/>
                    <a:gd name="T4" fmla="*/ 0 w 72"/>
                    <a:gd name="T5" fmla="*/ 5 h 10"/>
                    <a:gd name="T6" fmla="*/ 5 w 72"/>
                    <a:gd name="T7" fmla="*/ 10 h 10"/>
                    <a:gd name="T8" fmla="*/ 72 w 72"/>
                    <a:gd name="T9" fmla="*/ 10 h 10"/>
                    <a:gd name="T10" fmla="*/ 72 w 72"/>
                    <a:gd name="T11" fmla="*/ 0 h 10"/>
                  </a:gdLst>
                  <a:ahLst/>
                  <a:cxnLst>
                    <a:cxn ang="0">
                      <a:pos x="T0" y="T1"/>
                    </a:cxn>
                    <a:cxn ang="0">
                      <a:pos x="T2" y="T3"/>
                    </a:cxn>
                    <a:cxn ang="0">
                      <a:pos x="T4" y="T5"/>
                    </a:cxn>
                    <a:cxn ang="0">
                      <a:pos x="T6" y="T7"/>
                    </a:cxn>
                    <a:cxn ang="0">
                      <a:pos x="T8" y="T9"/>
                    </a:cxn>
                    <a:cxn ang="0">
                      <a:pos x="T10" y="T11"/>
                    </a:cxn>
                  </a:cxnLst>
                  <a:rect l="0" t="0" r="r" b="b"/>
                  <a:pathLst>
                    <a:path w="72" h="10">
                      <a:moveTo>
                        <a:pt x="72" y="0"/>
                      </a:moveTo>
                      <a:cubicBezTo>
                        <a:pt x="5" y="0"/>
                        <a:pt x="5" y="0"/>
                        <a:pt x="5" y="0"/>
                      </a:cubicBezTo>
                      <a:cubicBezTo>
                        <a:pt x="2" y="0"/>
                        <a:pt x="0" y="3"/>
                        <a:pt x="0" y="5"/>
                      </a:cubicBezTo>
                      <a:cubicBezTo>
                        <a:pt x="0" y="8"/>
                        <a:pt x="2" y="10"/>
                        <a:pt x="5" y="10"/>
                      </a:cubicBezTo>
                      <a:cubicBezTo>
                        <a:pt x="72" y="10"/>
                        <a:pt x="72" y="10"/>
                        <a:pt x="72" y="10"/>
                      </a:cubicBezTo>
                      <a:lnTo>
                        <a:pt x="72" y="0"/>
                      </a:lnTo>
                      <a:close/>
                    </a:path>
                  </a:pathLst>
                </a:custGeom>
                <a:solidFill>
                  <a:srgbClr val="66F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dirty="0"/>
                </a:p>
              </p:txBody>
            </p:sp>
            <p:sp>
              <p:nvSpPr>
                <p:cNvPr id="75" name="Oval 74">
                  <a:extLst>
                    <a:ext uri="{FF2B5EF4-FFF2-40B4-BE49-F238E27FC236}">
                      <a16:creationId xmlns:a16="http://schemas.microsoft.com/office/drawing/2014/main" id="{80644685-5E7E-4684-913D-39B747E539B2}"/>
                    </a:ext>
                  </a:extLst>
                </p:cNvPr>
                <p:cNvSpPr>
                  <a:spLocks noChangeArrowheads="1"/>
                </p:cNvSpPr>
                <p:nvPr/>
              </p:nvSpPr>
              <p:spPr bwMode="auto">
                <a:xfrm>
                  <a:off x="6006" y="1980"/>
                  <a:ext cx="44" cy="44"/>
                </a:xfrm>
                <a:prstGeom prst="ellipse">
                  <a:avLst/>
                </a:prstGeom>
                <a:solidFill>
                  <a:srgbClr val="66F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dirty="0"/>
                </a:p>
              </p:txBody>
            </p:sp>
            <p:sp>
              <p:nvSpPr>
                <p:cNvPr id="76" name="Freeform 76">
                  <a:extLst>
                    <a:ext uri="{FF2B5EF4-FFF2-40B4-BE49-F238E27FC236}">
                      <a16:creationId xmlns:a16="http://schemas.microsoft.com/office/drawing/2014/main" id="{A5D5070D-45B3-4F80-9F53-AD44F96DB191}"/>
                    </a:ext>
                  </a:extLst>
                </p:cNvPr>
                <p:cNvSpPr>
                  <a:spLocks/>
                </p:cNvSpPr>
                <p:nvPr/>
              </p:nvSpPr>
              <p:spPr bwMode="auto">
                <a:xfrm>
                  <a:off x="5855" y="2117"/>
                  <a:ext cx="334" cy="28"/>
                </a:xfrm>
                <a:custGeom>
                  <a:avLst/>
                  <a:gdLst>
                    <a:gd name="T0" fmla="*/ 0 w 149"/>
                    <a:gd name="T1" fmla="*/ 0 h 11"/>
                    <a:gd name="T2" fmla="*/ 0 w 149"/>
                    <a:gd name="T3" fmla="*/ 4 h 11"/>
                    <a:gd name="T4" fmla="*/ 6 w 149"/>
                    <a:gd name="T5" fmla="*/ 11 h 11"/>
                    <a:gd name="T6" fmla="*/ 143 w 149"/>
                    <a:gd name="T7" fmla="*/ 11 h 11"/>
                    <a:gd name="T8" fmla="*/ 149 w 149"/>
                    <a:gd name="T9" fmla="*/ 4 h 11"/>
                    <a:gd name="T10" fmla="*/ 149 w 149"/>
                    <a:gd name="T11" fmla="*/ 0 h 11"/>
                    <a:gd name="T12" fmla="*/ 0 w 149"/>
                    <a:gd name="T13" fmla="*/ 0 h 11"/>
                  </a:gdLst>
                  <a:ahLst/>
                  <a:cxnLst>
                    <a:cxn ang="0">
                      <a:pos x="T0" y="T1"/>
                    </a:cxn>
                    <a:cxn ang="0">
                      <a:pos x="T2" y="T3"/>
                    </a:cxn>
                    <a:cxn ang="0">
                      <a:pos x="T4" y="T5"/>
                    </a:cxn>
                    <a:cxn ang="0">
                      <a:pos x="T6" y="T7"/>
                    </a:cxn>
                    <a:cxn ang="0">
                      <a:pos x="T8" y="T9"/>
                    </a:cxn>
                    <a:cxn ang="0">
                      <a:pos x="T10" y="T11"/>
                    </a:cxn>
                    <a:cxn ang="0">
                      <a:pos x="T12" y="T13"/>
                    </a:cxn>
                  </a:cxnLst>
                  <a:rect l="0" t="0" r="r" b="b"/>
                  <a:pathLst>
                    <a:path w="149" h="11">
                      <a:moveTo>
                        <a:pt x="0" y="0"/>
                      </a:moveTo>
                      <a:cubicBezTo>
                        <a:pt x="0" y="4"/>
                        <a:pt x="0" y="4"/>
                        <a:pt x="0" y="4"/>
                      </a:cubicBezTo>
                      <a:cubicBezTo>
                        <a:pt x="0" y="8"/>
                        <a:pt x="3" y="11"/>
                        <a:pt x="6" y="11"/>
                      </a:cubicBezTo>
                      <a:cubicBezTo>
                        <a:pt x="143" y="11"/>
                        <a:pt x="143" y="11"/>
                        <a:pt x="143" y="11"/>
                      </a:cubicBezTo>
                      <a:cubicBezTo>
                        <a:pt x="146" y="11"/>
                        <a:pt x="149" y="8"/>
                        <a:pt x="149" y="4"/>
                      </a:cubicBezTo>
                      <a:cubicBezTo>
                        <a:pt x="149" y="0"/>
                        <a:pt x="149" y="0"/>
                        <a:pt x="149" y="0"/>
                      </a:cubicBezTo>
                      <a:lnTo>
                        <a:pt x="0"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dirty="0"/>
                </a:p>
              </p:txBody>
            </p:sp>
            <p:sp>
              <p:nvSpPr>
                <p:cNvPr id="77" name="Rectangle 76">
                  <a:extLst>
                    <a:ext uri="{FF2B5EF4-FFF2-40B4-BE49-F238E27FC236}">
                      <a16:creationId xmlns:a16="http://schemas.microsoft.com/office/drawing/2014/main" id="{2376CCA4-44CF-45F1-A7CB-0E280934CA8A}"/>
                    </a:ext>
                  </a:extLst>
                </p:cNvPr>
                <p:cNvSpPr>
                  <a:spLocks noChangeArrowheads="1"/>
                </p:cNvSpPr>
                <p:nvPr/>
              </p:nvSpPr>
              <p:spPr bwMode="auto">
                <a:xfrm>
                  <a:off x="5855" y="2071"/>
                  <a:ext cx="334" cy="46"/>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dirty="0"/>
                </a:p>
              </p:txBody>
            </p:sp>
          </p:grpSp>
          <p:sp>
            <p:nvSpPr>
              <p:cNvPr id="64" name="Rectangle 63">
                <a:extLst>
                  <a:ext uri="{FF2B5EF4-FFF2-40B4-BE49-F238E27FC236}">
                    <a16:creationId xmlns:a16="http://schemas.microsoft.com/office/drawing/2014/main" id="{0CBDAC96-5837-4A00-91EA-605FACC056C0}"/>
                  </a:ext>
                </a:extLst>
              </p:cNvPr>
              <p:cNvSpPr/>
              <p:nvPr/>
            </p:nvSpPr>
            <p:spPr bwMode="auto">
              <a:xfrm>
                <a:off x="8822083" y="2100326"/>
                <a:ext cx="914400" cy="1458337"/>
              </a:xfrm>
              <a:prstGeom prst="rect">
                <a:avLst/>
              </a:prstGeom>
              <a:noFill/>
              <a:ln w="22225">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lt1"/>
                    </a:solidFill>
                    <a:latin typeface="+mn-lt"/>
                    <a:ea typeface="+mn-ea"/>
                    <a:cs typeface="+mn-cs"/>
                  </a:defRPr>
                </a:lvl1pPr>
                <a:lvl2pPr marL="457200" algn="l" rtl="0" fontAlgn="base">
                  <a:spcBef>
                    <a:spcPct val="0"/>
                  </a:spcBef>
                  <a:spcAft>
                    <a:spcPct val="0"/>
                  </a:spcAft>
                  <a:defRPr b="1" kern="1200">
                    <a:solidFill>
                      <a:schemeClr val="lt1"/>
                    </a:solidFill>
                    <a:latin typeface="+mn-lt"/>
                    <a:ea typeface="+mn-ea"/>
                    <a:cs typeface="+mn-cs"/>
                  </a:defRPr>
                </a:lvl2pPr>
                <a:lvl3pPr marL="914400" algn="l" rtl="0" fontAlgn="base">
                  <a:spcBef>
                    <a:spcPct val="0"/>
                  </a:spcBef>
                  <a:spcAft>
                    <a:spcPct val="0"/>
                  </a:spcAft>
                  <a:defRPr b="1" kern="1200">
                    <a:solidFill>
                      <a:schemeClr val="lt1"/>
                    </a:solidFill>
                    <a:latin typeface="+mn-lt"/>
                    <a:ea typeface="+mn-ea"/>
                    <a:cs typeface="+mn-cs"/>
                  </a:defRPr>
                </a:lvl3pPr>
                <a:lvl4pPr marL="1371600" algn="l" rtl="0" fontAlgn="base">
                  <a:spcBef>
                    <a:spcPct val="0"/>
                  </a:spcBef>
                  <a:spcAft>
                    <a:spcPct val="0"/>
                  </a:spcAft>
                  <a:defRPr b="1" kern="1200">
                    <a:solidFill>
                      <a:schemeClr val="lt1"/>
                    </a:solidFill>
                    <a:latin typeface="+mn-lt"/>
                    <a:ea typeface="+mn-ea"/>
                    <a:cs typeface="+mn-cs"/>
                  </a:defRPr>
                </a:lvl4pPr>
                <a:lvl5pPr marL="1828800" algn="l" rtl="0" fontAlgn="base">
                  <a:spcBef>
                    <a:spcPct val="0"/>
                  </a:spcBef>
                  <a:spcAft>
                    <a:spcPct val="0"/>
                  </a:spcAft>
                  <a:defRPr b="1" kern="1200">
                    <a:solidFill>
                      <a:schemeClr val="lt1"/>
                    </a:solidFill>
                    <a:latin typeface="+mn-lt"/>
                    <a:ea typeface="+mn-ea"/>
                    <a:cs typeface="+mn-cs"/>
                  </a:defRPr>
                </a:lvl5pPr>
                <a:lvl6pPr marL="2286000" algn="l" defTabSz="914400" rtl="0" eaLnBrk="1" latinLnBrk="0" hangingPunct="1">
                  <a:defRPr b="1" kern="1200">
                    <a:solidFill>
                      <a:schemeClr val="lt1"/>
                    </a:solidFill>
                    <a:latin typeface="+mn-lt"/>
                    <a:ea typeface="+mn-ea"/>
                    <a:cs typeface="+mn-cs"/>
                  </a:defRPr>
                </a:lvl6pPr>
                <a:lvl7pPr marL="2743200" algn="l" defTabSz="914400" rtl="0" eaLnBrk="1" latinLnBrk="0" hangingPunct="1">
                  <a:defRPr b="1" kern="1200">
                    <a:solidFill>
                      <a:schemeClr val="lt1"/>
                    </a:solidFill>
                    <a:latin typeface="+mn-lt"/>
                    <a:ea typeface="+mn-ea"/>
                    <a:cs typeface="+mn-cs"/>
                  </a:defRPr>
                </a:lvl7pPr>
                <a:lvl8pPr marL="3200400" algn="l" defTabSz="914400" rtl="0" eaLnBrk="1" latinLnBrk="0" hangingPunct="1">
                  <a:defRPr b="1" kern="1200">
                    <a:solidFill>
                      <a:schemeClr val="lt1"/>
                    </a:solidFill>
                    <a:latin typeface="+mn-lt"/>
                    <a:ea typeface="+mn-ea"/>
                    <a:cs typeface="+mn-cs"/>
                  </a:defRPr>
                </a:lvl8pPr>
                <a:lvl9pPr marL="3657600" algn="l" defTabSz="914400" rtl="0" eaLnBrk="1" latinLnBrk="0" hangingPunct="1">
                  <a:defRPr b="1"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47" name="Group 46">
              <a:extLst>
                <a:ext uri="{FF2B5EF4-FFF2-40B4-BE49-F238E27FC236}">
                  <a16:creationId xmlns:a16="http://schemas.microsoft.com/office/drawing/2014/main" id="{A79DBD2C-90F4-49EA-9D74-468EC82D7A67}"/>
                </a:ext>
              </a:extLst>
            </p:cNvPr>
            <p:cNvGrpSpPr>
              <a:grpSpLocks noChangeAspect="1"/>
            </p:cNvGrpSpPr>
            <p:nvPr/>
          </p:nvGrpSpPr>
          <p:grpSpPr>
            <a:xfrm>
              <a:off x="6971598" y="2453159"/>
              <a:ext cx="518166" cy="826403"/>
              <a:chOff x="8822083" y="2100326"/>
              <a:chExt cx="914400" cy="1458337"/>
            </a:xfrm>
          </p:grpSpPr>
          <p:grpSp>
            <p:nvGrpSpPr>
              <p:cNvPr id="48" name="Group 47">
                <a:extLst>
                  <a:ext uri="{FF2B5EF4-FFF2-40B4-BE49-F238E27FC236}">
                    <a16:creationId xmlns:a16="http://schemas.microsoft.com/office/drawing/2014/main" id="{D9CB0EE2-40D6-4108-A9DC-198CD2CA78A2}"/>
                  </a:ext>
                </a:extLst>
              </p:cNvPr>
              <p:cNvGrpSpPr>
                <a:grpSpLocks noChangeAspect="1"/>
              </p:cNvGrpSpPr>
              <p:nvPr/>
            </p:nvGrpSpPr>
            <p:grpSpPr bwMode="auto">
              <a:xfrm>
                <a:off x="9068949" y="2230438"/>
                <a:ext cx="530226" cy="1174751"/>
                <a:chOff x="5855" y="1405"/>
                <a:chExt cx="334" cy="740"/>
              </a:xfrm>
            </p:grpSpPr>
            <p:sp>
              <p:nvSpPr>
                <p:cNvPr id="50" name="AutoShape 3">
                  <a:extLst>
                    <a:ext uri="{FF2B5EF4-FFF2-40B4-BE49-F238E27FC236}">
                      <a16:creationId xmlns:a16="http://schemas.microsoft.com/office/drawing/2014/main" id="{DF55D796-65EA-4AD6-80AA-20F7FBC500FA}"/>
                    </a:ext>
                  </a:extLst>
                </p:cNvPr>
                <p:cNvSpPr>
                  <a:spLocks noChangeAspect="1" noChangeArrowheads="1" noTextEdit="1"/>
                </p:cNvSpPr>
                <p:nvPr/>
              </p:nvSpPr>
              <p:spPr bwMode="auto">
                <a:xfrm>
                  <a:off x="5855" y="1408"/>
                  <a:ext cx="328" cy="7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dirty="0"/>
                </a:p>
              </p:txBody>
            </p:sp>
            <p:sp>
              <p:nvSpPr>
                <p:cNvPr id="51" name="Freeform 51">
                  <a:extLst>
                    <a:ext uri="{FF2B5EF4-FFF2-40B4-BE49-F238E27FC236}">
                      <a16:creationId xmlns:a16="http://schemas.microsoft.com/office/drawing/2014/main" id="{4DF82E8C-EE77-43D0-8795-0E3BACC68E90}"/>
                    </a:ext>
                  </a:extLst>
                </p:cNvPr>
                <p:cNvSpPr>
                  <a:spLocks/>
                </p:cNvSpPr>
                <p:nvPr/>
              </p:nvSpPr>
              <p:spPr bwMode="auto">
                <a:xfrm>
                  <a:off x="5855" y="1405"/>
                  <a:ext cx="334" cy="740"/>
                </a:xfrm>
                <a:custGeom>
                  <a:avLst/>
                  <a:gdLst>
                    <a:gd name="T0" fmla="*/ 149 w 149"/>
                    <a:gd name="T1" fmla="*/ 280 h 287"/>
                    <a:gd name="T2" fmla="*/ 143 w 149"/>
                    <a:gd name="T3" fmla="*/ 287 h 287"/>
                    <a:gd name="T4" fmla="*/ 6 w 149"/>
                    <a:gd name="T5" fmla="*/ 287 h 287"/>
                    <a:gd name="T6" fmla="*/ 0 w 149"/>
                    <a:gd name="T7" fmla="*/ 280 h 287"/>
                    <a:gd name="T8" fmla="*/ 0 w 149"/>
                    <a:gd name="T9" fmla="*/ 7 h 287"/>
                    <a:gd name="T10" fmla="*/ 6 w 149"/>
                    <a:gd name="T11" fmla="*/ 0 h 287"/>
                    <a:gd name="T12" fmla="*/ 143 w 149"/>
                    <a:gd name="T13" fmla="*/ 0 h 287"/>
                    <a:gd name="T14" fmla="*/ 149 w 149"/>
                    <a:gd name="T15" fmla="*/ 7 h 287"/>
                    <a:gd name="T16" fmla="*/ 149 w 149"/>
                    <a:gd name="T17" fmla="*/ 280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287">
                      <a:moveTo>
                        <a:pt x="149" y="280"/>
                      </a:moveTo>
                      <a:cubicBezTo>
                        <a:pt x="149" y="284"/>
                        <a:pt x="146" y="287"/>
                        <a:pt x="143" y="287"/>
                      </a:cubicBezTo>
                      <a:cubicBezTo>
                        <a:pt x="6" y="287"/>
                        <a:pt x="6" y="287"/>
                        <a:pt x="6" y="287"/>
                      </a:cubicBezTo>
                      <a:cubicBezTo>
                        <a:pt x="3" y="287"/>
                        <a:pt x="0" y="284"/>
                        <a:pt x="0" y="280"/>
                      </a:cubicBezTo>
                      <a:cubicBezTo>
                        <a:pt x="0" y="7"/>
                        <a:pt x="0" y="7"/>
                        <a:pt x="0" y="7"/>
                      </a:cubicBezTo>
                      <a:cubicBezTo>
                        <a:pt x="0" y="3"/>
                        <a:pt x="3" y="0"/>
                        <a:pt x="6" y="0"/>
                      </a:cubicBezTo>
                      <a:cubicBezTo>
                        <a:pt x="143" y="0"/>
                        <a:pt x="143" y="0"/>
                        <a:pt x="143" y="0"/>
                      </a:cubicBezTo>
                      <a:cubicBezTo>
                        <a:pt x="146" y="0"/>
                        <a:pt x="149" y="3"/>
                        <a:pt x="149" y="7"/>
                      </a:cubicBezTo>
                      <a:lnTo>
                        <a:pt x="149" y="280"/>
                      </a:lnTo>
                      <a:close/>
                    </a:path>
                  </a:pathLst>
                </a:custGeom>
                <a:solidFill>
                  <a:srgbClr val="D2D2D2">
                    <a:alpha val="80000"/>
                  </a:srgbClr>
                </a:solidFill>
                <a:ln w="9525">
                  <a:solidFill>
                    <a:schemeClr val="tx1"/>
                  </a:solidFill>
                  <a:round/>
                  <a:headEnd/>
                  <a:tailEnd/>
                </a:ln>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dirty="0"/>
                </a:p>
              </p:txBody>
            </p:sp>
            <p:sp>
              <p:nvSpPr>
                <p:cNvPr id="52" name="Rectangle 51">
                  <a:extLst>
                    <a:ext uri="{FF2B5EF4-FFF2-40B4-BE49-F238E27FC236}">
                      <a16:creationId xmlns:a16="http://schemas.microsoft.com/office/drawing/2014/main" id="{D603DD9D-FC21-4482-8CD8-264F8BA7AB2B}"/>
                    </a:ext>
                  </a:extLst>
                </p:cNvPr>
                <p:cNvSpPr>
                  <a:spLocks noChangeArrowheads="1"/>
                </p:cNvSpPr>
                <p:nvPr/>
              </p:nvSpPr>
              <p:spPr bwMode="auto">
                <a:xfrm>
                  <a:off x="5855" y="1480"/>
                  <a:ext cx="173" cy="7"/>
                </a:xfrm>
                <a:prstGeom prst="rect">
                  <a:avLst/>
                </a:prstGeom>
                <a:solidFill>
                  <a:schemeClr val="tx1"/>
                </a:solidFill>
                <a:ln w="9525">
                  <a:solidFill>
                    <a:schemeClr val="tx1"/>
                  </a:solidFill>
                  <a:miter lim="800000"/>
                  <a:headEnd/>
                  <a:tailEnd/>
                </a:ln>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dirty="0"/>
                </a:p>
              </p:txBody>
            </p:sp>
            <p:sp>
              <p:nvSpPr>
                <p:cNvPr id="53" name="Freeform 53">
                  <a:extLst>
                    <a:ext uri="{FF2B5EF4-FFF2-40B4-BE49-F238E27FC236}">
                      <a16:creationId xmlns:a16="http://schemas.microsoft.com/office/drawing/2014/main" id="{BB24C1B9-20D1-4DC8-9382-E07F551417C2}"/>
                    </a:ext>
                  </a:extLst>
                </p:cNvPr>
                <p:cNvSpPr>
                  <a:spLocks/>
                </p:cNvSpPr>
                <p:nvPr/>
              </p:nvSpPr>
              <p:spPr bwMode="auto">
                <a:xfrm>
                  <a:off x="5998" y="1475"/>
                  <a:ext cx="188" cy="26"/>
                </a:xfrm>
                <a:custGeom>
                  <a:avLst/>
                  <a:gdLst>
                    <a:gd name="T0" fmla="*/ 72 w 72"/>
                    <a:gd name="T1" fmla="*/ 0 h 10"/>
                    <a:gd name="T2" fmla="*/ 5 w 72"/>
                    <a:gd name="T3" fmla="*/ 0 h 10"/>
                    <a:gd name="T4" fmla="*/ 0 w 72"/>
                    <a:gd name="T5" fmla="*/ 5 h 10"/>
                    <a:gd name="T6" fmla="*/ 5 w 72"/>
                    <a:gd name="T7" fmla="*/ 10 h 10"/>
                    <a:gd name="T8" fmla="*/ 72 w 72"/>
                    <a:gd name="T9" fmla="*/ 10 h 10"/>
                    <a:gd name="T10" fmla="*/ 72 w 72"/>
                    <a:gd name="T11" fmla="*/ 0 h 10"/>
                  </a:gdLst>
                  <a:ahLst/>
                  <a:cxnLst>
                    <a:cxn ang="0">
                      <a:pos x="T0" y="T1"/>
                    </a:cxn>
                    <a:cxn ang="0">
                      <a:pos x="T2" y="T3"/>
                    </a:cxn>
                    <a:cxn ang="0">
                      <a:pos x="T4" y="T5"/>
                    </a:cxn>
                    <a:cxn ang="0">
                      <a:pos x="T6" y="T7"/>
                    </a:cxn>
                    <a:cxn ang="0">
                      <a:pos x="T8" y="T9"/>
                    </a:cxn>
                    <a:cxn ang="0">
                      <a:pos x="T10" y="T11"/>
                    </a:cxn>
                  </a:cxnLst>
                  <a:rect l="0" t="0" r="r" b="b"/>
                  <a:pathLst>
                    <a:path w="72" h="10">
                      <a:moveTo>
                        <a:pt x="72" y="0"/>
                      </a:moveTo>
                      <a:cubicBezTo>
                        <a:pt x="5" y="0"/>
                        <a:pt x="5" y="0"/>
                        <a:pt x="5" y="0"/>
                      </a:cubicBezTo>
                      <a:cubicBezTo>
                        <a:pt x="2" y="0"/>
                        <a:pt x="0" y="2"/>
                        <a:pt x="0" y="5"/>
                      </a:cubicBezTo>
                      <a:cubicBezTo>
                        <a:pt x="0" y="7"/>
                        <a:pt x="2" y="10"/>
                        <a:pt x="5" y="10"/>
                      </a:cubicBezTo>
                      <a:cubicBezTo>
                        <a:pt x="72" y="10"/>
                        <a:pt x="72" y="10"/>
                        <a:pt x="72" y="10"/>
                      </a:cubicBezTo>
                      <a:lnTo>
                        <a:pt x="72" y="0"/>
                      </a:lnTo>
                      <a:close/>
                    </a:path>
                  </a:pathLst>
                </a:custGeom>
                <a:solidFill>
                  <a:srgbClr val="66F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dirty="0"/>
                </a:p>
              </p:txBody>
            </p:sp>
            <p:sp>
              <p:nvSpPr>
                <p:cNvPr id="54" name="Rectangle 53">
                  <a:extLst>
                    <a:ext uri="{FF2B5EF4-FFF2-40B4-BE49-F238E27FC236}">
                      <a16:creationId xmlns:a16="http://schemas.microsoft.com/office/drawing/2014/main" id="{E58F1568-10FD-461F-BB42-69061B4EF6A7}"/>
                    </a:ext>
                  </a:extLst>
                </p:cNvPr>
                <p:cNvSpPr>
                  <a:spLocks noChangeArrowheads="1"/>
                </p:cNvSpPr>
                <p:nvPr/>
              </p:nvSpPr>
              <p:spPr bwMode="auto">
                <a:xfrm>
                  <a:off x="5855" y="1571"/>
                  <a:ext cx="173" cy="6"/>
                </a:xfrm>
                <a:prstGeom prst="rect">
                  <a:avLst/>
                </a:prstGeom>
                <a:solidFill>
                  <a:srgbClr val="505050"/>
                </a:solidFill>
                <a:ln w="9525">
                  <a:solidFill>
                    <a:schemeClr val="tx1"/>
                  </a:solidFill>
                  <a:miter lim="800000"/>
                  <a:headEnd/>
                  <a:tailEnd/>
                </a:ln>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dirty="0"/>
                </a:p>
              </p:txBody>
            </p:sp>
            <p:sp>
              <p:nvSpPr>
                <p:cNvPr id="55" name="Freeform 55">
                  <a:extLst>
                    <a:ext uri="{FF2B5EF4-FFF2-40B4-BE49-F238E27FC236}">
                      <a16:creationId xmlns:a16="http://schemas.microsoft.com/office/drawing/2014/main" id="{8DE6E668-47F0-424B-AF44-611AAC6A3F21}"/>
                    </a:ext>
                  </a:extLst>
                </p:cNvPr>
                <p:cNvSpPr>
                  <a:spLocks/>
                </p:cNvSpPr>
                <p:nvPr/>
              </p:nvSpPr>
              <p:spPr bwMode="auto">
                <a:xfrm>
                  <a:off x="5998" y="1560"/>
                  <a:ext cx="188" cy="26"/>
                </a:xfrm>
                <a:custGeom>
                  <a:avLst/>
                  <a:gdLst>
                    <a:gd name="T0" fmla="*/ 72 w 72"/>
                    <a:gd name="T1" fmla="*/ 0 h 10"/>
                    <a:gd name="T2" fmla="*/ 5 w 72"/>
                    <a:gd name="T3" fmla="*/ 0 h 10"/>
                    <a:gd name="T4" fmla="*/ 0 w 72"/>
                    <a:gd name="T5" fmla="*/ 5 h 10"/>
                    <a:gd name="T6" fmla="*/ 5 w 72"/>
                    <a:gd name="T7" fmla="*/ 10 h 10"/>
                    <a:gd name="T8" fmla="*/ 72 w 72"/>
                    <a:gd name="T9" fmla="*/ 10 h 10"/>
                    <a:gd name="T10" fmla="*/ 72 w 72"/>
                    <a:gd name="T11" fmla="*/ 0 h 10"/>
                  </a:gdLst>
                  <a:ahLst/>
                  <a:cxnLst>
                    <a:cxn ang="0">
                      <a:pos x="T0" y="T1"/>
                    </a:cxn>
                    <a:cxn ang="0">
                      <a:pos x="T2" y="T3"/>
                    </a:cxn>
                    <a:cxn ang="0">
                      <a:pos x="T4" y="T5"/>
                    </a:cxn>
                    <a:cxn ang="0">
                      <a:pos x="T6" y="T7"/>
                    </a:cxn>
                    <a:cxn ang="0">
                      <a:pos x="T8" y="T9"/>
                    </a:cxn>
                    <a:cxn ang="0">
                      <a:pos x="T10" y="T11"/>
                    </a:cxn>
                  </a:cxnLst>
                  <a:rect l="0" t="0" r="r" b="b"/>
                  <a:pathLst>
                    <a:path w="72" h="10">
                      <a:moveTo>
                        <a:pt x="72" y="0"/>
                      </a:moveTo>
                      <a:cubicBezTo>
                        <a:pt x="5" y="0"/>
                        <a:pt x="5" y="0"/>
                        <a:pt x="5" y="0"/>
                      </a:cubicBezTo>
                      <a:cubicBezTo>
                        <a:pt x="2" y="0"/>
                        <a:pt x="0" y="2"/>
                        <a:pt x="0" y="5"/>
                      </a:cubicBezTo>
                      <a:cubicBezTo>
                        <a:pt x="0" y="8"/>
                        <a:pt x="2" y="10"/>
                        <a:pt x="5" y="10"/>
                      </a:cubicBezTo>
                      <a:cubicBezTo>
                        <a:pt x="72" y="10"/>
                        <a:pt x="72" y="10"/>
                        <a:pt x="72" y="10"/>
                      </a:cubicBezTo>
                      <a:lnTo>
                        <a:pt x="72" y="0"/>
                      </a:lnTo>
                      <a:close/>
                    </a:path>
                  </a:pathLst>
                </a:custGeom>
                <a:solidFill>
                  <a:srgbClr val="66F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dirty="0"/>
                </a:p>
              </p:txBody>
            </p:sp>
            <p:sp>
              <p:nvSpPr>
                <p:cNvPr id="56" name="Rectangle 55">
                  <a:extLst>
                    <a:ext uri="{FF2B5EF4-FFF2-40B4-BE49-F238E27FC236}">
                      <a16:creationId xmlns:a16="http://schemas.microsoft.com/office/drawing/2014/main" id="{6B728407-7442-4580-A230-90739CE7AEA7}"/>
                    </a:ext>
                  </a:extLst>
                </p:cNvPr>
                <p:cNvSpPr>
                  <a:spLocks noChangeArrowheads="1"/>
                </p:cNvSpPr>
                <p:nvPr/>
              </p:nvSpPr>
              <p:spPr bwMode="auto">
                <a:xfrm>
                  <a:off x="5855" y="1657"/>
                  <a:ext cx="173" cy="5"/>
                </a:xfrm>
                <a:prstGeom prst="rect">
                  <a:avLst/>
                </a:prstGeom>
                <a:solidFill>
                  <a:schemeClr val="bg1">
                    <a:lumMod val="50000"/>
                  </a:schemeClr>
                </a:solidFill>
                <a:ln w="9525">
                  <a:solidFill>
                    <a:schemeClr val="tx1"/>
                  </a:solidFill>
                  <a:miter lim="800000"/>
                  <a:headEnd/>
                  <a:tailEnd/>
                </a:ln>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dirty="0"/>
                </a:p>
              </p:txBody>
            </p:sp>
            <p:sp>
              <p:nvSpPr>
                <p:cNvPr id="57" name="Freeform 57">
                  <a:extLst>
                    <a:ext uri="{FF2B5EF4-FFF2-40B4-BE49-F238E27FC236}">
                      <a16:creationId xmlns:a16="http://schemas.microsoft.com/office/drawing/2014/main" id="{46A6BA70-7C26-43AA-B928-03D867DBEC5A}"/>
                    </a:ext>
                  </a:extLst>
                </p:cNvPr>
                <p:cNvSpPr>
                  <a:spLocks/>
                </p:cNvSpPr>
                <p:nvPr/>
              </p:nvSpPr>
              <p:spPr bwMode="auto">
                <a:xfrm>
                  <a:off x="5998" y="1645"/>
                  <a:ext cx="188" cy="26"/>
                </a:xfrm>
                <a:custGeom>
                  <a:avLst/>
                  <a:gdLst>
                    <a:gd name="T0" fmla="*/ 72 w 72"/>
                    <a:gd name="T1" fmla="*/ 0 h 10"/>
                    <a:gd name="T2" fmla="*/ 5 w 72"/>
                    <a:gd name="T3" fmla="*/ 0 h 10"/>
                    <a:gd name="T4" fmla="*/ 0 w 72"/>
                    <a:gd name="T5" fmla="*/ 5 h 10"/>
                    <a:gd name="T6" fmla="*/ 5 w 72"/>
                    <a:gd name="T7" fmla="*/ 10 h 10"/>
                    <a:gd name="T8" fmla="*/ 72 w 72"/>
                    <a:gd name="T9" fmla="*/ 10 h 10"/>
                    <a:gd name="T10" fmla="*/ 72 w 72"/>
                    <a:gd name="T11" fmla="*/ 0 h 10"/>
                  </a:gdLst>
                  <a:ahLst/>
                  <a:cxnLst>
                    <a:cxn ang="0">
                      <a:pos x="T0" y="T1"/>
                    </a:cxn>
                    <a:cxn ang="0">
                      <a:pos x="T2" y="T3"/>
                    </a:cxn>
                    <a:cxn ang="0">
                      <a:pos x="T4" y="T5"/>
                    </a:cxn>
                    <a:cxn ang="0">
                      <a:pos x="T6" y="T7"/>
                    </a:cxn>
                    <a:cxn ang="0">
                      <a:pos x="T8" y="T9"/>
                    </a:cxn>
                    <a:cxn ang="0">
                      <a:pos x="T10" y="T11"/>
                    </a:cxn>
                  </a:cxnLst>
                  <a:rect l="0" t="0" r="r" b="b"/>
                  <a:pathLst>
                    <a:path w="72" h="10">
                      <a:moveTo>
                        <a:pt x="72" y="0"/>
                      </a:moveTo>
                      <a:cubicBezTo>
                        <a:pt x="5" y="0"/>
                        <a:pt x="5" y="0"/>
                        <a:pt x="5" y="0"/>
                      </a:cubicBezTo>
                      <a:cubicBezTo>
                        <a:pt x="2" y="0"/>
                        <a:pt x="0" y="2"/>
                        <a:pt x="0" y="5"/>
                      </a:cubicBezTo>
                      <a:cubicBezTo>
                        <a:pt x="0" y="8"/>
                        <a:pt x="2" y="10"/>
                        <a:pt x="5" y="10"/>
                      </a:cubicBezTo>
                      <a:cubicBezTo>
                        <a:pt x="72" y="10"/>
                        <a:pt x="72" y="10"/>
                        <a:pt x="72" y="10"/>
                      </a:cubicBezTo>
                      <a:lnTo>
                        <a:pt x="72" y="0"/>
                      </a:lnTo>
                      <a:close/>
                    </a:path>
                  </a:pathLst>
                </a:custGeom>
                <a:solidFill>
                  <a:srgbClr val="66F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dirty="0"/>
                </a:p>
              </p:txBody>
            </p:sp>
            <p:sp>
              <p:nvSpPr>
                <p:cNvPr id="58" name="Rectangle 57">
                  <a:extLst>
                    <a:ext uri="{FF2B5EF4-FFF2-40B4-BE49-F238E27FC236}">
                      <a16:creationId xmlns:a16="http://schemas.microsoft.com/office/drawing/2014/main" id="{3546B9DB-8A48-448F-8116-C03A652F165C}"/>
                    </a:ext>
                  </a:extLst>
                </p:cNvPr>
                <p:cNvSpPr>
                  <a:spLocks noChangeArrowheads="1"/>
                </p:cNvSpPr>
                <p:nvPr/>
              </p:nvSpPr>
              <p:spPr bwMode="auto">
                <a:xfrm>
                  <a:off x="5855" y="1741"/>
                  <a:ext cx="173" cy="7"/>
                </a:xfrm>
                <a:prstGeom prst="rect">
                  <a:avLst/>
                </a:prstGeom>
                <a:solidFill>
                  <a:schemeClr val="tx1"/>
                </a:solidFill>
                <a:ln w="9525">
                  <a:solidFill>
                    <a:schemeClr val="tx1"/>
                  </a:solidFill>
                  <a:miter lim="800000"/>
                  <a:headEnd/>
                  <a:tailEnd/>
                </a:ln>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dirty="0"/>
                </a:p>
              </p:txBody>
            </p:sp>
            <p:sp>
              <p:nvSpPr>
                <p:cNvPr id="59" name="Freeform 59">
                  <a:extLst>
                    <a:ext uri="{FF2B5EF4-FFF2-40B4-BE49-F238E27FC236}">
                      <a16:creationId xmlns:a16="http://schemas.microsoft.com/office/drawing/2014/main" id="{DE5586F5-591C-4498-A404-28E3857D24F7}"/>
                    </a:ext>
                  </a:extLst>
                </p:cNvPr>
                <p:cNvSpPr>
                  <a:spLocks/>
                </p:cNvSpPr>
                <p:nvPr/>
              </p:nvSpPr>
              <p:spPr bwMode="auto">
                <a:xfrm>
                  <a:off x="5998" y="1730"/>
                  <a:ext cx="188" cy="26"/>
                </a:xfrm>
                <a:custGeom>
                  <a:avLst/>
                  <a:gdLst>
                    <a:gd name="T0" fmla="*/ 72 w 72"/>
                    <a:gd name="T1" fmla="*/ 0 h 10"/>
                    <a:gd name="T2" fmla="*/ 5 w 72"/>
                    <a:gd name="T3" fmla="*/ 0 h 10"/>
                    <a:gd name="T4" fmla="*/ 0 w 72"/>
                    <a:gd name="T5" fmla="*/ 5 h 10"/>
                    <a:gd name="T6" fmla="*/ 5 w 72"/>
                    <a:gd name="T7" fmla="*/ 10 h 10"/>
                    <a:gd name="T8" fmla="*/ 72 w 72"/>
                    <a:gd name="T9" fmla="*/ 10 h 10"/>
                    <a:gd name="T10" fmla="*/ 72 w 72"/>
                    <a:gd name="T11" fmla="*/ 0 h 10"/>
                  </a:gdLst>
                  <a:ahLst/>
                  <a:cxnLst>
                    <a:cxn ang="0">
                      <a:pos x="T0" y="T1"/>
                    </a:cxn>
                    <a:cxn ang="0">
                      <a:pos x="T2" y="T3"/>
                    </a:cxn>
                    <a:cxn ang="0">
                      <a:pos x="T4" y="T5"/>
                    </a:cxn>
                    <a:cxn ang="0">
                      <a:pos x="T6" y="T7"/>
                    </a:cxn>
                    <a:cxn ang="0">
                      <a:pos x="T8" y="T9"/>
                    </a:cxn>
                    <a:cxn ang="0">
                      <a:pos x="T10" y="T11"/>
                    </a:cxn>
                  </a:cxnLst>
                  <a:rect l="0" t="0" r="r" b="b"/>
                  <a:pathLst>
                    <a:path w="72" h="10">
                      <a:moveTo>
                        <a:pt x="72" y="0"/>
                      </a:moveTo>
                      <a:cubicBezTo>
                        <a:pt x="5" y="0"/>
                        <a:pt x="5" y="0"/>
                        <a:pt x="5" y="0"/>
                      </a:cubicBezTo>
                      <a:cubicBezTo>
                        <a:pt x="2" y="0"/>
                        <a:pt x="0" y="3"/>
                        <a:pt x="0" y="5"/>
                      </a:cubicBezTo>
                      <a:cubicBezTo>
                        <a:pt x="0" y="8"/>
                        <a:pt x="2" y="10"/>
                        <a:pt x="5" y="10"/>
                      </a:cubicBezTo>
                      <a:cubicBezTo>
                        <a:pt x="72" y="10"/>
                        <a:pt x="72" y="10"/>
                        <a:pt x="72" y="10"/>
                      </a:cubicBezTo>
                      <a:lnTo>
                        <a:pt x="72" y="0"/>
                      </a:lnTo>
                      <a:close/>
                    </a:path>
                  </a:pathLst>
                </a:custGeom>
                <a:solidFill>
                  <a:srgbClr val="66F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dirty="0"/>
                </a:p>
              </p:txBody>
            </p:sp>
            <p:sp>
              <p:nvSpPr>
                <p:cNvPr id="60" name="Oval 59">
                  <a:extLst>
                    <a:ext uri="{FF2B5EF4-FFF2-40B4-BE49-F238E27FC236}">
                      <a16:creationId xmlns:a16="http://schemas.microsoft.com/office/drawing/2014/main" id="{D7B6E07E-C7A5-4EBD-9800-4DAFF063CFCE}"/>
                    </a:ext>
                  </a:extLst>
                </p:cNvPr>
                <p:cNvSpPr>
                  <a:spLocks noChangeArrowheads="1"/>
                </p:cNvSpPr>
                <p:nvPr/>
              </p:nvSpPr>
              <p:spPr bwMode="auto">
                <a:xfrm>
                  <a:off x="6006" y="1980"/>
                  <a:ext cx="44" cy="44"/>
                </a:xfrm>
                <a:prstGeom prst="ellipse">
                  <a:avLst/>
                </a:prstGeom>
                <a:solidFill>
                  <a:srgbClr val="66F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dirty="0"/>
                </a:p>
              </p:txBody>
            </p:sp>
            <p:sp>
              <p:nvSpPr>
                <p:cNvPr id="61" name="Freeform 61">
                  <a:extLst>
                    <a:ext uri="{FF2B5EF4-FFF2-40B4-BE49-F238E27FC236}">
                      <a16:creationId xmlns:a16="http://schemas.microsoft.com/office/drawing/2014/main" id="{3769CF4D-F6D1-48BC-976B-546A8836B88A}"/>
                    </a:ext>
                  </a:extLst>
                </p:cNvPr>
                <p:cNvSpPr>
                  <a:spLocks/>
                </p:cNvSpPr>
                <p:nvPr/>
              </p:nvSpPr>
              <p:spPr bwMode="auto">
                <a:xfrm>
                  <a:off x="5855" y="2117"/>
                  <a:ext cx="334" cy="28"/>
                </a:xfrm>
                <a:custGeom>
                  <a:avLst/>
                  <a:gdLst>
                    <a:gd name="T0" fmla="*/ 0 w 149"/>
                    <a:gd name="T1" fmla="*/ 0 h 11"/>
                    <a:gd name="T2" fmla="*/ 0 w 149"/>
                    <a:gd name="T3" fmla="*/ 4 h 11"/>
                    <a:gd name="T4" fmla="*/ 6 w 149"/>
                    <a:gd name="T5" fmla="*/ 11 h 11"/>
                    <a:gd name="T6" fmla="*/ 143 w 149"/>
                    <a:gd name="T7" fmla="*/ 11 h 11"/>
                    <a:gd name="T8" fmla="*/ 149 w 149"/>
                    <a:gd name="T9" fmla="*/ 4 h 11"/>
                    <a:gd name="T10" fmla="*/ 149 w 149"/>
                    <a:gd name="T11" fmla="*/ 0 h 11"/>
                    <a:gd name="T12" fmla="*/ 0 w 149"/>
                    <a:gd name="T13" fmla="*/ 0 h 11"/>
                  </a:gdLst>
                  <a:ahLst/>
                  <a:cxnLst>
                    <a:cxn ang="0">
                      <a:pos x="T0" y="T1"/>
                    </a:cxn>
                    <a:cxn ang="0">
                      <a:pos x="T2" y="T3"/>
                    </a:cxn>
                    <a:cxn ang="0">
                      <a:pos x="T4" y="T5"/>
                    </a:cxn>
                    <a:cxn ang="0">
                      <a:pos x="T6" y="T7"/>
                    </a:cxn>
                    <a:cxn ang="0">
                      <a:pos x="T8" y="T9"/>
                    </a:cxn>
                    <a:cxn ang="0">
                      <a:pos x="T10" y="T11"/>
                    </a:cxn>
                    <a:cxn ang="0">
                      <a:pos x="T12" y="T13"/>
                    </a:cxn>
                  </a:cxnLst>
                  <a:rect l="0" t="0" r="r" b="b"/>
                  <a:pathLst>
                    <a:path w="149" h="11">
                      <a:moveTo>
                        <a:pt x="0" y="0"/>
                      </a:moveTo>
                      <a:cubicBezTo>
                        <a:pt x="0" y="4"/>
                        <a:pt x="0" y="4"/>
                        <a:pt x="0" y="4"/>
                      </a:cubicBezTo>
                      <a:cubicBezTo>
                        <a:pt x="0" y="8"/>
                        <a:pt x="3" y="11"/>
                        <a:pt x="6" y="11"/>
                      </a:cubicBezTo>
                      <a:cubicBezTo>
                        <a:pt x="143" y="11"/>
                        <a:pt x="143" y="11"/>
                        <a:pt x="143" y="11"/>
                      </a:cubicBezTo>
                      <a:cubicBezTo>
                        <a:pt x="146" y="11"/>
                        <a:pt x="149" y="8"/>
                        <a:pt x="149" y="4"/>
                      </a:cubicBezTo>
                      <a:cubicBezTo>
                        <a:pt x="149" y="0"/>
                        <a:pt x="149" y="0"/>
                        <a:pt x="149" y="0"/>
                      </a:cubicBezTo>
                      <a:lnTo>
                        <a:pt x="0"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dirty="0"/>
                </a:p>
              </p:txBody>
            </p:sp>
            <p:sp>
              <p:nvSpPr>
                <p:cNvPr id="62" name="Rectangle 61">
                  <a:extLst>
                    <a:ext uri="{FF2B5EF4-FFF2-40B4-BE49-F238E27FC236}">
                      <a16:creationId xmlns:a16="http://schemas.microsoft.com/office/drawing/2014/main" id="{E365EF71-ED66-4F6B-94BD-A46C3F908B60}"/>
                    </a:ext>
                  </a:extLst>
                </p:cNvPr>
                <p:cNvSpPr>
                  <a:spLocks noChangeArrowheads="1"/>
                </p:cNvSpPr>
                <p:nvPr/>
              </p:nvSpPr>
              <p:spPr bwMode="auto">
                <a:xfrm>
                  <a:off x="5855" y="2071"/>
                  <a:ext cx="334" cy="46"/>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dirty="0"/>
                </a:p>
              </p:txBody>
            </p:sp>
          </p:grpSp>
          <p:sp>
            <p:nvSpPr>
              <p:cNvPr id="49" name="Rectangle 48">
                <a:extLst>
                  <a:ext uri="{FF2B5EF4-FFF2-40B4-BE49-F238E27FC236}">
                    <a16:creationId xmlns:a16="http://schemas.microsoft.com/office/drawing/2014/main" id="{39048D45-DCF9-4F7A-BF55-E247A095C2E5}"/>
                  </a:ext>
                </a:extLst>
              </p:cNvPr>
              <p:cNvSpPr/>
              <p:nvPr/>
            </p:nvSpPr>
            <p:spPr bwMode="auto">
              <a:xfrm>
                <a:off x="8822083" y="2100326"/>
                <a:ext cx="914400" cy="1458337"/>
              </a:xfrm>
              <a:prstGeom prst="rect">
                <a:avLst/>
              </a:prstGeom>
              <a:noFill/>
              <a:ln w="22225">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lt1"/>
                    </a:solidFill>
                    <a:latin typeface="+mn-lt"/>
                    <a:ea typeface="+mn-ea"/>
                    <a:cs typeface="+mn-cs"/>
                  </a:defRPr>
                </a:lvl1pPr>
                <a:lvl2pPr marL="457200" algn="l" rtl="0" fontAlgn="base">
                  <a:spcBef>
                    <a:spcPct val="0"/>
                  </a:spcBef>
                  <a:spcAft>
                    <a:spcPct val="0"/>
                  </a:spcAft>
                  <a:defRPr b="1" kern="1200">
                    <a:solidFill>
                      <a:schemeClr val="lt1"/>
                    </a:solidFill>
                    <a:latin typeface="+mn-lt"/>
                    <a:ea typeface="+mn-ea"/>
                    <a:cs typeface="+mn-cs"/>
                  </a:defRPr>
                </a:lvl2pPr>
                <a:lvl3pPr marL="914400" algn="l" rtl="0" fontAlgn="base">
                  <a:spcBef>
                    <a:spcPct val="0"/>
                  </a:spcBef>
                  <a:spcAft>
                    <a:spcPct val="0"/>
                  </a:spcAft>
                  <a:defRPr b="1" kern="1200">
                    <a:solidFill>
                      <a:schemeClr val="lt1"/>
                    </a:solidFill>
                    <a:latin typeface="+mn-lt"/>
                    <a:ea typeface="+mn-ea"/>
                    <a:cs typeface="+mn-cs"/>
                  </a:defRPr>
                </a:lvl3pPr>
                <a:lvl4pPr marL="1371600" algn="l" rtl="0" fontAlgn="base">
                  <a:spcBef>
                    <a:spcPct val="0"/>
                  </a:spcBef>
                  <a:spcAft>
                    <a:spcPct val="0"/>
                  </a:spcAft>
                  <a:defRPr b="1" kern="1200">
                    <a:solidFill>
                      <a:schemeClr val="lt1"/>
                    </a:solidFill>
                    <a:latin typeface="+mn-lt"/>
                    <a:ea typeface="+mn-ea"/>
                    <a:cs typeface="+mn-cs"/>
                  </a:defRPr>
                </a:lvl4pPr>
                <a:lvl5pPr marL="1828800" algn="l" rtl="0" fontAlgn="base">
                  <a:spcBef>
                    <a:spcPct val="0"/>
                  </a:spcBef>
                  <a:spcAft>
                    <a:spcPct val="0"/>
                  </a:spcAft>
                  <a:defRPr b="1" kern="1200">
                    <a:solidFill>
                      <a:schemeClr val="lt1"/>
                    </a:solidFill>
                    <a:latin typeface="+mn-lt"/>
                    <a:ea typeface="+mn-ea"/>
                    <a:cs typeface="+mn-cs"/>
                  </a:defRPr>
                </a:lvl5pPr>
                <a:lvl6pPr marL="2286000" algn="l" defTabSz="914400" rtl="0" eaLnBrk="1" latinLnBrk="0" hangingPunct="1">
                  <a:defRPr b="1" kern="1200">
                    <a:solidFill>
                      <a:schemeClr val="lt1"/>
                    </a:solidFill>
                    <a:latin typeface="+mn-lt"/>
                    <a:ea typeface="+mn-ea"/>
                    <a:cs typeface="+mn-cs"/>
                  </a:defRPr>
                </a:lvl6pPr>
                <a:lvl7pPr marL="2743200" algn="l" defTabSz="914400" rtl="0" eaLnBrk="1" latinLnBrk="0" hangingPunct="1">
                  <a:defRPr b="1" kern="1200">
                    <a:solidFill>
                      <a:schemeClr val="lt1"/>
                    </a:solidFill>
                    <a:latin typeface="+mn-lt"/>
                    <a:ea typeface="+mn-ea"/>
                    <a:cs typeface="+mn-cs"/>
                  </a:defRPr>
                </a:lvl7pPr>
                <a:lvl8pPr marL="3200400" algn="l" defTabSz="914400" rtl="0" eaLnBrk="1" latinLnBrk="0" hangingPunct="1">
                  <a:defRPr b="1" kern="1200">
                    <a:solidFill>
                      <a:schemeClr val="lt1"/>
                    </a:solidFill>
                    <a:latin typeface="+mn-lt"/>
                    <a:ea typeface="+mn-ea"/>
                    <a:cs typeface="+mn-cs"/>
                  </a:defRPr>
                </a:lvl8pPr>
                <a:lvl9pPr marL="3657600" algn="l" defTabSz="914400" rtl="0" eaLnBrk="1" latinLnBrk="0" hangingPunct="1">
                  <a:defRPr b="1"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grpSp>
      <p:pic>
        <p:nvPicPr>
          <p:cNvPr id="78" name="Picture 77">
            <a:extLst>
              <a:ext uri="{FF2B5EF4-FFF2-40B4-BE49-F238E27FC236}">
                <a16:creationId xmlns:a16="http://schemas.microsoft.com/office/drawing/2014/main" id="{8842895E-44C0-4A2A-9FD3-D96D773B168D}"/>
              </a:ext>
            </a:extLst>
          </p:cNvPr>
          <p:cNvPicPr>
            <a:picLocks noChangeAspect="1"/>
          </p:cNvPicPr>
          <p:nvPr/>
        </p:nvPicPr>
        <p:blipFill>
          <a:blip r:embed="rId3"/>
          <a:stretch>
            <a:fillRect/>
          </a:stretch>
        </p:blipFill>
        <p:spPr>
          <a:xfrm>
            <a:off x="1701713" y="5330877"/>
            <a:ext cx="1681087" cy="992922"/>
          </a:xfrm>
          <a:prstGeom prst="rect">
            <a:avLst/>
          </a:prstGeom>
        </p:spPr>
      </p:pic>
      <p:grpSp>
        <p:nvGrpSpPr>
          <p:cNvPr id="79" name="Group 78">
            <a:extLst>
              <a:ext uri="{FF2B5EF4-FFF2-40B4-BE49-F238E27FC236}">
                <a16:creationId xmlns:a16="http://schemas.microsoft.com/office/drawing/2014/main" id="{B896D2FB-3512-46F4-A121-CD1423D4231F}"/>
              </a:ext>
            </a:extLst>
          </p:cNvPr>
          <p:cNvGrpSpPr/>
          <p:nvPr/>
        </p:nvGrpSpPr>
        <p:grpSpPr>
          <a:xfrm>
            <a:off x="2389858" y="3719341"/>
            <a:ext cx="2433854" cy="1494725"/>
            <a:chOff x="1471003" y="3719341"/>
            <a:chExt cx="2433854" cy="1494725"/>
          </a:xfrm>
        </p:grpSpPr>
        <p:grpSp>
          <p:nvGrpSpPr>
            <p:cNvPr id="80" name="Group 79">
              <a:extLst>
                <a:ext uri="{FF2B5EF4-FFF2-40B4-BE49-F238E27FC236}">
                  <a16:creationId xmlns:a16="http://schemas.microsoft.com/office/drawing/2014/main" id="{49321B70-3DCB-4FEE-B684-B11508EE2CF2}"/>
                </a:ext>
              </a:extLst>
            </p:cNvPr>
            <p:cNvGrpSpPr>
              <a:grpSpLocks noChangeAspect="1"/>
            </p:cNvGrpSpPr>
            <p:nvPr/>
          </p:nvGrpSpPr>
          <p:grpSpPr>
            <a:xfrm rot="5400000">
              <a:off x="991435" y="4198909"/>
              <a:ext cx="1494725" cy="535590"/>
              <a:chOff x="4642597" y="3753046"/>
              <a:chExt cx="2300053" cy="535590"/>
            </a:xfrm>
          </p:grpSpPr>
          <p:grpSp>
            <p:nvGrpSpPr>
              <p:cNvPr id="82" name="Group 81">
                <a:extLst>
                  <a:ext uri="{FF2B5EF4-FFF2-40B4-BE49-F238E27FC236}">
                    <a16:creationId xmlns:a16="http://schemas.microsoft.com/office/drawing/2014/main" id="{76D8A05B-7125-4846-AFE5-16DEF65D3CD3}"/>
                  </a:ext>
                </a:extLst>
              </p:cNvPr>
              <p:cNvGrpSpPr/>
              <p:nvPr/>
            </p:nvGrpSpPr>
            <p:grpSpPr>
              <a:xfrm>
                <a:off x="4642597" y="3753046"/>
                <a:ext cx="2300053" cy="535590"/>
                <a:chOff x="4734713" y="4387988"/>
                <a:chExt cx="2300053" cy="535590"/>
              </a:xfrm>
            </p:grpSpPr>
            <p:sp>
              <p:nvSpPr>
                <p:cNvPr id="84" name="Flowchart: Delay 83">
                  <a:extLst>
                    <a:ext uri="{FF2B5EF4-FFF2-40B4-BE49-F238E27FC236}">
                      <a16:creationId xmlns:a16="http://schemas.microsoft.com/office/drawing/2014/main" id="{98133E01-088A-47BA-84C5-76F434E1E01F}"/>
                    </a:ext>
                  </a:extLst>
                </p:cNvPr>
                <p:cNvSpPr/>
                <p:nvPr/>
              </p:nvSpPr>
              <p:spPr bwMode="auto">
                <a:xfrm>
                  <a:off x="6689882" y="4387988"/>
                  <a:ext cx="344884" cy="535590"/>
                </a:xfrm>
                <a:prstGeom prst="flowChartDelay">
                  <a:avLst/>
                </a:prstGeom>
                <a:solidFill>
                  <a:srgbClr val="44235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lt1"/>
                      </a:solidFill>
                      <a:latin typeface="+mn-lt"/>
                      <a:ea typeface="+mn-ea"/>
                      <a:cs typeface="+mn-cs"/>
                    </a:defRPr>
                  </a:lvl1pPr>
                  <a:lvl2pPr marL="457200" algn="l" rtl="0" fontAlgn="base">
                    <a:spcBef>
                      <a:spcPct val="0"/>
                    </a:spcBef>
                    <a:spcAft>
                      <a:spcPct val="0"/>
                    </a:spcAft>
                    <a:defRPr b="1" kern="1200">
                      <a:solidFill>
                        <a:schemeClr val="lt1"/>
                      </a:solidFill>
                      <a:latin typeface="+mn-lt"/>
                      <a:ea typeface="+mn-ea"/>
                      <a:cs typeface="+mn-cs"/>
                    </a:defRPr>
                  </a:lvl2pPr>
                  <a:lvl3pPr marL="914400" algn="l" rtl="0" fontAlgn="base">
                    <a:spcBef>
                      <a:spcPct val="0"/>
                    </a:spcBef>
                    <a:spcAft>
                      <a:spcPct val="0"/>
                    </a:spcAft>
                    <a:defRPr b="1" kern="1200">
                      <a:solidFill>
                        <a:schemeClr val="lt1"/>
                      </a:solidFill>
                      <a:latin typeface="+mn-lt"/>
                      <a:ea typeface="+mn-ea"/>
                      <a:cs typeface="+mn-cs"/>
                    </a:defRPr>
                  </a:lvl3pPr>
                  <a:lvl4pPr marL="1371600" algn="l" rtl="0" fontAlgn="base">
                    <a:spcBef>
                      <a:spcPct val="0"/>
                    </a:spcBef>
                    <a:spcAft>
                      <a:spcPct val="0"/>
                    </a:spcAft>
                    <a:defRPr b="1" kern="1200">
                      <a:solidFill>
                        <a:schemeClr val="lt1"/>
                      </a:solidFill>
                      <a:latin typeface="+mn-lt"/>
                      <a:ea typeface="+mn-ea"/>
                      <a:cs typeface="+mn-cs"/>
                    </a:defRPr>
                  </a:lvl4pPr>
                  <a:lvl5pPr marL="1828800" algn="l" rtl="0" fontAlgn="base">
                    <a:spcBef>
                      <a:spcPct val="0"/>
                    </a:spcBef>
                    <a:spcAft>
                      <a:spcPct val="0"/>
                    </a:spcAft>
                    <a:defRPr b="1" kern="1200">
                      <a:solidFill>
                        <a:schemeClr val="lt1"/>
                      </a:solidFill>
                      <a:latin typeface="+mn-lt"/>
                      <a:ea typeface="+mn-ea"/>
                      <a:cs typeface="+mn-cs"/>
                    </a:defRPr>
                  </a:lvl5pPr>
                  <a:lvl6pPr marL="2286000" algn="l" defTabSz="914400" rtl="0" eaLnBrk="1" latinLnBrk="0" hangingPunct="1">
                    <a:defRPr b="1" kern="1200">
                      <a:solidFill>
                        <a:schemeClr val="lt1"/>
                      </a:solidFill>
                      <a:latin typeface="+mn-lt"/>
                      <a:ea typeface="+mn-ea"/>
                      <a:cs typeface="+mn-cs"/>
                    </a:defRPr>
                  </a:lvl6pPr>
                  <a:lvl7pPr marL="2743200" algn="l" defTabSz="914400" rtl="0" eaLnBrk="1" latinLnBrk="0" hangingPunct="1">
                    <a:defRPr b="1" kern="1200">
                      <a:solidFill>
                        <a:schemeClr val="lt1"/>
                      </a:solidFill>
                      <a:latin typeface="+mn-lt"/>
                      <a:ea typeface="+mn-ea"/>
                      <a:cs typeface="+mn-cs"/>
                    </a:defRPr>
                  </a:lvl7pPr>
                  <a:lvl8pPr marL="3200400" algn="l" defTabSz="914400" rtl="0" eaLnBrk="1" latinLnBrk="0" hangingPunct="1">
                    <a:defRPr b="1" kern="1200">
                      <a:solidFill>
                        <a:schemeClr val="lt1"/>
                      </a:solidFill>
                      <a:latin typeface="+mn-lt"/>
                      <a:ea typeface="+mn-ea"/>
                      <a:cs typeface="+mn-cs"/>
                    </a:defRPr>
                  </a:lvl8pPr>
                  <a:lvl9pPr marL="3657600" algn="l" defTabSz="914400" rtl="0" eaLnBrk="1" latinLnBrk="0" hangingPunct="1">
                    <a:defRPr b="1"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2400" b="0"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
              <p:nvSpPr>
                <p:cNvPr id="85" name="Rectangle 84">
                  <a:extLst>
                    <a:ext uri="{FF2B5EF4-FFF2-40B4-BE49-F238E27FC236}">
                      <a16:creationId xmlns:a16="http://schemas.microsoft.com/office/drawing/2014/main" id="{5C270A9F-CC0E-4467-AE83-139D8B5E752A}"/>
                    </a:ext>
                  </a:extLst>
                </p:cNvPr>
                <p:cNvSpPr/>
                <p:nvPr/>
              </p:nvSpPr>
              <p:spPr bwMode="auto">
                <a:xfrm>
                  <a:off x="4916048" y="4387988"/>
                  <a:ext cx="1819971" cy="535590"/>
                </a:xfrm>
                <a:prstGeom prst="rect">
                  <a:avLst/>
                </a:prstGeom>
                <a:solidFill>
                  <a:srgbClr val="68217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lt1"/>
                      </a:solidFill>
                      <a:latin typeface="+mn-lt"/>
                      <a:ea typeface="+mn-ea"/>
                      <a:cs typeface="+mn-cs"/>
                    </a:defRPr>
                  </a:lvl1pPr>
                  <a:lvl2pPr marL="457200" algn="l" rtl="0" fontAlgn="base">
                    <a:spcBef>
                      <a:spcPct val="0"/>
                    </a:spcBef>
                    <a:spcAft>
                      <a:spcPct val="0"/>
                    </a:spcAft>
                    <a:defRPr b="1" kern="1200">
                      <a:solidFill>
                        <a:schemeClr val="lt1"/>
                      </a:solidFill>
                      <a:latin typeface="+mn-lt"/>
                      <a:ea typeface="+mn-ea"/>
                      <a:cs typeface="+mn-cs"/>
                    </a:defRPr>
                  </a:lvl2pPr>
                  <a:lvl3pPr marL="914400" algn="l" rtl="0" fontAlgn="base">
                    <a:spcBef>
                      <a:spcPct val="0"/>
                    </a:spcBef>
                    <a:spcAft>
                      <a:spcPct val="0"/>
                    </a:spcAft>
                    <a:defRPr b="1" kern="1200">
                      <a:solidFill>
                        <a:schemeClr val="lt1"/>
                      </a:solidFill>
                      <a:latin typeface="+mn-lt"/>
                      <a:ea typeface="+mn-ea"/>
                      <a:cs typeface="+mn-cs"/>
                    </a:defRPr>
                  </a:lvl3pPr>
                  <a:lvl4pPr marL="1371600" algn="l" rtl="0" fontAlgn="base">
                    <a:spcBef>
                      <a:spcPct val="0"/>
                    </a:spcBef>
                    <a:spcAft>
                      <a:spcPct val="0"/>
                    </a:spcAft>
                    <a:defRPr b="1" kern="1200">
                      <a:solidFill>
                        <a:schemeClr val="lt1"/>
                      </a:solidFill>
                      <a:latin typeface="+mn-lt"/>
                      <a:ea typeface="+mn-ea"/>
                      <a:cs typeface="+mn-cs"/>
                    </a:defRPr>
                  </a:lvl4pPr>
                  <a:lvl5pPr marL="1828800" algn="l" rtl="0" fontAlgn="base">
                    <a:spcBef>
                      <a:spcPct val="0"/>
                    </a:spcBef>
                    <a:spcAft>
                      <a:spcPct val="0"/>
                    </a:spcAft>
                    <a:defRPr b="1" kern="1200">
                      <a:solidFill>
                        <a:schemeClr val="lt1"/>
                      </a:solidFill>
                      <a:latin typeface="+mn-lt"/>
                      <a:ea typeface="+mn-ea"/>
                      <a:cs typeface="+mn-cs"/>
                    </a:defRPr>
                  </a:lvl5pPr>
                  <a:lvl6pPr marL="2286000" algn="l" defTabSz="914400" rtl="0" eaLnBrk="1" latinLnBrk="0" hangingPunct="1">
                    <a:defRPr b="1" kern="1200">
                      <a:solidFill>
                        <a:schemeClr val="lt1"/>
                      </a:solidFill>
                      <a:latin typeface="+mn-lt"/>
                      <a:ea typeface="+mn-ea"/>
                      <a:cs typeface="+mn-cs"/>
                    </a:defRPr>
                  </a:lvl6pPr>
                  <a:lvl7pPr marL="2743200" algn="l" defTabSz="914400" rtl="0" eaLnBrk="1" latinLnBrk="0" hangingPunct="1">
                    <a:defRPr b="1" kern="1200">
                      <a:solidFill>
                        <a:schemeClr val="lt1"/>
                      </a:solidFill>
                      <a:latin typeface="+mn-lt"/>
                      <a:ea typeface="+mn-ea"/>
                      <a:cs typeface="+mn-cs"/>
                    </a:defRPr>
                  </a:lvl7pPr>
                  <a:lvl8pPr marL="3200400" algn="l" defTabSz="914400" rtl="0" eaLnBrk="1" latinLnBrk="0" hangingPunct="1">
                    <a:defRPr b="1" kern="1200">
                      <a:solidFill>
                        <a:schemeClr val="lt1"/>
                      </a:solidFill>
                      <a:latin typeface="+mn-lt"/>
                      <a:ea typeface="+mn-ea"/>
                      <a:cs typeface="+mn-cs"/>
                    </a:defRPr>
                  </a:lvl8pPr>
                  <a:lvl9pPr marL="3657600" algn="l" defTabSz="914400" rtl="0" eaLnBrk="1" latinLnBrk="0" hangingPunct="1">
                    <a:defRPr b="1"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2400" b="0"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
              <p:nvSpPr>
                <p:cNvPr id="86" name="Oval 85">
                  <a:extLst>
                    <a:ext uri="{FF2B5EF4-FFF2-40B4-BE49-F238E27FC236}">
                      <a16:creationId xmlns:a16="http://schemas.microsoft.com/office/drawing/2014/main" id="{FD5AB92A-082C-4C17-B663-49C9F85D998C}"/>
                    </a:ext>
                  </a:extLst>
                </p:cNvPr>
                <p:cNvSpPr/>
                <p:nvPr/>
              </p:nvSpPr>
              <p:spPr bwMode="auto">
                <a:xfrm>
                  <a:off x="4734713" y="4387988"/>
                  <a:ext cx="362670" cy="535590"/>
                </a:xfrm>
                <a:prstGeom prst="ellipse">
                  <a:avLst/>
                </a:prstGeom>
                <a:solidFill>
                  <a:srgbClr val="68217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lt1"/>
                      </a:solidFill>
                      <a:latin typeface="+mn-lt"/>
                      <a:ea typeface="+mn-ea"/>
                      <a:cs typeface="+mn-cs"/>
                    </a:defRPr>
                  </a:lvl1pPr>
                  <a:lvl2pPr marL="457200" algn="l" rtl="0" fontAlgn="base">
                    <a:spcBef>
                      <a:spcPct val="0"/>
                    </a:spcBef>
                    <a:spcAft>
                      <a:spcPct val="0"/>
                    </a:spcAft>
                    <a:defRPr b="1" kern="1200">
                      <a:solidFill>
                        <a:schemeClr val="lt1"/>
                      </a:solidFill>
                      <a:latin typeface="+mn-lt"/>
                      <a:ea typeface="+mn-ea"/>
                      <a:cs typeface="+mn-cs"/>
                    </a:defRPr>
                  </a:lvl2pPr>
                  <a:lvl3pPr marL="914400" algn="l" rtl="0" fontAlgn="base">
                    <a:spcBef>
                      <a:spcPct val="0"/>
                    </a:spcBef>
                    <a:spcAft>
                      <a:spcPct val="0"/>
                    </a:spcAft>
                    <a:defRPr b="1" kern="1200">
                      <a:solidFill>
                        <a:schemeClr val="lt1"/>
                      </a:solidFill>
                      <a:latin typeface="+mn-lt"/>
                      <a:ea typeface="+mn-ea"/>
                      <a:cs typeface="+mn-cs"/>
                    </a:defRPr>
                  </a:lvl3pPr>
                  <a:lvl4pPr marL="1371600" algn="l" rtl="0" fontAlgn="base">
                    <a:spcBef>
                      <a:spcPct val="0"/>
                    </a:spcBef>
                    <a:spcAft>
                      <a:spcPct val="0"/>
                    </a:spcAft>
                    <a:defRPr b="1" kern="1200">
                      <a:solidFill>
                        <a:schemeClr val="lt1"/>
                      </a:solidFill>
                      <a:latin typeface="+mn-lt"/>
                      <a:ea typeface="+mn-ea"/>
                      <a:cs typeface="+mn-cs"/>
                    </a:defRPr>
                  </a:lvl4pPr>
                  <a:lvl5pPr marL="1828800" algn="l" rtl="0" fontAlgn="base">
                    <a:spcBef>
                      <a:spcPct val="0"/>
                    </a:spcBef>
                    <a:spcAft>
                      <a:spcPct val="0"/>
                    </a:spcAft>
                    <a:defRPr b="1" kern="1200">
                      <a:solidFill>
                        <a:schemeClr val="lt1"/>
                      </a:solidFill>
                      <a:latin typeface="+mn-lt"/>
                      <a:ea typeface="+mn-ea"/>
                      <a:cs typeface="+mn-cs"/>
                    </a:defRPr>
                  </a:lvl5pPr>
                  <a:lvl6pPr marL="2286000" algn="l" defTabSz="914400" rtl="0" eaLnBrk="1" latinLnBrk="0" hangingPunct="1">
                    <a:defRPr b="1" kern="1200">
                      <a:solidFill>
                        <a:schemeClr val="lt1"/>
                      </a:solidFill>
                      <a:latin typeface="+mn-lt"/>
                      <a:ea typeface="+mn-ea"/>
                      <a:cs typeface="+mn-cs"/>
                    </a:defRPr>
                  </a:lvl6pPr>
                  <a:lvl7pPr marL="2743200" algn="l" defTabSz="914400" rtl="0" eaLnBrk="1" latinLnBrk="0" hangingPunct="1">
                    <a:defRPr b="1" kern="1200">
                      <a:solidFill>
                        <a:schemeClr val="lt1"/>
                      </a:solidFill>
                      <a:latin typeface="+mn-lt"/>
                      <a:ea typeface="+mn-ea"/>
                      <a:cs typeface="+mn-cs"/>
                    </a:defRPr>
                  </a:lvl7pPr>
                  <a:lvl8pPr marL="3200400" algn="l" defTabSz="914400" rtl="0" eaLnBrk="1" latinLnBrk="0" hangingPunct="1">
                    <a:defRPr b="1" kern="1200">
                      <a:solidFill>
                        <a:schemeClr val="lt1"/>
                      </a:solidFill>
                      <a:latin typeface="+mn-lt"/>
                      <a:ea typeface="+mn-ea"/>
                      <a:cs typeface="+mn-cs"/>
                    </a:defRPr>
                  </a:lvl8pPr>
                  <a:lvl9pPr marL="3657600" algn="l" defTabSz="914400" rtl="0" eaLnBrk="1" latinLnBrk="0" hangingPunct="1">
                    <a:defRPr b="1"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2400" b="0"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grpSp>
          <p:sp>
            <p:nvSpPr>
              <p:cNvPr id="83" name="Oval 82">
                <a:extLst>
                  <a:ext uri="{FF2B5EF4-FFF2-40B4-BE49-F238E27FC236}">
                    <a16:creationId xmlns:a16="http://schemas.microsoft.com/office/drawing/2014/main" id="{CF4C9BE4-E0D2-46A3-AC2F-2CD8BC3C1D92}"/>
                  </a:ext>
                </a:extLst>
              </p:cNvPr>
              <p:cNvSpPr/>
              <p:nvPr/>
            </p:nvSpPr>
            <p:spPr bwMode="auto">
              <a:xfrm>
                <a:off x="6517636" y="3777167"/>
                <a:ext cx="353924" cy="50247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lt1"/>
                    </a:solidFill>
                    <a:latin typeface="+mn-lt"/>
                    <a:ea typeface="+mn-ea"/>
                    <a:cs typeface="+mn-cs"/>
                  </a:defRPr>
                </a:lvl1pPr>
                <a:lvl2pPr marL="457200" algn="l" rtl="0" fontAlgn="base">
                  <a:spcBef>
                    <a:spcPct val="0"/>
                  </a:spcBef>
                  <a:spcAft>
                    <a:spcPct val="0"/>
                  </a:spcAft>
                  <a:defRPr b="1" kern="1200">
                    <a:solidFill>
                      <a:schemeClr val="lt1"/>
                    </a:solidFill>
                    <a:latin typeface="+mn-lt"/>
                    <a:ea typeface="+mn-ea"/>
                    <a:cs typeface="+mn-cs"/>
                  </a:defRPr>
                </a:lvl2pPr>
                <a:lvl3pPr marL="914400" algn="l" rtl="0" fontAlgn="base">
                  <a:spcBef>
                    <a:spcPct val="0"/>
                  </a:spcBef>
                  <a:spcAft>
                    <a:spcPct val="0"/>
                  </a:spcAft>
                  <a:defRPr b="1" kern="1200">
                    <a:solidFill>
                      <a:schemeClr val="lt1"/>
                    </a:solidFill>
                    <a:latin typeface="+mn-lt"/>
                    <a:ea typeface="+mn-ea"/>
                    <a:cs typeface="+mn-cs"/>
                  </a:defRPr>
                </a:lvl3pPr>
                <a:lvl4pPr marL="1371600" algn="l" rtl="0" fontAlgn="base">
                  <a:spcBef>
                    <a:spcPct val="0"/>
                  </a:spcBef>
                  <a:spcAft>
                    <a:spcPct val="0"/>
                  </a:spcAft>
                  <a:defRPr b="1" kern="1200">
                    <a:solidFill>
                      <a:schemeClr val="lt1"/>
                    </a:solidFill>
                    <a:latin typeface="+mn-lt"/>
                    <a:ea typeface="+mn-ea"/>
                    <a:cs typeface="+mn-cs"/>
                  </a:defRPr>
                </a:lvl4pPr>
                <a:lvl5pPr marL="1828800" algn="l" rtl="0" fontAlgn="base">
                  <a:spcBef>
                    <a:spcPct val="0"/>
                  </a:spcBef>
                  <a:spcAft>
                    <a:spcPct val="0"/>
                  </a:spcAft>
                  <a:defRPr b="1" kern="1200">
                    <a:solidFill>
                      <a:schemeClr val="lt1"/>
                    </a:solidFill>
                    <a:latin typeface="+mn-lt"/>
                    <a:ea typeface="+mn-ea"/>
                    <a:cs typeface="+mn-cs"/>
                  </a:defRPr>
                </a:lvl5pPr>
                <a:lvl6pPr marL="2286000" algn="l" defTabSz="914400" rtl="0" eaLnBrk="1" latinLnBrk="0" hangingPunct="1">
                  <a:defRPr b="1" kern="1200">
                    <a:solidFill>
                      <a:schemeClr val="lt1"/>
                    </a:solidFill>
                    <a:latin typeface="+mn-lt"/>
                    <a:ea typeface="+mn-ea"/>
                    <a:cs typeface="+mn-cs"/>
                  </a:defRPr>
                </a:lvl6pPr>
                <a:lvl7pPr marL="2743200" algn="l" defTabSz="914400" rtl="0" eaLnBrk="1" latinLnBrk="0" hangingPunct="1">
                  <a:defRPr b="1" kern="1200">
                    <a:solidFill>
                      <a:schemeClr val="lt1"/>
                    </a:solidFill>
                    <a:latin typeface="+mn-lt"/>
                    <a:ea typeface="+mn-ea"/>
                    <a:cs typeface="+mn-cs"/>
                  </a:defRPr>
                </a:lvl7pPr>
                <a:lvl8pPr marL="3200400" algn="l" defTabSz="914400" rtl="0" eaLnBrk="1" latinLnBrk="0" hangingPunct="1">
                  <a:defRPr b="1" kern="1200">
                    <a:solidFill>
                      <a:schemeClr val="lt1"/>
                    </a:solidFill>
                    <a:latin typeface="+mn-lt"/>
                    <a:ea typeface="+mn-ea"/>
                    <a:cs typeface="+mn-cs"/>
                  </a:defRPr>
                </a:lvl8pPr>
                <a:lvl9pPr marL="3657600" algn="l" defTabSz="914400" rtl="0" eaLnBrk="1" latinLnBrk="0" hangingPunct="1">
                  <a:defRPr b="1"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2400" b="0"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grpSp>
        <p:sp>
          <p:nvSpPr>
            <p:cNvPr id="81" name="TextBox 86">
              <a:extLst>
                <a:ext uri="{FF2B5EF4-FFF2-40B4-BE49-F238E27FC236}">
                  <a16:creationId xmlns:a16="http://schemas.microsoft.com/office/drawing/2014/main" id="{CE80E8AD-DA57-4302-BEAC-DFA5273EBB08}"/>
                </a:ext>
              </a:extLst>
            </p:cNvPr>
            <p:cNvSpPr txBox="1"/>
            <p:nvPr/>
          </p:nvSpPr>
          <p:spPr>
            <a:xfrm>
              <a:off x="2063583" y="4454382"/>
              <a:ext cx="1841274" cy="369332"/>
            </a:xfrm>
            <a:prstGeom prst="rect">
              <a:avLst/>
            </a:prstGeom>
            <a:noFill/>
          </p:spPr>
          <p:txBody>
            <a:bodyPr wrap="square" rtlCol="0">
              <a:sp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r>
                <a:rPr lang="en-GB" b="0" dirty="0">
                  <a:latin typeface="Segoe UI" panose="020B0502040204020203" pitchFamily="34" charset="0"/>
                  <a:cs typeface="Segoe UI" panose="020B0502040204020203" pitchFamily="34" charset="0"/>
                </a:rPr>
                <a:t>Point-to-site</a:t>
              </a:r>
            </a:p>
          </p:txBody>
        </p:sp>
      </p:grpSp>
      <p:sp>
        <p:nvSpPr>
          <p:cNvPr id="87" name="Rounded Rectangle 87">
            <a:extLst>
              <a:ext uri="{FF2B5EF4-FFF2-40B4-BE49-F238E27FC236}">
                <a16:creationId xmlns:a16="http://schemas.microsoft.com/office/drawing/2014/main" id="{CA18C7ED-BF04-41C8-A5A6-55B273E71699}"/>
              </a:ext>
            </a:extLst>
          </p:cNvPr>
          <p:cNvSpPr/>
          <p:nvPr/>
        </p:nvSpPr>
        <p:spPr bwMode="auto">
          <a:xfrm>
            <a:off x="4954142" y="4711148"/>
            <a:ext cx="4465983" cy="1789043"/>
          </a:xfrm>
          <a:prstGeom prst="roundRect">
            <a:avLst>
              <a:gd name="adj" fmla="val 0"/>
            </a:avLst>
          </a:prstGeom>
          <a:solidFill>
            <a:srgbClr val="6DC2E9"/>
          </a:solidFill>
          <a:ln w="9525" cap="flat" cmpd="sng" algn="ctr">
            <a:noFill/>
            <a:prstDash val="solid"/>
            <a:round/>
            <a:headEnd type="none" w="med" len="med"/>
            <a:tailEnd type="none" w="med" len="med"/>
          </a:ln>
          <a:effectLst/>
        </p:spPr>
        <p:txBody>
          <a:bodyPr vert="horz" wrap="square" lIns="182880" tIns="45720" rIns="182880" bIns="45720" numCol="1" rtlCol="0"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indent="0" defTabSz="914400" rtl="0" eaLnBrk="0" fontAlgn="base" latinLnBrk="0" hangingPunct="0">
              <a:lnSpc>
                <a:spcPct val="100000"/>
              </a:lnSpc>
              <a:spcBef>
                <a:spcPct val="0"/>
              </a:spcBef>
              <a:spcAft>
                <a:spcPct val="0"/>
              </a:spcAft>
              <a:buClrTx/>
              <a:buSzTx/>
              <a:buFontTx/>
              <a:buNone/>
              <a:tabLst/>
            </a:pPr>
            <a:r>
              <a:rPr kumimoji="0" lang="en-GB" sz="1800" b="0" i="0" u="none" strike="noStrike" cap="none" normalizeH="0" baseline="0" dirty="0">
                <a:ln>
                  <a:noFill/>
                </a:ln>
                <a:solidFill>
                  <a:schemeClr val="tx1"/>
                </a:solidFill>
                <a:effectLst/>
                <a:latin typeface="Segoe UI" panose="020B0502040204020203" pitchFamily="34" charset="0"/>
                <a:cs typeface="Segoe UI" panose="020B0502040204020203" pitchFamily="34" charset="0"/>
              </a:rPr>
              <a:t>On-premises</a:t>
            </a:r>
            <a:br>
              <a:rPr kumimoji="0" lang="en-GB" sz="1800" b="0" i="0" u="none" strike="noStrike" cap="none" normalizeH="0" baseline="0" dirty="0">
                <a:ln>
                  <a:noFill/>
                </a:ln>
                <a:solidFill>
                  <a:schemeClr val="tx1"/>
                </a:solidFill>
                <a:effectLst/>
                <a:latin typeface="Segoe UI" panose="020B0502040204020203" pitchFamily="34" charset="0"/>
                <a:cs typeface="Segoe UI" panose="020B0502040204020203" pitchFamily="34" charset="0"/>
              </a:rPr>
            </a:br>
            <a:r>
              <a:rPr kumimoji="0" lang="en-GB" sz="1800" b="0" i="0" u="none" strike="noStrike" cap="none" normalizeH="0" baseline="0" dirty="0">
                <a:ln>
                  <a:noFill/>
                </a:ln>
                <a:solidFill>
                  <a:schemeClr val="tx1"/>
                </a:solidFill>
                <a:effectLst/>
                <a:latin typeface="Segoe UI" panose="020B0502040204020203" pitchFamily="34" charset="0"/>
                <a:cs typeface="Segoe UI" panose="020B0502040204020203" pitchFamily="34" charset="0"/>
              </a:rPr>
              <a:t>network</a:t>
            </a:r>
          </a:p>
        </p:txBody>
      </p:sp>
      <p:grpSp>
        <p:nvGrpSpPr>
          <p:cNvPr id="88" name="Group 87">
            <a:extLst>
              <a:ext uri="{FF2B5EF4-FFF2-40B4-BE49-F238E27FC236}">
                <a16:creationId xmlns:a16="http://schemas.microsoft.com/office/drawing/2014/main" id="{CE5517DB-079E-4047-9762-9BD9DC9C23D6}"/>
              </a:ext>
            </a:extLst>
          </p:cNvPr>
          <p:cNvGrpSpPr>
            <a:grpSpLocks noChangeAspect="1"/>
          </p:cNvGrpSpPr>
          <p:nvPr/>
        </p:nvGrpSpPr>
        <p:grpSpPr>
          <a:xfrm rot="5400000">
            <a:off x="7030619" y="4195427"/>
            <a:ext cx="1494725" cy="535590"/>
            <a:chOff x="4642597" y="3753046"/>
            <a:chExt cx="2300053" cy="535590"/>
          </a:xfrm>
        </p:grpSpPr>
        <p:grpSp>
          <p:nvGrpSpPr>
            <p:cNvPr id="89" name="Group 88">
              <a:extLst>
                <a:ext uri="{FF2B5EF4-FFF2-40B4-BE49-F238E27FC236}">
                  <a16:creationId xmlns:a16="http://schemas.microsoft.com/office/drawing/2014/main" id="{7F95D46A-BDDD-4851-B186-8A39D5E36094}"/>
                </a:ext>
              </a:extLst>
            </p:cNvPr>
            <p:cNvGrpSpPr/>
            <p:nvPr/>
          </p:nvGrpSpPr>
          <p:grpSpPr>
            <a:xfrm>
              <a:off x="4642597" y="3753046"/>
              <a:ext cx="2300053" cy="535590"/>
              <a:chOff x="4734713" y="4387988"/>
              <a:chExt cx="2300053" cy="535590"/>
            </a:xfrm>
          </p:grpSpPr>
          <p:sp>
            <p:nvSpPr>
              <p:cNvPr id="91" name="Flowchart: Delay 90">
                <a:extLst>
                  <a:ext uri="{FF2B5EF4-FFF2-40B4-BE49-F238E27FC236}">
                    <a16:creationId xmlns:a16="http://schemas.microsoft.com/office/drawing/2014/main" id="{C4FED842-F7CA-4176-A98A-B0A0870FDB0A}"/>
                  </a:ext>
                </a:extLst>
              </p:cNvPr>
              <p:cNvSpPr/>
              <p:nvPr/>
            </p:nvSpPr>
            <p:spPr bwMode="auto">
              <a:xfrm>
                <a:off x="6689882" y="4387988"/>
                <a:ext cx="344884" cy="535590"/>
              </a:xfrm>
              <a:prstGeom prst="flowChartDelay">
                <a:avLst/>
              </a:prstGeom>
              <a:solidFill>
                <a:srgbClr val="44235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lt1"/>
                    </a:solidFill>
                    <a:latin typeface="+mn-lt"/>
                    <a:ea typeface="+mn-ea"/>
                    <a:cs typeface="+mn-cs"/>
                  </a:defRPr>
                </a:lvl1pPr>
                <a:lvl2pPr marL="457200" algn="l" rtl="0" fontAlgn="base">
                  <a:spcBef>
                    <a:spcPct val="0"/>
                  </a:spcBef>
                  <a:spcAft>
                    <a:spcPct val="0"/>
                  </a:spcAft>
                  <a:defRPr b="1" kern="1200">
                    <a:solidFill>
                      <a:schemeClr val="lt1"/>
                    </a:solidFill>
                    <a:latin typeface="+mn-lt"/>
                    <a:ea typeface="+mn-ea"/>
                    <a:cs typeface="+mn-cs"/>
                  </a:defRPr>
                </a:lvl2pPr>
                <a:lvl3pPr marL="914400" algn="l" rtl="0" fontAlgn="base">
                  <a:spcBef>
                    <a:spcPct val="0"/>
                  </a:spcBef>
                  <a:spcAft>
                    <a:spcPct val="0"/>
                  </a:spcAft>
                  <a:defRPr b="1" kern="1200">
                    <a:solidFill>
                      <a:schemeClr val="lt1"/>
                    </a:solidFill>
                    <a:latin typeface="+mn-lt"/>
                    <a:ea typeface="+mn-ea"/>
                    <a:cs typeface="+mn-cs"/>
                  </a:defRPr>
                </a:lvl3pPr>
                <a:lvl4pPr marL="1371600" algn="l" rtl="0" fontAlgn="base">
                  <a:spcBef>
                    <a:spcPct val="0"/>
                  </a:spcBef>
                  <a:spcAft>
                    <a:spcPct val="0"/>
                  </a:spcAft>
                  <a:defRPr b="1" kern="1200">
                    <a:solidFill>
                      <a:schemeClr val="lt1"/>
                    </a:solidFill>
                    <a:latin typeface="+mn-lt"/>
                    <a:ea typeface="+mn-ea"/>
                    <a:cs typeface="+mn-cs"/>
                  </a:defRPr>
                </a:lvl4pPr>
                <a:lvl5pPr marL="1828800" algn="l" rtl="0" fontAlgn="base">
                  <a:spcBef>
                    <a:spcPct val="0"/>
                  </a:spcBef>
                  <a:spcAft>
                    <a:spcPct val="0"/>
                  </a:spcAft>
                  <a:defRPr b="1" kern="1200">
                    <a:solidFill>
                      <a:schemeClr val="lt1"/>
                    </a:solidFill>
                    <a:latin typeface="+mn-lt"/>
                    <a:ea typeface="+mn-ea"/>
                    <a:cs typeface="+mn-cs"/>
                  </a:defRPr>
                </a:lvl5pPr>
                <a:lvl6pPr marL="2286000" algn="l" defTabSz="914400" rtl="0" eaLnBrk="1" latinLnBrk="0" hangingPunct="1">
                  <a:defRPr b="1" kern="1200">
                    <a:solidFill>
                      <a:schemeClr val="lt1"/>
                    </a:solidFill>
                    <a:latin typeface="+mn-lt"/>
                    <a:ea typeface="+mn-ea"/>
                    <a:cs typeface="+mn-cs"/>
                  </a:defRPr>
                </a:lvl6pPr>
                <a:lvl7pPr marL="2743200" algn="l" defTabSz="914400" rtl="0" eaLnBrk="1" latinLnBrk="0" hangingPunct="1">
                  <a:defRPr b="1" kern="1200">
                    <a:solidFill>
                      <a:schemeClr val="lt1"/>
                    </a:solidFill>
                    <a:latin typeface="+mn-lt"/>
                    <a:ea typeface="+mn-ea"/>
                    <a:cs typeface="+mn-cs"/>
                  </a:defRPr>
                </a:lvl7pPr>
                <a:lvl8pPr marL="3200400" algn="l" defTabSz="914400" rtl="0" eaLnBrk="1" latinLnBrk="0" hangingPunct="1">
                  <a:defRPr b="1" kern="1200">
                    <a:solidFill>
                      <a:schemeClr val="lt1"/>
                    </a:solidFill>
                    <a:latin typeface="+mn-lt"/>
                    <a:ea typeface="+mn-ea"/>
                    <a:cs typeface="+mn-cs"/>
                  </a:defRPr>
                </a:lvl8pPr>
                <a:lvl9pPr marL="3657600" algn="l" defTabSz="914400" rtl="0" eaLnBrk="1" latinLnBrk="0" hangingPunct="1">
                  <a:defRPr b="1"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2400" b="0"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
            <p:nvSpPr>
              <p:cNvPr id="92" name="Rectangle 91">
                <a:extLst>
                  <a:ext uri="{FF2B5EF4-FFF2-40B4-BE49-F238E27FC236}">
                    <a16:creationId xmlns:a16="http://schemas.microsoft.com/office/drawing/2014/main" id="{5206C6BD-BDDE-43D8-AA02-3467191B83A3}"/>
                  </a:ext>
                </a:extLst>
              </p:cNvPr>
              <p:cNvSpPr/>
              <p:nvPr/>
            </p:nvSpPr>
            <p:spPr bwMode="auto">
              <a:xfrm>
                <a:off x="4916048" y="4387988"/>
                <a:ext cx="1819971" cy="535590"/>
              </a:xfrm>
              <a:prstGeom prst="rect">
                <a:avLst/>
              </a:prstGeom>
              <a:solidFill>
                <a:srgbClr val="68217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lt1"/>
                    </a:solidFill>
                    <a:latin typeface="+mn-lt"/>
                    <a:ea typeface="+mn-ea"/>
                    <a:cs typeface="+mn-cs"/>
                  </a:defRPr>
                </a:lvl1pPr>
                <a:lvl2pPr marL="457200" algn="l" rtl="0" fontAlgn="base">
                  <a:spcBef>
                    <a:spcPct val="0"/>
                  </a:spcBef>
                  <a:spcAft>
                    <a:spcPct val="0"/>
                  </a:spcAft>
                  <a:defRPr b="1" kern="1200">
                    <a:solidFill>
                      <a:schemeClr val="lt1"/>
                    </a:solidFill>
                    <a:latin typeface="+mn-lt"/>
                    <a:ea typeface="+mn-ea"/>
                    <a:cs typeface="+mn-cs"/>
                  </a:defRPr>
                </a:lvl2pPr>
                <a:lvl3pPr marL="914400" algn="l" rtl="0" fontAlgn="base">
                  <a:spcBef>
                    <a:spcPct val="0"/>
                  </a:spcBef>
                  <a:spcAft>
                    <a:spcPct val="0"/>
                  </a:spcAft>
                  <a:defRPr b="1" kern="1200">
                    <a:solidFill>
                      <a:schemeClr val="lt1"/>
                    </a:solidFill>
                    <a:latin typeface="+mn-lt"/>
                    <a:ea typeface="+mn-ea"/>
                    <a:cs typeface="+mn-cs"/>
                  </a:defRPr>
                </a:lvl3pPr>
                <a:lvl4pPr marL="1371600" algn="l" rtl="0" fontAlgn="base">
                  <a:spcBef>
                    <a:spcPct val="0"/>
                  </a:spcBef>
                  <a:spcAft>
                    <a:spcPct val="0"/>
                  </a:spcAft>
                  <a:defRPr b="1" kern="1200">
                    <a:solidFill>
                      <a:schemeClr val="lt1"/>
                    </a:solidFill>
                    <a:latin typeface="+mn-lt"/>
                    <a:ea typeface="+mn-ea"/>
                    <a:cs typeface="+mn-cs"/>
                  </a:defRPr>
                </a:lvl4pPr>
                <a:lvl5pPr marL="1828800" algn="l" rtl="0" fontAlgn="base">
                  <a:spcBef>
                    <a:spcPct val="0"/>
                  </a:spcBef>
                  <a:spcAft>
                    <a:spcPct val="0"/>
                  </a:spcAft>
                  <a:defRPr b="1" kern="1200">
                    <a:solidFill>
                      <a:schemeClr val="lt1"/>
                    </a:solidFill>
                    <a:latin typeface="+mn-lt"/>
                    <a:ea typeface="+mn-ea"/>
                    <a:cs typeface="+mn-cs"/>
                  </a:defRPr>
                </a:lvl5pPr>
                <a:lvl6pPr marL="2286000" algn="l" defTabSz="914400" rtl="0" eaLnBrk="1" latinLnBrk="0" hangingPunct="1">
                  <a:defRPr b="1" kern="1200">
                    <a:solidFill>
                      <a:schemeClr val="lt1"/>
                    </a:solidFill>
                    <a:latin typeface="+mn-lt"/>
                    <a:ea typeface="+mn-ea"/>
                    <a:cs typeface="+mn-cs"/>
                  </a:defRPr>
                </a:lvl6pPr>
                <a:lvl7pPr marL="2743200" algn="l" defTabSz="914400" rtl="0" eaLnBrk="1" latinLnBrk="0" hangingPunct="1">
                  <a:defRPr b="1" kern="1200">
                    <a:solidFill>
                      <a:schemeClr val="lt1"/>
                    </a:solidFill>
                    <a:latin typeface="+mn-lt"/>
                    <a:ea typeface="+mn-ea"/>
                    <a:cs typeface="+mn-cs"/>
                  </a:defRPr>
                </a:lvl7pPr>
                <a:lvl8pPr marL="3200400" algn="l" defTabSz="914400" rtl="0" eaLnBrk="1" latinLnBrk="0" hangingPunct="1">
                  <a:defRPr b="1" kern="1200">
                    <a:solidFill>
                      <a:schemeClr val="lt1"/>
                    </a:solidFill>
                    <a:latin typeface="+mn-lt"/>
                    <a:ea typeface="+mn-ea"/>
                    <a:cs typeface="+mn-cs"/>
                  </a:defRPr>
                </a:lvl8pPr>
                <a:lvl9pPr marL="3657600" algn="l" defTabSz="914400" rtl="0" eaLnBrk="1" latinLnBrk="0" hangingPunct="1">
                  <a:defRPr b="1"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2400" b="0"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
            <p:nvSpPr>
              <p:cNvPr id="93" name="Oval 92">
                <a:extLst>
                  <a:ext uri="{FF2B5EF4-FFF2-40B4-BE49-F238E27FC236}">
                    <a16:creationId xmlns:a16="http://schemas.microsoft.com/office/drawing/2014/main" id="{62FFA7B1-BFCE-4A02-B614-538223807926}"/>
                  </a:ext>
                </a:extLst>
              </p:cNvPr>
              <p:cNvSpPr/>
              <p:nvPr/>
            </p:nvSpPr>
            <p:spPr bwMode="auto">
              <a:xfrm>
                <a:off x="4734713" y="4387988"/>
                <a:ext cx="362670" cy="535590"/>
              </a:xfrm>
              <a:prstGeom prst="ellipse">
                <a:avLst/>
              </a:prstGeom>
              <a:solidFill>
                <a:srgbClr val="68217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lt1"/>
                    </a:solidFill>
                    <a:latin typeface="+mn-lt"/>
                    <a:ea typeface="+mn-ea"/>
                    <a:cs typeface="+mn-cs"/>
                  </a:defRPr>
                </a:lvl1pPr>
                <a:lvl2pPr marL="457200" algn="l" rtl="0" fontAlgn="base">
                  <a:spcBef>
                    <a:spcPct val="0"/>
                  </a:spcBef>
                  <a:spcAft>
                    <a:spcPct val="0"/>
                  </a:spcAft>
                  <a:defRPr b="1" kern="1200">
                    <a:solidFill>
                      <a:schemeClr val="lt1"/>
                    </a:solidFill>
                    <a:latin typeface="+mn-lt"/>
                    <a:ea typeface="+mn-ea"/>
                    <a:cs typeface="+mn-cs"/>
                  </a:defRPr>
                </a:lvl2pPr>
                <a:lvl3pPr marL="914400" algn="l" rtl="0" fontAlgn="base">
                  <a:spcBef>
                    <a:spcPct val="0"/>
                  </a:spcBef>
                  <a:spcAft>
                    <a:spcPct val="0"/>
                  </a:spcAft>
                  <a:defRPr b="1" kern="1200">
                    <a:solidFill>
                      <a:schemeClr val="lt1"/>
                    </a:solidFill>
                    <a:latin typeface="+mn-lt"/>
                    <a:ea typeface="+mn-ea"/>
                    <a:cs typeface="+mn-cs"/>
                  </a:defRPr>
                </a:lvl3pPr>
                <a:lvl4pPr marL="1371600" algn="l" rtl="0" fontAlgn="base">
                  <a:spcBef>
                    <a:spcPct val="0"/>
                  </a:spcBef>
                  <a:spcAft>
                    <a:spcPct val="0"/>
                  </a:spcAft>
                  <a:defRPr b="1" kern="1200">
                    <a:solidFill>
                      <a:schemeClr val="lt1"/>
                    </a:solidFill>
                    <a:latin typeface="+mn-lt"/>
                    <a:ea typeface="+mn-ea"/>
                    <a:cs typeface="+mn-cs"/>
                  </a:defRPr>
                </a:lvl4pPr>
                <a:lvl5pPr marL="1828800" algn="l" rtl="0" fontAlgn="base">
                  <a:spcBef>
                    <a:spcPct val="0"/>
                  </a:spcBef>
                  <a:spcAft>
                    <a:spcPct val="0"/>
                  </a:spcAft>
                  <a:defRPr b="1" kern="1200">
                    <a:solidFill>
                      <a:schemeClr val="lt1"/>
                    </a:solidFill>
                    <a:latin typeface="+mn-lt"/>
                    <a:ea typeface="+mn-ea"/>
                    <a:cs typeface="+mn-cs"/>
                  </a:defRPr>
                </a:lvl5pPr>
                <a:lvl6pPr marL="2286000" algn="l" defTabSz="914400" rtl="0" eaLnBrk="1" latinLnBrk="0" hangingPunct="1">
                  <a:defRPr b="1" kern="1200">
                    <a:solidFill>
                      <a:schemeClr val="lt1"/>
                    </a:solidFill>
                    <a:latin typeface="+mn-lt"/>
                    <a:ea typeface="+mn-ea"/>
                    <a:cs typeface="+mn-cs"/>
                  </a:defRPr>
                </a:lvl6pPr>
                <a:lvl7pPr marL="2743200" algn="l" defTabSz="914400" rtl="0" eaLnBrk="1" latinLnBrk="0" hangingPunct="1">
                  <a:defRPr b="1" kern="1200">
                    <a:solidFill>
                      <a:schemeClr val="lt1"/>
                    </a:solidFill>
                    <a:latin typeface="+mn-lt"/>
                    <a:ea typeface="+mn-ea"/>
                    <a:cs typeface="+mn-cs"/>
                  </a:defRPr>
                </a:lvl7pPr>
                <a:lvl8pPr marL="3200400" algn="l" defTabSz="914400" rtl="0" eaLnBrk="1" latinLnBrk="0" hangingPunct="1">
                  <a:defRPr b="1" kern="1200">
                    <a:solidFill>
                      <a:schemeClr val="lt1"/>
                    </a:solidFill>
                    <a:latin typeface="+mn-lt"/>
                    <a:ea typeface="+mn-ea"/>
                    <a:cs typeface="+mn-cs"/>
                  </a:defRPr>
                </a:lvl8pPr>
                <a:lvl9pPr marL="3657600" algn="l" defTabSz="914400" rtl="0" eaLnBrk="1" latinLnBrk="0" hangingPunct="1">
                  <a:defRPr b="1"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2400" b="0"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grpSp>
        <p:sp>
          <p:nvSpPr>
            <p:cNvPr id="90" name="Oval 89">
              <a:extLst>
                <a:ext uri="{FF2B5EF4-FFF2-40B4-BE49-F238E27FC236}">
                  <a16:creationId xmlns:a16="http://schemas.microsoft.com/office/drawing/2014/main" id="{CBDBA9C5-D94F-4907-8325-00D055E9A78F}"/>
                </a:ext>
              </a:extLst>
            </p:cNvPr>
            <p:cNvSpPr/>
            <p:nvPr/>
          </p:nvSpPr>
          <p:spPr bwMode="auto">
            <a:xfrm>
              <a:off x="6517636" y="3777167"/>
              <a:ext cx="353924" cy="50247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lt1"/>
                  </a:solidFill>
                  <a:latin typeface="+mn-lt"/>
                  <a:ea typeface="+mn-ea"/>
                  <a:cs typeface="+mn-cs"/>
                </a:defRPr>
              </a:lvl1pPr>
              <a:lvl2pPr marL="457200" algn="l" rtl="0" fontAlgn="base">
                <a:spcBef>
                  <a:spcPct val="0"/>
                </a:spcBef>
                <a:spcAft>
                  <a:spcPct val="0"/>
                </a:spcAft>
                <a:defRPr b="1" kern="1200">
                  <a:solidFill>
                    <a:schemeClr val="lt1"/>
                  </a:solidFill>
                  <a:latin typeface="+mn-lt"/>
                  <a:ea typeface="+mn-ea"/>
                  <a:cs typeface="+mn-cs"/>
                </a:defRPr>
              </a:lvl2pPr>
              <a:lvl3pPr marL="914400" algn="l" rtl="0" fontAlgn="base">
                <a:spcBef>
                  <a:spcPct val="0"/>
                </a:spcBef>
                <a:spcAft>
                  <a:spcPct val="0"/>
                </a:spcAft>
                <a:defRPr b="1" kern="1200">
                  <a:solidFill>
                    <a:schemeClr val="lt1"/>
                  </a:solidFill>
                  <a:latin typeface="+mn-lt"/>
                  <a:ea typeface="+mn-ea"/>
                  <a:cs typeface="+mn-cs"/>
                </a:defRPr>
              </a:lvl3pPr>
              <a:lvl4pPr marL="1371600" algn="l" rtl="0" fontAlgn="base">
                <a:spcBef>
                  <a:spcPct val="0"/>
                </a:spcBef>
                <a:spcAft>
                  <a:spcPct val="0"/>
                </a:spcAft>
                <a:defRPr b="1" kern="1200">
                  <a:solidFill>
                    <a:schemeClr val="lt1"/>
                  </a:solidFill>
                  <a:latin typeface="+mn-lt"/>
                  <a:ea typeface="+mn-ea"/>
                  <a:cs typeface="+mn-cs"/>
                </a:defRPr>
              </a:lvl4pPr>
              <a:lvl5pPr marL="1828800" algn="l" rtl="0" fontAlgn="base">
                <a:spcBef>
                  <a:spcPct val="0"/>
                </a:spcBef>
                <a:spcAft>
                  <a:spcPct val="0"/>
                </a:spcAft>
                <a:defRPr b="1" kern="1200">
                  <a:solidFill>
                    <a:schemeClr val="lt1"/>
                  </a:solidFill>
                  <a:latin typeface="+mn-lt"/>
                  <a:ea typeface="+mn-ea"/>
                  <a:cs typeface="+mn-cs"/>
                </a:defRPr>
              </a:lvl5pPr>
              <a:lvl6pPr marL="2286000" algn="l" defTabSz="914400" rtl="0" eaLnBrk="1" latinLnBrk="0" hangingPunct="1">
                <a:defRPr b="1" kern="1200">
                  <a:solidFill>
                    <a:schemeClr val="lt1"/>
                  </a:solidFill>
                  <a:latin typeface="+mn-lt"/>
                  <a:ea typeface="+mn-ea"/>
                  <a:cs typeface="+mn-cs"/>
                </a:defRPr>
              </a:lvl6pPr>
              <a:lvl7pPr marL="2743200" algn="l" defTabSz="914400" rtl="0" eaLnBrk="1" latinLnBrk="0" hangingPunct="1">
                <a:defRPr b="1" kern="1200">
                  <a:solidFill>
                    <a:schemeClr val="lt1"/>
                  </a:solidFill>
                  <a:latin typeface="+mn-lt"/>
                  <a:ea typeface="+mn-ea"/>
                  <a:cs typeface="+mn-cs"/>
                </a:defRPr>
              </a:lvl7pPr>
              <a:lvl8pPr marL="3200400" algn="l" defTabSz="914400" rtl="0" eaLnBrk="1" latinLnBrk="0" hangingPunct="1">
                <a:defRPr b="1" kern="1200">
                  <a:solidFill>
                    <a:schemeClr val="lt1"/>
                  </a:solidFill>
                  <a:latin typeface="+mn-lt"/>
                  <a:ea typeface="+mn-ea"/>
                  <a:cs typeface="+mn-cs"/>
                </a:defRPr>
              </a:lvl8pPr>
              <a:lvl9pPr marL="3657600" algn="l" defTabSz="914400" rtl="0" eaLnBrk="1" latinLnBrk="0" hangingPunct="1">
                <a:defRPr b="1"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2400" b="0"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grpSp>
      <p:sp>
        <p:nvSpPr>
          <p:cNvPr id="94" name="TextBox 91">
            <a:extLst>
              <a:ext uri="{FF2B5EF4-FFF2-40B4-BE49-F238E27FC236}">
                <a16:creationId xmlns:a16="http://schemas.microsoft.com/office/drawing/2014/main" id="{FFE38FBF-8BFF-49DD-B53A-7596AE7DB380}"/>
              </a:ext>
            </a:extLst>
          </p:cNvPr>
          <p:cNvSpPr txBox="1"/>
          <p:nvPr/>
        </p:nvSpPr>
        <p:spPr>
          <a:xfrm>
            <a:off x="8091159" y="4226032"/>
            <a:ext cx="1535623" cy="369332"/>
          </a:xfrm>
          <a:prstGeom prst="rect">
            <a:avLst/>
          </a:prstGeom>
          <a:noFill/>
        </p:spPr>
        <p:txBody>
          <a:bodyPr wrap="square" rtlCol="0">
            <a:sp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r>
              <a:rPr lang="en-GB" b="0" dirty="0">
                <a:latin typeface="Segoe UI" panose="020B0502040204020203" pitchFamily="34" charset="0"/>
                <a:cs typeface="Segoe UI" panose="020B0502040204020203" pitchFamily="34" charset="0"/>
              </a:rPr>
              <a:t>Site-to-site</a:t>
            </a:r>
          </a:p>
        </p:txBody>
      </p:sp>
      <p:pic>
        <p:nvPicPr>
          <p:cNvPr id="95" name="Picture 94">
            <a:extLst>
              <a:ext uri="{FF2B5EF4-FFF2-40B4-BE49-F238E27FC236}">
                <a16:creationId xmlns:a16="http://schemas.microsoft.com/office/drawing/2014/main" id="{4A725A05-382F-414D-AAEF-E7E46101E67F}"/>
              </a:ext>
            </a:extLst>
          </p:cNvPr>
          <p:cNvPicPr>
            <a:picLocks noChangeAspect="1"/>
          </p:cNvPicPr>
          <p:nvPr/>
        </p:nvPicPr>
        <p:blipFill>
          <a:blip r:embed="rId3"/>
          <a:stretch>
            <a:fillRect/>
          </a:stretch>
        </p:blipFill>
        <p:spPr>
          <a:xfrm>
            <a:off x="5620328" y="5598510"/>
            <a:ext cx="1142084" cy="674564"/>
          </a:xfrm>
          <a:prstGeom prst="rect">
            <a:avLst/>
          </a:prstGeom>
        </p:spPr>
      </p:pic>
      <p:pic>
        <p:nvPicPr>
          <p:cNvPr id="96" name="Picture 95">
            <a:extLst>
              <a:ext uri="{FF2B5EF4-FFF2-40B4-BE49-F238E27FC236}">
                <a16:creationId xmlns:a16="http://schemas.microsoft.com/office/drawing/2014/main" id="{F6C2F633-DC42-4EC0-8D4C-DEFD3F355FF6}"/>
              </a:ext>
            </a:extLst>
          </p:cNvPr>
          <p:cNvPicPr>
            <a:picLocks noChangeAspect="1"/>
          </p:cNvPicPr>
          <p:nvPr/>
        </p:nvPicPr>
        <p:blipFill>
          <a:blip r:embed="rId3"/>
          <a:stretch>
            <a:fillRect/>
          </a:stretch>
        </p:blipFill>
        <p:spPr>
          <a:xfrm>
            <a:off x="7776759" y="5598510"/>
            <a:ext cx="1142084" cy="674564"/>
          </a:xfrm>
          <a:prstGeom prst="rect">
            <a:avLst/>
          </a:prstGeom>
        </p:spPr>
      </p:pic>
      <p:grpSp>
        <p:nvGrpSpPr>
          <p:cNvPr id="97" name="Group 96">
            <a:extLst>
              <a:ext uri="{FF2B5EF4-FFF2-40B4-BE49-F238E27FC236}">
                <a16:creationId xmlns:a16="http://schemas.microsoft.com/office/drawing/2014/main" id="{3BFDAE6E-5106-4F4C-AAD9-EDBAACED5E1E}"/>
              </a:ext>
            </a:extLst>
          </p:cNvPr>
          <p:cNvGrpSpPr>
            <a:grpSpLocks noChangeAspect="1"/>
          </p:cNvGrpSpPr>
          <p:nvPr/>
        </p:nvGrpSpPr>
        <p:grpSpPr>
          <a:xfrm rot="5400000">
            <a:off x="4704127" y="3593053"/>
            <a:ext cx="1333527" cy="871329"/>
            <a:chOff x="4642597" y="3753046"/>
            <a:chExt cx="2300053" cy="535590"/>
          </a:xfrm>
        </p:grpSpPr>
        <p:grpSp>
          <p:nvGrpSpPr>
            <p:cNvPr id="98" name="Group 97">
              <a:extLst>
                <a:ext uri="{FF2B5EF4-FFF2-40B4-BE49-F238E27FC236}">
                  <a16:creationId xmlns:a16="http://schemas.microsoft.com/office/drawing/2014/main" id="{528941CD-9A5E-41EB-B250-3608C807B64D}"/>
                </a:ext>
              </a:extLst>
            </p:cNvPr>
            <p:cNvGrpSpPr/>
            <p:nvPr/>
          </p:nvGrpSpPr>
          <p:grpSpPr>
            <a:xfrm>
              <a:off x="4642597" y="3753046"/>
              <a:ext cx="2300053" cy="535590"/>
              <a:chOff x="4734713" y="4387988"/>
              <a:chExt cx="2300053" cy="535590"/>
            </a:xfrm>
          </p:grpSpPr>
          <p:sp>
            <p:nvSpPr>
              <p:cNvPr id="100" name="Flowchart: Delay 99">
                <a:extLst>
                  <a:ext uri="{FF2B5EF4-FFF2-40B4-BE49-F238E27FC236}">
                    <a16:creationId xmlns:a16="http://schemas.microsoft.com/office/drawing/2014/main" id="{E1AB12C5-80C0-4C59-81FC-0941AC1229DE}"/>
                  </a:ext>
                </a:extLst>
              </p:cNvPr>
              <p:cNvSpPr/>
              <p:nvPr/>
            </p:nvSpPr>
            <p:spPr bwMode="auto">
              <a:xfrm>
                <a:off x="6689882" y="4387988"/>
                <a:ext cx="344884" cy="535590"/>
              </a:xfrm>
              <a:prstGeom prst="flowChartDelay">
                <a:avLst/>
              </a:prstGeom>
              <a:solidFill>
                <a:srgbClr val="44235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lt1"/>
                    </a:solidFill>
                    <a:latin typeface="+mn-lt"/>
                    <a:ea typeface="+mn-ea"/>
                    <a:cs typeface="+mn-cs"/>
                  </a:defRPr>
                </a:lvl1pPr>
                <a:lvl2pPr marL="457200" algn="l" rtl="0" fontAlgn="base">
                  <a:spcBef>
                    <a:spcPct val="0"/>
                  </a:spcBef>
                  <a:spcAft>
                    <a:spcPct val="0"/>
                  </a:spcAft>
                  <a:defRPr b="1" kern="1200">
                    <a:solidFill>
                      <a:schemeClr val="lt1"/>
                    </a:solidFill>
                    <a:latin typeface="+mn-lt"/>
                    <a:ea typeface="+mn-ea"/>
                    <a:cs typeface="+mn-cs"/>
                  </a:defRPr>
                </a:lvl2pPr>
                <a:lvl3pPr marL="914400" algn="l" rtl="0" fontAlgn="base">
                  <a:spcBef>
                    <a:spcPct val="0"/>
                  </a:spcBef>
                  <a:spcAft>
                    <a:spcPct val="0"/>
                  </a:spcAft>
                  <a:defRPr b="1" kern="1200">
                    <a:solidFill>
                      <a:schemeClr val="lt1"/>
                    </a:solidFill>
                    <a:latin typeface="+mn-lt"/>
                    <a:ea typeface="+mn-ea"/>
                    <a:cs typeface="+mn-cs"/>
                  </a:defRPr>
                </a:lvl3pPr>
                <a:lvl4pPr marL="1371600" algn="l" rtl="0" fontAlgn="base">
                  <a:spcBef>
                    <a:spcPct val="0"/>
                  </a:spcBef>
                  <a:spcAft>
                    <a:spcPct val="0"/>
                  </a:spcAft>
                  <a:defRPr b="1" kern="1200">
                    <a:solidFill>
                      <a:schemeClr val="lt1"/>
                    </a:solidFill>
                    <a:latin typeface="+mn-lt"/>
                    <a:ea typeface="+mn-ea"/>
                    <a:cs typeface="+mn-cs"/>
                  </a:defRPr>
                </a:lvl4pPr>
                <a:lvl5pPr marL="1828800" algn="l" rtl="0" fontAlgn="base">
                  <a:spcBef>
                    <a:spcPct val="0"/>
                  </a:spcBef>
                  <a:spcAft>
                    <a:spcPct val="0"/>
                  </a:spcAft>
                  <a:defRPr b="1" kern="1200">
                    <a:solidFill>
                      <a:schemeClr val="lt1"/>
                    </a:solidFill>
                    <a:latin typeface="+mn-lt"/>
                    <a:ea typeface="+mn-ea"/>
                    <a:cs typeface="+mn-cs"/>
                  </a:defRPr>
                </a:lvl5pPr>
                <a:lvl6pPr marL="2286000" algn="l" defTabSz="914400" rtl="0" eaLnBrk="1" latinLnBrk="0" hangingPunct="1">
                  <a:defRPr b="1" kern="1200">
                    <a:solidFill>
                      <a:schemeClr val="lt1"/>
                    </a:solidFill>
                    <a:latin typeface="+mn-lt"/>
                    <a:ea typeface="+mn-ea"/>
                    <a:cs typeface="+mn-cs"/>
                  </a:defRPr>
                </a:lvl6pPr>
                <a:lvl7pPr marL="2743200" algn="l" defTabSz="914400" rtl="0" eaLnBrk="1" latinLnBrk="0" hangingPunct="1">
                  <a:defRPr b="1" kern="1200">
                    <a:solidFill>
                      <a:schemeClr val="lt1"/>
                    </a:solidFill>
                    <a:latin typeface="+mn-lt"/>
                    <a:ea typeface="+mn-ea"/>
                    <a:cs typeface="+mn-cs"/>
                  </a:defRPr>
                </a:lvl7pPr>
                <a:lvl8pPr marL="3200400" algn="l" defTabSz="914400" rtl="0" eaLnBrk="1" latinLnBrk="0" hangingPunct="1">
                  <a:defRPr b="1" kern="1200">
                    <a:solidFill>
                      <a:schemeClr val="lt1"/>
                    </a:solidFill>
                    <a:latin typeface="+mn-lt"/>
                    <a:ea typeface="+mn-ea"/>
                    <a:cs typeface="+mn-cs"/>
                  </a:defRPr>
                </a:lvl8pPr>
                <a:lvl9pPr marL="3657600" algn="l" defTabSz="914400" rtl="0" eaLnBrk="1" latinLnBrk="0" hangingPunct="1">
                  <a:defRPr b="1"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2400" b="0"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
            <p:nvSpPr>
              <p:cNvPr id="101" name="Rectangle 100">
                <a:extLst>
                  <a:ext uri="{FF2B5EF4-FFF2-40B4-BE49-F238E27FC236}">
                    <a16:creationId xmlns:a16="http://schemas.microsoft.com/office/drawing/2014/main" id="{08B0A49F-BC8E-4A69-AB2C-648082F7B7D9}"/>
                  </a:ext>
                </a:extLst>
              </p:cNvPr>
              <p:cNvSpPr/>
              <p:nvPr/>
            </p:nvSpPr>
            <p:spPr bwMode="auto">
              <a:xfrm>
                <a:off x="4916048" y="4387988"/>
                <a:ext cx="1819971" cy="535590"/>
              </a:xfrm>
              <a:prstGeom prst="rect">
                <a:avLst/>
              </a:prstGeom>
              <a:solidFill>
                <a:srgbClr val="68217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lt1"/>
                    </a:solidFill>
                    <a:latin typeface="+mn-lt"/>
                    <a:ea typeface="+mn-ea"/>
                    <a:cs typeface="+mn-cs"/>
                  </a:defRPr>
                </a:lvl1pPr>
                <a:lvl2pPr marL="457200" algn="l" rtl="0" fontAlgn="base">
                  <a:spcBef>
                    <a:spcPct val="0"/>
                  </a:spcBef>
                  <a:spcAft>
                    <a:spcPct val="0"/>
                  </a:spcAft>
                  <a:defRPr b="1" kern="1200">
                    <a:solidFill>
                      <a:schemeClr val="lt1"/>
                    </a:solidFill>
                    <a:latin typeface="+mn-lt"/>
                    <a:ea typeface="+mn-ea"/>
                    <a:cs typeface="+mn-cs"/>
                  </a:defRPr>
                </a:lvl2pPr>
                <a:lvl3pPr marL="914400" algn="l" rtl="0" fontAlgn="base">
                  <a:spcBef>
                    <a:spcPct val="0"/>
                  </a:spcBef>
                  <a:spcAft>
                    <a:spcPct val="0"/>
                  </a:spcAft>
                  <a:defRPr b="1" kern="1200">
                    <a:solidFill>
                      <a:schemeClr val="lt1"/>
                    </a:solidFill>
                    <a:latin typeface="+mn-lt"/>
                    <a:ea typeface="+mn-ea"/>
                    <a:cs typeface="+mn-cs"/>
                  </a:defRPr>
                </a:lvl3pPr>
                <a:lvl4pPr marL="1371600" algn="l" rtl="0" fontAlgn="base">
                  <a:spcBef>
                    <a:spcPct val="0"/>
                  </a:spcBef>
                  <a:spcAft>
                    <a:spcPct val="0"/>
                  </a:spcAft>
                  <a:defRPr b="1" kern="1200">
                    <a:solidFill>
                      <a:schemeClr val="lt1"/>
                    </a:solidFill>
                    <a:latin typeface="+mn-lt"/>
                    <a:ea typeface="+mn-ea"/>
                    <a:cs typeface="+mn-cs"/>
                  </a:defRPr>
                </a:lvl4pPr>
                <a:lvl5pPr marL="1828800" algn="l" rtl="0" fontAlgn="base">
                  <a:spcBef>
                    <a:spcPct val="0"/>
                  </a:spcBef>
                  <a:spcAft>
                    <a:spcPct val="0"/>
                  </a:spcAft>
                  <a:defRPr b="1" kern="1200">
                    <a:solidFill>
                      <a:schemeClr val="lt1"/>
                    </a:solidFill>
                    <a:latin typeface="+mn-lt"/>
                    <a:ea typeface="+mn-ea"/>
                    <a:cs typeface="+mn-cs"/>
                  </a:defRPr>
                </a:lvl5pPr>
                <a:lvl6pPr marL="2286000" algn="l" defTabSz="914400" rtl="0" eaLnBrk="1" latinLnBrk="0" hangingPunct="1">
                  <a:defRPr b="1" kern="1200">
                    <a:solidFill>
                      <a:schemeClr val="lt1"/>
                    </a:solidFill>
                    <a:latin typeface="+mn-lt"/>
                    <a:ea typeface="+mn-ea"/>
                    <a:cs typeface="+mn-cs"/>
                  </a:defRPr>
                </a:lvl6pPr>
                <a:lvl7pPr marL="2743200" algn="l" defTabSz="914400" rtl="0" eaLnBrk="1" latinLnBrk="0" hangingPunct="1">
                  <a:defRPr b="1" kern="1200">
                    <a:solidFill>
                      <a:schemeClr val="lt1"/>
                    </a:solidFill>
                    <a:latin typeface="+mn-lt"/>
                    <a:ea typeface="+mn-ea"/>
                    <a:cs typeface="+mn-cs"/>
                  </a:defRPr>
                </a:lvl7pPr>
                <a:lvl8pPr marL="3200400" algn="l" defTabSz="914400" rtl="0" eaLnBrk="1" latinLnBrk="0" hangingPunct="1">
                  <a:defRPr b="1" kern="1200">
                    <a:solidFill>
                      <a:schemeClr val="lt1"/>
                    </a:solidFill>
                    <a:latin typeface="+mn-lt"/>
                    <a:ea typeface="+mn-ea"/>
                    <a:cs typeface="+mn-cs"/>
                  </a:defRPr>
                </a:lvl8pPr>
                <a:lvl9pPr marL="3657600" algn="l" defTabSz="914400" rtl="0" eaLnBrk="1" latinLnBrk="0" hangingPunct="1">
                  <a:defRPr b="1"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2400" b="0"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
            <p:nvSpPr>
              <p:cNvPr id="102" name="Oval 101">
                <a:extLst>
                  <a:ext uri="{FF2B5EF4-FFF2-40B4-BE49-F238E27FC236}">
                    <a16:creationId xmlns:a16="http://schemas.microsoft.com/office/drawing/2014/main" id="{46B5AE89-0026-4ED1-BBC7-5D541FA03956}"/>
                  </a:ext>
                </a:extLst>
              </p:cNvPr>
              <p:cNvSpPr/>
              <p:nvPr/>
            </p:nvSpPr>
            <p:spPr bwMode="auto">
              <a:xfrm>
                <a:off x="4734713" y="4387988"/>
                <a:ext cx="362670" cy="535590"/>
              </a:xfrm>
              <a:prstGeom prst="ellipse">
                <a:avLst/>
              </a:prstGeom>
              <a:solidFill>
                <a:srgbClr val="68217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lt1"/>
                    </a:solidFill>
                    <a:latin typeface="+mn-lt"/>
                    <a:ea typeface="+mn-ea"/>
                    <a:cs typeface="+mn-cs"/>
                  </a:defRPr>
                </a:lvl1pPr>
                <a:lvl2pPr marL="457200" algn="l" rtl="0" fontAlgn="base">
                  <a:spcBef>
                    <a:spcPct val="0"/>
                  </a:spcBef>
                  <a:spcAft>
                    <a:spcPct val="0"/>
                  </a:spcAft>
                  <a:defRPr b="1" kern="1200">
                    <a:solidFill>
                      <a:schemeClr val="lt1"/>
                    </a:solidFill>
                    <a:latin typeface="+mn-lt"/>
                    <a:ea typeface="+mn-ea"/>
                    <a:cs typeface="+mn-cs"/>
                  </a:defRPr>
                </a:lvl2pPr>
                <a:lvl3pPr marL="914400" algn="l" rtl="0" fontAlgn="base">
                  <a:spcBef>
                    <a:spcPct val="0"/>
                  </a:spcBef>
                  <a:spcAft>
                    <a:spcPct val="0"/>
                  </a:spcAft>
                  <a:defRPr b="1" kern="1200">
                    <a:solidFill>
                      <a:schemeClr val="lt1"/>
                    </a:solidFill>
                    <a:latin typeface="+mn-lt"/>
                    <a:ea typeface="+mn-ea"/>
                    <a:cs typeface="+mn-cs"/>
                  </a:defRPr>
                </a:lvl3pPr>
                <a:lvl4pPr marL="1371600" algn="l" rtl="0" fontAlgn="base">
                  <a:spcBef>
                    <a:spcPct val="0"/>
                  </a:spcBef>
                  <a:spcAft>
                    <a:spcPct val="0"/>
                  </a:spcAft>
                  <a:defRPr b="1" kern="1200">
                    <a:solidFill>
                      <a:schemeClr val="lt1"/>
                    </a:solidFill>
                    <a:latin typeface="+mn-lt"/>
                    <a:ea typeface="+mn-ea"/>
                    <a:cs typeface="+mn-cs"/>
                  </a:defRPr>
                </a:lvl4pPr>
                <a:lvl5pPr marL="1828800" algn="l" rtl="0" fontAlgn="base">
                  <a:spcBef>
                    <a:spcPct val="0"/>
                  </a:spcBef>
                  <a:spcAft>
                    <a:spcPct val="0"/>
                  </a:spcAft>
                  <a:defRPr b="1" kern="1200">
                    <a:solidFill>
                      <a:schemeClr val="lt1"/>
                    </a:solidFill>
                    <a:latin typeface="+mn-lt"/>
                    <a:ea typeface="+mn-ea"/>
                    <a:cs typeface="+mn-cs"/>
                  </a:defRPr>
                </a:lvl5pPr>
                <a:lvl6pPr marL="2286000" algn="l" defTabSz="914400" rtl="0" eaLnBrk="1" latinLnBrk="0" hangingPunct="1">
                  <a:defRPr b="1" kern="1200">
                    <a:solidFill>
                      <a:schemeClr val="lt1"/>
                    </a:solidFill>
                    <a:latin typeface="+mn-lt"/>
                    <a:ea typeface="+mn-ea"/>
                    <a:cs typeface="+mn-cs"/>
                  </a:defRPr>
                </a:lvl6pPr>
                <a:lvl7pPr marL="2743200" algn="l" defTabSz="914400" rtl="0" eaLnBrk="1" latinLnBrk="0" hangingPunct="1">
                  <a:defRPr b="1" kern="1200">
                    <a:solidFill>
                      <a:schemeClr val="lt1"/>
                    </a:solidFill>
                    <a:latin typeface="+mn-lt"/>
                    <a:ea typeface="+mn-ea"/>
                    <a:cs typeface="+mn-cs"/>
                  </a:defRPr>
                </a:lvl7pPr>
                <a:lvl8pPr marL="3200400" algn="l" defTabSz="914400" rtl="0" eaLnBrk="1" latinLnBrk="0" hangingPunct="1">
                  <a:defRPr b="1" kern="1200">
                    <a:solidFill>
                      <a:schemeClr val="lt1"/>
                    </a:solidFill>
                    <a:latin typeface="+mn-lt"/>
                    <a:ea typeface="+mn-ea"/>
                    <a:cs typeface="+mn-cs"/>
                  </a:defRPr>
                </a:lvl8pPr>
                <a:lvl9pPr marL="3657600" algn="l" defTabSz="914400" rtl="0" eaLnBrk="1" latinLnBrk="0" hangingPunct="1">
                  <a:defRPr b="1"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2400" b="0"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grpSp>
        <p:sp>
          <p:nvSpPr>
            <p:cNvPr id="99" name="Oval 98">
              <a:extLst>
                <a:ext uri="{FF2B5EF4-FFF2-40B4-BE49-F238E27FC236}">
                  <a16:creationId xmlns:a16="http://schemas.microsoft.com/office/drawing/2014/main" id="{3A48C74F-2754-4F72-A259-BBE1C7ADBB41}"/>
                </a:ext>
              </a:extLst>
            </p:cNvPr>
            <p:cNvSpPr/>
            <p:nvPr/>
          </p:nvSpPr>
          <p:spPr bwMode="auto">
            <a:xfrm>
              <a:off x="6517636" y="3777167"/>
              <a:ext cx="353924" cy="50247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lt1"/>
                  </a:solidFill>
                  <a:latin typeface="+mn-lt"/>
                  <a:ea typeface="+mn-ea"/>
                  <a:cs typeface="+mn-cs"/>
                </a:defRPr>
              </a:lvl1pPr>
              <a:lvl2pPr marL="457200" algn="l" rtl="0" fontAlgn="base">
                <a:spcBef>
                  <a:spcPct val="0"/>
                </a:spcBef>
                <a:spcAft>
                  <a:spcPct val="0"/>
                </a:spcAft>
                <a:defRPr b="1" kern="1200">
                  <a:solidFill>
                    <a:schemeClr val="lt1"/>
                  </a:solidFill>
                  <a:latin typeface="+mn-lt"/>
                  <a:ea typeface="+mn-ea"/>
                  <a:cs typeface="+mn-cs"/>
                </a:defRPr>
              </a:lvl2pPr>
              <a:lvl3pPr marL="914400" algn="l" rtl="0" fontAlgn="base">
                <a:spcBef>
                  <a:spcPct val="0"/>
                </a:spcBef>
                <a:spcAft>
                  <a:spcPct val="0"/>
                </a:spcAft>
                <a:defRPr b="1" kern="1200">
                  <a:solidFill>
                    <a:schemeClr val="lt1"/>
                  </a:solidFill>
                  <a:latin typeface="+mn-lt"/>
                  <a:ea typeface="+mn-ea"/>
                  <a:cs typeface="+mn-cs"/>
                </a:defRPr>
              </a:lvl3pPr>
              <a:lvl4pPr marL="1371600" algn="l" rtl="0" fontAlgn="base">
                <a:spcBef>
                  <a:spcPct val="0"/>
                </a:spcBef>
                <a:spcAft>
                  <a:spcPct val="0"/>
                </a:spcAft>
                <a:defRPr b="1" kern="1200">
                  <a:solidFill>
                    <a:schemeClr val="lt1"/>
                  </a:solidFill>
                  <a:latin typeface="+mn-lt"/>
                  <a:ea typeface="+mn-ea"/>
                  <a:cs typeface="+mn-cs"/>
                </a:defRPr>
              </a:lvl4pPr>
              <a:lvl5pPr marL="1828800" algn="l" rtl="0" fontAlgn="base">
                <a:spcBef>
                  <a:spcPct val="0"/>
                </a:spcBef>
                <a:spcAft>
                  <a:spcPct val="0"/>
                </a:spcAft>
                <a:defRPr b="1" kern="1200">
                  <a:solidFill>
                    <a:schemeClr val="lt1"/>
                  </a:solidFill>
                  <a:latin typeface="+mn-lt"/>
                  <a:ea typeface="+mn-ea"/>
                  <a:cs typeface="+mn-cs"/>
                </a:defRPr>
              </a:lvl5pPr>
              <a:lvl6pPr marL="2286000" algn="l" defTabSz="914400" rtl="0" eaLnBrk="1" latinLnBrk="0" hangingPunct="1">
                <a:defRPr b="1" kern="1200">
                  <a:solidFill>
                    <a:schemeClr val="lt1"/>
                  </a:solidFill>
                  <a:latin typeface="+mn-lt"/>
                  <a:ea typeface="+mn-ea"/>
                  <a:cs typeface="+mn-cs"/>
                </a:defRPr>
              </a:lvl6pPr>
              <a:lvl7pPr marL="2743200" algn="l" defTabSz="914400" rtl="0" eaLnBrk="1" latinLnBrk="0" hangingPunct="1">
                <a:defRPr b="1" kern="1200">
                  <a:solidFill>
                    <a:schemeClr val="lt1"/>
                  </a:solidFill>
                  <a:latin typeface="+mn-lt"/>
                  <a:ea typeface="+mn-ea"/>
                  <a:cs typeface="+mn-cs"/>
                </a:defRPr>
              </a:lvl7pPr>
              <a:lvl8pPr marL="3200400" algn="l" defTabSz="914400" rtl="0" eaLnBrk="1" latinLnBrk="0" hangingPunct="1">
                <a:defRPr b="1" kern="1200">
                  <a:solidFill>
                    <a:schemeClr val="lt1"/>
                  </a:solidFill>
                  <a:latin typeface="+mn-lt"/>
                  <a:ea typeface="+mn-ea"/>
                  <a:cs typeface="+mn-cs"/>
                </a:defRPr>
              </a:lvl8pPr>
              <a:lvl9pPr marL="3657600" algn="l" defTabSz="914400" rtl="0" eaLnBrk="1" latinLnBrk="0" hangingPunct="1">
                <a:defRPr b="1"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2400" b="0"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grpSp>
      <p:sp>
        <p:nvSpPr>
          <p:cNvPr id="103" name="TextBox 105">
            <a:extLst>
              <a:ext uri="{FF2B5EF4-FFF2-40B4-BE49-F238E27FC236}">
                <a16:creationId xmlns:a16="http://schemas.microsoft.com/office/drawing/2014/main" id="{9CC80C03-BBDA-41AB-A1B8-C39051552CB9}"/>
              </a:ext>
            </a:extLst>
          </p:cNvPr>
          <p:cNvSpPr txBox="1"/>
          <p:nvPr/>
        </p:nvSpPr>
        <p:spPr>
          <a:xfrm rot="16200000">
            <a:off x="3900703" y="3733765"/>
            <a:ext cx="1841274" cy="369332"/>
          </a:xfrm>
          <a:prstGeom prst="rect">
            <a:avLst/>
          </a:prstGeom>
          <a:noFill/>
        </p:spPr>
        <p:txBody>
          <a:bodyPr wrap="square" rtlCol="0">
            <a:sp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r>
              <a:rPr lang="en-GB" b="0" dirty="0">
                <a:latin typeface="Segoe UI" panose="020B0502040204020203" pitchFamily="34" charset="0"/>
                <a:cs typeface="Segoe UI" panose="020B0502040204020203" pitchFamily="34" charset="0"/>
              </a:rPr>
              <a:t>ExpressRoute</a:t>
            </a:r>
          </a:p>
        </p:txBody>
      </p:sp>
      <p:sp>
        <p:nvSpPr>
          <p:cNvPr id="104" name="Oval 103">
            <a:extLst>
              <a:ext uri="{FF2B5EF4-FFF2-40B4-BE49-F238E27FC236}">
                <a16:creationId xmlns:a16="http://schemas.microsoft.com/office/drawing/2014/main" id="{18CC0A04-9D63-4801-AA94-BA4FC82D9F7A}"/>
              </a:ext>
            </a:extLst>
          </p:cNvPr>
          <p:cNvSpPr/>
          <p:nvPr/>
        </p:nvSpPr>
        <p:spPr bwMode="auto">
          <a:xfrm>
            <a:off x="5897918" y="1694571"/>
            <a:ext cx="353924" cy="50247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lt1"/>
                </a:solidFill>
                <a:latin typeface="+mn-lt"/>
                <a:ea typeface="+mn-ea"/>
                <a:cs typeface="+mn-cs"/>
              </a:defRPr>
            </a:lvl1pPr>
            <a:lvl2pPr marL="457200" algn="l" rtl="0" fontAlgn="base">
              <a:spcBef>
                <a:spcPct val="0"/>
              </a:spcBef>
              <a:spcAft>
                <a:spcPct val="0"/>
              </a:spcAft>
              <a:defRPr b="1" kern="1200">
                <a:solidFill>
                  <a:schemeClr val="lt1"/>
                </a:solidFill>
                <a:latin typeface="+mn-lt"/>
                <a:ea typeface="+mn-ea"/>
                <a:cs typeface="+mn-cs"/>
              </a:defRPr>
            </a:lvl2pPr>
            <a:lvl3pPr marL="914400" algn="l" rtl="0" fontAlgn="base">
              <a:spcBef>
                <a:spcPct val="0"/>
              </a:spcBef>
              <a:spcAft>
                <a:spcPct val="0"/>
              </a:spcAft>
              <a:defRPr b="1" kern="1200">
                <a:solidFill>
                  <a:schemeClr val="lt1"/>
                </a:solidFill>
                <a:latin typeface="+mn-lt"/>
                <a:ea typeface="+mn-ea"/>
                <a:cs typeface="+mn-cs"/>
              </a:defRPr>
            </a:lvl3pPr>
            <a:lvl4pPr marL="1371600" algn="l" rtl="0" fontAlgn="base">
              <a:spcBef>
                <a:spcPct val="0"/>
              </a:spcBef>
              <a:spcAft>
                <a:spcPct val="0"/>
              </a:spcAft>
              <a:defRPr b="1" kern="1200">
                <a:solidFill>
                  <a:schemeClr val="lt1"/>
                </a:solidFill>
                <a:latin typeface="+mn-lt"/>
                <a:ea typeface="+mn-ea"/>
                <a:cs typeface="+mn-cs"/>
              </a:defRPr>
            </a:lvl4pPr>
            <a:lvl5pPr marL="1828800" algn="l" rtl="0" fontAlgn="base">
              <a:spcBef>
                <a:spcPct val="0"/>
              </a:spcBef>
              <a:spcAft>
                <a:spcPct val="0"/>
              </a:spcAft>
              <a:defRPr b="1" kern="1200">
                <a:solidFill>
                  <a:schemeClr val="lt1"/>
                </a:solidFill>
                <a:latin typeface="+mn-lt"/>
                <a:ea typeface="+mn-ea"/>
                <a:cs typeface="+mn-cs"/>
              </a:defRPr>
            </a:lvl5pPr>
            <a:lvl6pPr marL="2286000" algn="l" defTabSz="914400" rtl="0" eaLnBrk="1" latinLnBrk="0" hangingPunct="1">
              <a:defRPr b="1" kern="1200">
                <a:solidFill>
                  <a:schemeClr val="lt1"/>
                </a:solidFill>
                <a:latin typeface="+mn-lt"/>
                <a:ea typeface="+mn-ea"/>
                <a:cs typeface="+mn-cs"/>
              </a:defRPr>
            </a:lvl6pPr>
            <a:lvl7pPr marL="2743200" algn="l" defTabSz="914400" rtl="0" eaLnBrk="1" latinLnBrk="0" hangingPunct="1">
              <a:defRPr b="1" kern="1200">
                <a:solidFill>
                  <a:schemeClr val="lt1"/>
                </a:solidFill>
                <a:latin typeface="+mn-lt"/>
                <a:ea typeface="+mn-ea"/>
                <a:cs typeface="+mn-cs"/>
              </a:defRPr>
            </a:lvl7pPr>
            <a:lvl8pPr marL="3200400" algn="l" defTabSz="914400" rtl="0" eaLnBrk="1" latinLnBrk="0" hangingPunct="1">
              <a:defRPr b="1" kern="1200">
                <a:solidFill>
                  <a:schemeClr val="lt1"/>
                </a:solidFill>
                <a:latin typeface="+mn-lt"/>
                <a:ea typeface="+mn-ea"/>
                <a:cs typeface="+mn-cs"/>
              </a:defRPr>
            </a:lvl8pPr>
            <a:lvl9pPr marL="3657600" algn="l" defTabSz="914400" rtl="0" eaLnBrk="1" latinLnBrk="0" hangingPunct="1">
              <a:defRPr b="1"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105" name="Group 104">
            <a:extLst>
              <a:ext uri="{FF2B5EF4-FFF2-40B4-BE49-F238E27FC236}">
                <a16:creationId xmlns:a16="http://schemas.microsoft.com/office/drawing/2014/main" id="{4BE5CEDB-BBE9-45D8-AC60-C32CD0A05EC2}"/>
              </a:ext>
            </a:extLst>
          </p:cNvPr>
          <p:cNvGrpSpPr>
            <a:grpSpLocks noChangeAspect="1"/>
          </p:cNvGrpSpPr>
          <p:nvPr/>
        </p:nvGrpSpPr>
        <p:grpSpPr>
          <a:xfrm>
            <a:off x="4002837" y="1745513"/>
            <a:ext cx="2300053" cy="400587"/>
            <a:chOff x="4642597" y="3753046"/>
            <a:chExt cx="2300053" cy="535590"/>
          </a:xfrm>
        </p:grpSpPr>
        <p:grpSp>
          <p:nvGrpSpPr>
            <p:cNvPr id="106" name="Group 105">
              <a:extLst>
                <a:ext uri="{FF2B5EF4-FFF2-40B4-BE49-F238E27FC236}">
                  <a16:creationId xmlns:a16="http://schemas.microsoft.com/office/drawing/2014/main" id="{168A5611-7904-4CF5-AB35-10A5A2470FF0}"/>
                </a:ext>
              </a:extLst>
            </p:cNvPr>
            <p:cNvGrpSpPr/>
            <p:nvPr/>
          </p:nvGrpSpPr>
          <p:grpSpPr>
            <a:xfrm>
              <a:off x="4642597" y="3753046"/>
              <a:ext cx="2300053" cy="535590"/>
              <a:chOff x="4734713" y="4387988"/>
              <a:chExt cx="2300053" cy="535590"/>
            </a:xfrm>
          </p:grpSpPr>
          <p:sp>
            <p:nvSpPr>
              <p:cNvPr id="108" name="Flowchart: Delay 107">
                <a:extLst>
                  <a:ext uri="{FF2B5EF4-FFF2-40B4-BE49-F238E27FC236}">
                    <a16:creationId xmlns:a16="http://schemas.microsoft.com/office/drawing/2014/main" id="{6FA3D737-F6AB-416D-86EF-F4A6C6D5AF56}"/>
                  </a:ext>
                </a:extLst>
              </p:cNvPr>
              <p:cNvSpPr/>
              <p:nvPr/>
            </p:nvSpPr>
            <p:spPr bwMode="auto">
              <a:xfrm>
                <a:off x="6689882" y="4387988"/>
                <a:ext cx="344884" cy="535590"/>
              </a:xfrm>
              <a:prstGeom prst="flowChartDelay">
                <a:avLst/>
              </a:prstGeom>
              <a:solidFill>
                <a:srgbClr val="44235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lt1"/>
                    </a:solidFill>
                    <a:latin typeface="+mn-lt"/>
                    <a:ea typeface="+mn-ea"/>
                    <a:cs typeface="+mn-cs"/>
                  </a:defRPr>
                </a:lvl1pPr>
                <a:lvl2pPr marL="457200" algn="l" rtl="0" fontAlgn="base">
                  <a:spcBef>
                    <a:spcPct val="0"/>
                  </a:spcBef>
                  <a:spcAft>
                    <a:spcPct val="0"/>
                  </a:spcAft>
                  <a:defRPr b="1" kern="1200">
                    <a:solidFill>
                      <a:schemeClr val="lt1"/>
                    </a:solidFill>
                    <a:latin typeface="+mn-lt"/>
                    <a:ea typeface="+mn-ea"/>
                    <a:cs typeface="+mn-cs"/>
                  </a:defRPr>
                </a:lvl2pPr>
                <a:lvl3pPr marL="914400" algn="l" rtl="0" fontAlgn="base">
                  <a:spcBef>
                    <a:spcPct val="0"/>
                  </a:spcBef>
                  <a:spcAft>
                    <a:spcPct val="0"/>
                  </a:spcAft>
                  <a:defRPr b="1" kern="1200">
                    <a:solidFill>
                      <a:schemeClr val="lt1"/>
                    </a:solidFill>
                    <a:latin typeface="+mn-lt"/>
                    <a:ea typeface="+mn-ea"/>
                    <a:cs typeface="+mn-cs"/>
                  </a:defRPr>
                </a:lvl3pPr>
                <a:lvl4pPr marL="1371600" algn="l" rtl="0" fontAlgn="base">
                  <a:spcBef>
                    <a:spcPct val="0"/>
                  </a:spcBef>
                  <a:spcAft>
                    <a:spcPct val="0"/>
                  </a:spcAft>
                  <a:defRPr b="1" kern="1200">
                    <a:solidFill>
                      <a:schemeClr val="lt1"/>
                    </a:solidFill>
                    <a:latin typeface="+mn-lt"/>
                    <a:ea typeface="+mn-ea"/>
                    <a:cs typeface="+mn-cs"/>
                  </a:defRPr>
                </a:lvl4pPr>
                <a:lvl5pPr marL="1828800" algn="l" rtl="0" fontAlgn="base">
                  <a:spcBef>
                    <a:spcPct val="0"/>
                  </a:spcBef>
                  <a:spcAft>
                    <a:spcPct val="0"/>
                  </a:spcAft>
                  <a:defRPr b="1" kern="1200">
                    <a:solidFill>
                      <a:schemeClr val="lt1"/>
                    </a:solidFill>
                    <a:latin typeface="+mn-lt"/>
                    <a:ea typeface="+mn-ea"/>
                    <a:cs typeface="+mn-cs"/>
                  </a:defRPr>
                </a:lvl5pPr>
                <a:lvl6pPr marL="2286000" algn="l" defTabSz="914400" rtl="0" eaLnBrk="1" latinLnBrk="0" hangingPunct="1">
                  <a:defRPr b="1" kern="1200">
                    <a:solidFill>
                      <a:schemeClr val="lt1"/>
                    </a:solidFill>
                    <a:latin typeface="+mn-lt"/>
                    <a:ea typeface="+mn-ea"/>
                    <a:cs typeface="+mn-cs"/>
                  </a:defRPr>
                </a:lvl6pPr>
                <a:lvl7pPr marL="2743200" algn="l" defTabSz="914400" rtl="0" eaLnBrk="1" latinLnBrk="0" hangingPunct="1">
                  <a:defRPr b="1" kern="1200">
                    <a:solidFill>
                      <a:schemeClr val="lt1"/>
                    </a:solidFill>
                    <a:latin typeface="+mn-lt"/>
                    <a:ea typeface="+mn-ea"/>
                    <a:cs typeface="+mn-cs"/>
                  </a:defRPr>
                </a:lvl7pPr>
                <a:lvl8pPr marL="3200400" algn="l" defTabSz="914400" rtl="0" eaLnBrk="1" latinLnBrk="0" hangingPunct="1">
                  <a:defRPr b="1" kern="1200">
                    <a:solidFill>
                      <a:schemeClr val="lt1"/>
                    </a:solidFill>
                    <a:latin typeface="+mn-lt"/>
                    <a:ea typeface="+mn-ea"/>
                    <a:cs typeface="+mn-cs"/>
                  </a:defRPr>
                </a:lvl8pPr>
                <a:lvl9pPr marL="3657600" algn="l" defTabSz="914400" rtl="0" eaLnBrk="1" latinLnBrk="0" hangingPunct="1">
                  <a:defRPr b="1"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09" name="Rectangle 108">
                <a:extLst>
                  <a:ext uri="{FF2B5EF4-FFF2-40B4-BE49-F238E27FC236}">
                    <a16:creationId xmlns:a16="http://schemas.microsoft.com/office/drawing/2014/main" id="{F77CB818-4C3F-4A78-909E-47ED5EABC2DA}"/>
                  </a:ext>
                </a:extLst>
              </p:cNvPr>
              <p:cNvSpPr/>
              <p:nvPr/>
            </p:nvSpPr>
            <p:spPr bwMode="auto">
              <a:xfrm>
                <a:off x="4916048" y="4387988"/>
                <a:ext cx="1819971" cy="535590"/>
              </a:xfrm>
              <a:prstGeom prst="rect">
                <a:avLst/>
              </a:prstGeom>
              <a:solidFill>
                <a:srgbClr val="68217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lt1"/>
                    </a:solidFill>
                    <a:latin typeface="+mn-lt"/>
                    <a:ea typeface="+mn-ea"/>
                    <a:cs typeface="+mn-cs"/>
                  </a:defRPr>
                </a:lvl1pPr>
                <a:lvl2pPr marL="457200" algn="l" rtl="0" fontAlgn="base">
                  <a:spcBef>
                    <a:spcPct val="0"/>
                  </a:spcBef>
                  <a:spcAft>
                    <a:spcPct val="0"/>
                  </a:spcAft>
                  <a:defRPr b="1" kern="1200">
                    <a:solidFill>
                      <a:schemeClr val="lt1"/>
                    </a:solidFill>
                    <a:latin typeface="+mn-lt"/>
                    <a:ea typeface="+mn-ea"/>
                    <a:cs typeface="+mn-cs"/>
                  </a:defRPr>
                </a:lvl2pPr>
                <a:lvl3pPr marL="914400" algn="l" rtl="0" fontAlgn="base">
                  <a:spcBef>
                    <a:spcPct val="0"/>
                  </a:spcBef>
                  <a:spcAft>
                    <a:spcPct val="0"/>
                  </a:spcAft>
                  <a:defRPr b="1" kern="1200">
                    <a:solidFill>
                      <a:schemeClr val="lt1"/>
                    </a:solidFill>
                    <a:latin typeface="+mn-lt"/>
                    <a:ea typeface="+mn-ea"/>
                    <a:cs typeface="+mn-cs"/>
                  </a:defRPr>
                </a:lvl3pPr>
                <a:lvl4pPr marL="1371600" algn="l" rtl="0" fontAlgn="base">
                  <a:spcBef>
                    <a:spcPct val="0"/>
                  </a:spcBef>
                  <a:spcAft>
                    <a:spcPct val="0"/>
                  </a:spcAft>
                  <a:defRPr b="1" kern="1200">
                    <a:solidFill>
                      <a:schemeClr val="lt1"/>
                    </a:solidFill>
                    <a:latin typeface="+mn-lt"/>
                    <a:ea typeface="+mn-ea"/>
                    <a:cs typeface="+mn-cs"/>
                  </a:defRPr>
                </a:lvl4pPr>
                <a:lvl5pPr marL="1828800" algn="l" rtl="0" fontAlgn="base">
                  <a:spcBef>
                    <a:spcPct val="0"/>
                  </a:spcBef>
                  <a:spcAft>
                    <a:spcPct val="0"/>
                  </a:spcAft>
                  <a:defRPr b="1" kern="1200">
                    <a:solidFill>
                      <a:schemeClr val="lt1"/>
                    </a:solidFill>
                    <a:latin typeface="+mn-lt"/>
                    <a:ea typeface="+mn-ea"/>
                    <a:cs typeface="+mn-cs"/>
                  </a:defRPr>
                </a:lvl5pPr>
                <a:lvl6pPr marL="2286000" algn="l" defTabSz="914400" rtl="0" eaLnBrk="1" latinLnBrk="0" hangingPunct="1">
                  <a:defRPr b="1" kern="1200">
                    <a:solidFill>
                      <a:schemeClr val="lt1"/>
                    </a:solidFill>
                    <a:latin typeface="+mn-lt"/>
                    <a:ea typeface="+mn-ea"/>
                    <a:cs typeface="+mn-cs"/>
                  </a:defRPr>
                </a:lvl6pPr>
                <a:lvl7pPr marL="2743200" algn="l" defTabSz="914400" rtl="0" eaLnBrk="1" latinLnBrk="0" hangingPunct="1">
                  <a:defRPr b="1" kern="1200">
                    <a:solidFill>
                      <a:schemeClr val="lt1"/>
                    </a:solidFill>
                    <a:latin typeface="+mn-lt"/>
                    <a:ea typeface="+mn-ea"/>
                    <a:cs typeface="+mn-cs"/>
                  </a:defRPr>
                </a:lvl7pPr>
                <a:lvl8pPr marL="3200400" algn="l" defTabSz="914400" rtl="0" eaLnBrk="1" latinLnBrk="0" hangingPunct="1">
                  <a:defRPr b="1" kern="1200">
                    <a:solidFill>
                      <a:schemeClr val="lt1"/>
                    </a:solidFill>
                    <a:latin typeface="+mn-lt"/>
                    <a:ea typeface="+mn-ea"/>
                    <a:cs typeface="+mn-cs"/>
                  </a:defRPr>
                </a:lvl8pPr>
                <a:lvl9pPr marL="3657600" algn="l" defTabSz="914400" rtl="0" eaLnBrk="1" latinLnBrk="0" hangingPunct="1">
                  <a:defRPr b="1"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10" name="Oval 109">
                <a:extLst>
                  <a:ext uri="{FF2B5EF4-FFF2-40B4-BE49-F238E27FC236}">
                    <a16:creationId xmlns:a16="http://schemas.microsoft.com/office/drawing/2014/main" id="{EA311F8F-A585-45A8-B118-5ECEB313E35D}"/>
                  </a:ext>
                </a:extLst>
              </p:cNvPr>
              <p:cNvSpPr/>
              <p:nvPr/>
            </p:nvSpPr>
            <p:spPr bwMode="auto">
              <a:xfrm>
                <a:off x="4734713" y="4387988"/>
                <a:ext cx="362670" cy="535590"/>
              </a:xfrm>
              <a:prstGeom prst="ellipse">
                <a:avLst/>
              </a:prstGeom>
              <a:solidFill>
                <a:srgbClr val="68217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lt1"/>
                    </a:solidFill>
                    <a:latin typeface="+mn-lt"/>
                    <a:ea typeface="+mn-ea"/>
                    <a:cs typeface="+mn-cs"/>
                  </a:defRPr>
                </a:lvl1pPr>
                <a:lvl2pPr marL="457200" algn="l" rtl="0" fontAlgn="base">
                  <a:spcBef>
                    <a:spcPct val="0"/>
                  </a:spcBef>
                  <a:spcAft>
                    <a:spcPct val="0"/>
                  </a:spcAft>
                  <a:defRPr b="1" kern="1200">
                    <a:solidFill>
                      <a:schemeClr val="lt1"/>
                    </a:solidFill>
                    <a:latin typeface="+mn-lt"/>
                    <a:ea typeface="+mn-ea"/>
                    <a:cs typeface="+mn-cs"/>
                  </a:defRPr>
                </a:lvl2pPr>
                <a:lvl3pPr marL="914400" algn="l" rtl="0" fontAlgn="base">
                  <a:spcBef>
                    <a:spcPct val="0"/>
                  </a:spcBef>
                  <a:spcAft>
                    <a:spcPct val="0"/>
                  </a:spcAft>
                  <a:defRPr b="1" kern="1200">
                    <a:solidFill>
                      <a:schemeClr val="lt1"/>
                    </a:solidFill>
                    <a:latin typeface="+mn-lt"/>
                    <a:ea typeface="+mn-ea"/>
                    <a:cs typeface="+mn-cs"/>
                  </a:defRPr>
                </a:lvl3pPr>
                <a:lvl4pPr marL="1371600" algn="l" rtl="0" fontAlgn="base">
                  <a:spcBef>
                    <a:spcPct val="0"/>
                  </a:spcBef>
                  <a:spcAft>
                    <a:spcPct val="0"/>
                  </a:spcAft>
                  <a:defRPr b="1" kern="1200">
                    <a:solidFill>
                      <a:schemeClr val="lt1"/>
                    </a:solidFill>
                    <a:latin typeface="+mn-lt"/>
                    <a:ea typeface="+mn-ea"/>
                    <a:cs typeface="+mn-cs"/>
                  </a:defRPr>
                </a:lvl4pPr>
                <a:lvl5pPr marL="1828800" algn="l" rtl="0" fontAlgn="base">
                  <a:spcBef>
                    <a:spcPct val="0"/>
                  </a:spcBef>
                  <a:spcAft>
                    <a:spcPct val="0"/>
                  </a:spcAft>
                  <a:defRPr b="1" kern="1200">
                    <a:solidFill>
                      <a:schemeClr val="lt1"/>
                    </a:solidFill>
                    <a:latin typeface="+mn-lt"/>
                    <a:ea typeface="+mn-ea"/>
                    <a:cs typeface="+mn-cs"/>
                  </a:defRPr>
                </a:lvl5pPr>
                <a:lvl6pPr marL="2286000" algn="l" defTabSz="914400" rtl="0" eaLnBrk="1" latinLnBrk="0" hangingPunct="1">
                  <a:defRPr b="1" kern="1200">
                    <a:solidFill>
                      <a:schemeClr val="lt1"/>
                    </a:solidFill>
                    <a:latin typeface="+mn-lt"/>
                    <a:ea typeface="+mn-ea"/>
                    <a:cs typeface="+mn-cs"/>
                  </a:defRPr>
                </a:lvl6pPr>
                <a:lvl7pPr marL="2743200" algn="l" defTabSz="914400" rtl="0" eaLnBrk="1" latinLnBrk="0" hangingPunct="1">
                  <a:defRPr b="1" kern="1200">
                    <a:solidFill>
                      <a:schemeClr val="lt1"/>
                    </a:solidFill>
                    <a:latin typeface="+mn-lt"/>
                    <a:ea typeface="+mn-ea"/>
                    <a:cs typeface="+mn-cs"/>
                  </a:defRPr>
                </a:lvl7pPr>
                <a:lvl8pPr marL="3200400" algn="l" defTabSz="914400" rtl="0" eaLnBrk="1" latinLnBrk="0" hangingPunct="1">
                  <a:defRPr b="1" kern="1200">
                    <a:solidFill>
                      <a:schemeClr val="lt1"/>
                    </a:solidFill>
                    <a:latin typeface="+mn-lt"/>
                    <a:ea typeface="+mn-ea"/>
                    <a:cs typeface="+mn-cs"/>
                  </a:defRPr>
                </a:lvl8pPr>
                <a:lvl9pPr marL="3657600" algn="l" defTabSz="914400" rtl="0" eaLnBrk="1" latinLnBrk="0" hangingPunct="1">
                  <a:defRPr b="1"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107" name="Oval 106">
              <a:extLst>
                <a:ext uri="{FF2B5EF4-FFF2-40B4-BE49-F238E27FC236}">
                  <a16:creationId xmlns:a16="http://schemas.microsoft.com/office/drawing/2014/main" id="{9E8745BE-F0DD-4D34-9D2E-DC13D9C076DB}"/>
                </a:ext>
              </a:extLst>
            </p:cNvPr>
            <p:cNvSpPr/>
            <p:nvPr/>
          </p:nvSpPr>
          <p:spPr bwMode="auto">
            <a:xfrm>
              <a:off x="6517636" y="3777167"/>
              <a:ext cx="353924" cy="50247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lt1"/>
                  </a:solidFill>
                  <a:latin typeface="+mn-lt"/>
                  <a:ea typeface="+mn-ea"/>
                  <a:cs typeface="+mn-cs"/>
                </a:defRPr>
              </a:lvl1pPr>
              <a:lvl2pPr marL="457200" algn="l" rtl="0" fontAlgn="base">
                <a:spcBef>
                  <a:spcPct val="0"/>
                </a:spcBef>
                <a:spcAft>
                  <a:spcPct val="0"/>
                </a:spcAft>
                <a:defRPr b="1" kern="1200">
                  <a:solidFill>
                    <a:schemeClr val="lt1"/>
                  </a:solidFill>
                  <a:latin typeface="+mn-lt"/>
                  <a:ea typeface="+mn-ea"/>
                  <a:cs typeface="+mn-cs"/>
                </a:defRPr>
              </a:lvl2pPr>
              <a:lvl3pPr marL="914400" algn="l" rtl="0" fontAlgn="base">
                <a:spcBef>
                  <a:spcPct val="0"/>
                </a:spcBef>
                <a:spcAft>
                  <a:spcPct val="0"/>
                </a:spcAft>
                <a:defRPr b="1" kern="1200">
                  <a:solidFill>
                    <a:schemeClr val="lt1"/>
                  </a:solidFill>
                  <a:latin typeface="+mn-lt"/>
                  <a:ea typeface="+mn-ea"/>
                  <a:cs typeface="+mn-cs"/>
                </a:defRPr>
              </a:lvl3pPr>
              <a:lvl4pPr marL="1371600" algn="l" rtl="0" fontAlgn="base">
                <a:spcBef>
                  <a:spcPct val="0"/>
                </a:spcBef>
                <a:spcAft>
                  <a:spcPct val="0"/>
                </a:spcAft>
                <a:defRPr b="1" kern="1200">
                  <a:solidFill>
                    <a:schemeClr val="lt1"/>
                  </a:solidFill>
                  <a:latin typeface="+mn-lt"/>
                  <a:ea typeface="+mn-ea"/>
                  <a:cs typeface="+mn-cs"/>
                </a:defRPr>
              </a:lvl4pPr>
              <a:lvl5pPr marL="1828800" algn="l" rtl="0" fontAlgn="base">
                <a:spcBef>
                  <a:spcPct val="0"/>
                </a:spcBef>
                <a:spcAft>
                  <a:spcPct val="0"/>
                </a:spcAft>
                <a:defRPr b="1" kern="1200">
                  <a:solidFill>
                    <a:schemeClr val="lt1"/>
                  </a:solidFill>
                  <a:latin typeface="+mn-lt"/>
                  <a:ea typeface="+mn-ea"/>
                  <a:cs typeface="+mn-cs"/>
                </a:defRPr>
              </a:lvl5pPr>
              <a:lvl6pPr marL="2286000" algn="l" defTabSz="914400" rtl="0" eaLnBrk="1" latinLnBrk="0" hangingPunct="1">
                <a:defRPr b="1" kern="1200">
                  <a:solidFill>
                    <a:schemeClr val="lt1"/>
                  </a:solidFill>
                  <a:latin typeface="+mn-lt"/>
                  <a:ea typeface="+mn-ea"/>
                  <a:cs typeface="+mn-cs"/>
                </a:defRPr>
              </a:lvl6pPr>
              <a:lvl7pPr marL="2743200" algn="l" defTabSz="914400" rtl="0" eaLnBrk="1" latinLnBrk="0" hangingPunct="1">
                <a:defRPr b="1" kern="1200">
                  <a:solidFill>
                    <a:schemeClr val="lt1"/>
                  </a:solidFill>
                  <a:latin typeface="+mn-lt"/>
                  <a:ea typeface="+mn-ea"/>
                  <a:cs typeface="+mn-cs"/>
                </a:defRPr>
              </a:lvl7pPr>
              <a:lvl8pPr marL="3200400" algn="l" defTabSz="914400" rtl="0" eaLnBrk="1" latinLnBrk="0" hangingPunct="1">
                <a:defRPr b="1" kern="1200">
                  <a:solidFill>
                    <a:schemeClr val="lt1"/>
                  </a:solidFill>
                  <a:latin typeface="+mn-lt"/>
                  <a:ea typeface="+mn-ea"/>
                  <a:cs typeface="+mn-cs"/>
                </a:defRPr>
              </a:lvl8pPr>
              <a:lvl9pPr marL="3657600" algn="l" defTabSz="914400" rtl="0" eaLnBrk="1" latinLnBrk="0" hangingPunct="1">
                <a:defRPr b="1"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111" name="Group 110">
            <a:extLst>
              <a:ext uri="{FF2B5EF4-FFF2-40B4-BE49-F238E27FC236}">
                <a16:creationId xmlns:a16="http://schemas.microsoft.com/office/drawing/2014/main" id="{3B50C74A-F35E-443E-9CF8-3F36DFA1FF57}"/>
              </a:ext>
            </a:extLst>
          </p:cNvPr>
          <p:cNvGrpSpPr>
            <a:grpSpLocks noChangeAspect="1"/>
          </p:cNvGrpSpPr>
          <p:nvPr/>
        </p:nvGrpSpPr>
        <p:grpSpPr>
          <a:xfrm>
            <a:off x="4014848" y="2188650"/>
            <a:ext cx="2300053" cy="400587"/>
            <a:chOff x="4642597" y="3753046"/>
            <a:chExt cx="2300053" cy="535590"/>
          </a:xfrm>
        </p:grpSpPr>
        <p:grpSp>
          <p:nvGrpSpPr>
            <p:cNvPr id="112" name="Group 111">
              <a:extLst>
                <a:ext uri="{FF2B5EF4-FFF2-40B4-BE49-F238E27FC236}">
                  <a16:creationId xmlns:a16="http://schemas.microsoft.com/office/drawing/2014/main" id="{368164AC-7B9D-401E-94DE-F8189409C4F7}"/>
                </a:ext>
              </a:extLst>
            </p:cNvPr>
            <p:cNvGrpSpPr/>
            <p:nvPr/>
          </p:nvGrpSpPr>
          <p:grpSpPr>
            <a:xfrm>
              <a:off x="4642597" y="3753046"/>
              <a:ext cx="2300053" cy="535590"/>
              <a:chOff x="4734713" y="4387988"/>
              <a:chExt cx="2300053" cy="535590"/>
            </a:xfrm>
          </p:grpSpPr>
          <p:sp>
            <p:nvSpPr>
              <p:cNvPr id="114" name="Flowchart: Delay 113">
                <a:extLst>
                  <a:ext uri="{FF2B5EF4-FFF2-40B4-BE49-F238E27FC236}">
                    <a16:creationId xmlns:a16="http://schemas.microsoft.com/office/drawing/2014/main" id="{ACFD5508-88F6-4B97-A23C-9A310BB04E7E}"/>
                  </a:ext>
                </a:extLst>
              </p:cNvPr>
              <p:cNvSpPr/>
              <p:nvPr/>
            </p:nvSpPr>
            <p:spPr bwMode="auto">
              <a:xfrm>
                <a:off x="6689882" y="4387988"/>
                <a:ext cx="344884" cy="535590"/>
              </a:xfrm>
              <a:prstGeom prst="flowChartDelay">
                <a:avLst/>
              </a:prstGeom>
              <a:solidFill>
                <a:srgbClr val="44235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lt1"/>
                    </a:solidFill>
                    <a:latin typeface="+mn-lt"/>
                    <a:ea typeface="+mn-ea"/>
                    <a:cs typeface="+mn-cs"/>
                  </a:defRPr>
                </a:lvl1pPr>
                <a:lvl2pPr marL="457200" algn="l" rtl="0" fontAlgn="base">
                  <a:spcBef>
                    <a:spcPct val="0"/>
                  </a:spcBef>
                  <a:spcAft>
                    <a:spcPct val="0"/>
                  </a:spcAft>
                  <a:defRPr b="1" kern="1200">
                    <a:solidFill>
                      <a:schemeClr val="lt1"/>
                    </a:solidFill>
                    <a:latin typeface="+mn-lt"/>
                    <a:ea typeface="+mn-ea"/>
                    <a:cs typeface="+mn-cs"/>
                  </a:defRPr>
                </a:lvl2pPr>
                <a:lvl3pPr marL="914400" algn="l" rtl="0" fontAlgn="base">
                  <a:spcBef>
                    <a:spcPct val="0"/>
                  </a:spcBef>
                  <a:spcAft>
                    <a:spcPct val="0"/>
                  </a:spcAft>
                  <a:defRPr b="1" kern="1200">
                    <a:solidFill>
                      <a:schemeClr val="lt1"/>
                    </a:solidFill>
                    <a:latin typeface="+mn-lt"/>
                    <a:ea typeface="+mn-ea"/>
                    <a:cs typeface="+mn-cs"/>
                  </a:defRPr>
                </a:lvl3pPr>
                <a:lvl4pPr marL="1371600" algn="l" rtl="0" fontAlgn="base">
                  <a:spcBef>
                    <a:spcPct val="0"/>
                  </a:spcBef>
                  <a:spcAft>
                    <a:spcPct val="0"/>
                  </a:spcAft>
                  <a:defRPr b="1" kern="1200">
                    <a:solidFill>
                      <a:schemeClr val="lt1"/>
                    </a:solidFill>
                    <a:latin typeface="+mn-lt"/>
                    <a:ea typeface="+mn-ea"/>
                    <a:cs typeface="+mn-cs"/>
                  </a:defRPr>
                </a:lvl4pPr>
                <a:lvl5pPr marL="1828800" algn="l" rtl="0" fontAlgn="base">
                  <a:spcBef>
                    <a:spcPct val="0"/>
                  </a:spcBef>
                  <a:spcAft>
                    <a:spcPct val="0"/>
                  </a:spcAft>
                  <a:defRPr b="1" kern="1200">
                    <a:solidFill>
                      <a:schemeClr val="lt1"/>
                    </a:solidFill>
                    <a:latin typeface="+mn-lt"/>
                    <a:ea typeface="+mn-ea"/>
                    <a:cs typeface="+mn-cs"/>
                  </a:defRPr>
                </a:lvl5pPr>
                <a:lvl6pPr marL="2286000" algn="l" defTabSz="914400" rtl="0" eaLnBrk="1" latinLnBrk="0" hangingPunct="1">
                  <a:defRPr b="1" kern="1200">
                    <a:solidFill>
                      <a:schemeClr val="lt1"/>
                    </a:solidFill>
                    <a:latin typeface="+mn-lt"/>
                    <a:ea typeface="+mn-ea"/>
                    <a:cs typeface="+mn-cs"/>
                  </a:defRPr>
                </a:lvl6pPr>
                <a:lvl7pPr marL="2743200" algn="l" defTabSz="914400" rtl="0" eaLnBrk="1" latinLnBrk="0" hangingPunct="1">
                  <a:defRPr b="1" kern="1200">
                    <a:solidFill>
                      <a:schemeClr val="lt1"/>
                    </a:solidFill>
                    <a:latin typeface="+mn-lt"/>
                    <a:ea typeface="+mn-ea"/>
                    <a:cs typeface="+mn-cs"/>
                  </a:defRPr>
                </a:lvl7pPr>
                <a:lvl8pPr marL="3200400" algn="l" defTabSz="914400" rtl="0" eaLnBrk="1" latinLnBrk="0" hangingPunct="1">
                  <a:defRPr b="1" kern="1200">
                    <a:solidFill>
                      <a:schemeClr val="lt1"/>
                    </a:solidFill>
                    <a:latin typeface="+mn-lt"/>
                    <a:ea typeface="+mn-ea"/>
                    <a:cs typeface="+mn-cs"/>
                  </a:defRPr>
                </a:lvl8pPr>
                <a:lvl9pPr marL="3657600" algn="l" defTabSz="914400" rtl="0" eaLnBrk="1" latinLnBrk="0" hangingPunct="1">
                  <a:defRPr b="1"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15" name="Rectangle 114">
                <a:extLst>
                  <a:ext uri="{FF2B5EF4-FFF2-40B4-BE49-F238E27FC236}">
                    <a16:creationId xmlns:a16="http://schemas.microsoft.com/office/drawing/2014/main" id="{1D83F49F-43B4-4C08-AD5D-16E094E48A40}"/>
                  </a:ext>
                </a:extLst>
              </p:cNvPr>
              <p:cNvSpPr/>
              <p:nvPr/>
            </p:nvSpPr>
            <p:spPr bwMode="auto">
              <a:xfrm>
                <a:off x="4916048" y="4387988"/>
                <a:ext cx="1819971" cy="535590"/>
              </a:xfrm>
              <a:prstGeom prst="rect">
                <a:avLst/>
              </a:prstGeom>
              <a:solidFill>
                <a:srgbClr val="68217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lt1"/>
                    </a:solidFill>
                    <a:latin typeface="+mn-lt"/>
                    <a:ea typeface="+mn-ea"/>
                    <a:cs typeface="+mn-cs"/>
                  </a:defRPr>
                </a:lvl1pPr>
                <a:lvl2pPr marL="457200" algn="l" rtl="0" fontAlgn="base">
                  <a:spcBef>
                    <a:spcPct val="0"/>
                  </a:spcBef>
                  <a:spcAft>
                    <a:spcPct val="0"/>
                  </a:spcAft>
                  <a:defRPr b="1" kern="1200">
                    <a:solidFill>
                      <a:schemeClr val="lt1"/>
                    </a:solidFill>
                    <a:latin typeface="+mn-lt"/>
                    <a:ea typeface="+mn-ea"/>
                    <a:cs typeface="+mn-cs"/>
                  </a:defRPr>
                </a:lvl2pPr>
                <a:lvl3pPr marL="914400" algn="l" rtl="0" fontAlgn="base">
                  <a:spcBef>
                    <a:spcPct val="0"/>
                  </a:spcBef>
                  <a:spcAft>
                    <a:spcPct val="0"/>
                  </a:spcAft>
                  <a:defRPr b="1" kern="1200">
                    <a:solidFill>
                      <a:schemeClr val="lt1"/>
                    </a:solidFill>
                    <a:latin typeface="+mn-lt"/>
                    <a:ea typeface="+mn-ea"/>
                    <a:cs typeface="+mn-cs"/>
                  </a:defRPr>
                </a:lvl3pPr>
                <a:lvl4pPr marL="1371600" algn="l" rtl="0" fontAlgn="base">
                  <a:spcBef>
                    <a:spcPct val="0"/>
                  </a:spcBef>
                  <a:spcAft>
                    <a:spcPct val="0"/>
                  </a:spcAft>
                  <a:defRPr b="1" kern="1200">
                    <a:solidFill>
                      <a:schemeClr val="lt1"/>
                    </a:solidFill>
                    <a:latin typeface="+mn-lt"/>
                    <a:ea typeface="+mn-ea"/>
                    <a:cs typeface="+mn-cs"/>
                  </a:defRPr>
                </a:lvl4pPr>
                <a:lvl5pPr marL="1828800" algn="l" rtl="0" fontAlgn="base">
                  <a:spcBef>
                    <a:spcPct val="0"/>
                  </a:spcBef>
                  <a:spcAft>
                    <a:spcPct val="0"/>
                  </a:spcAft>
                  <a:defRPr b="1" kern="1200">
                    <a:solidFill>
                      <a:schemeClr val="lt1"/>
                    </a:solidFill>
                    <a:latin typeface="+mn-lt"/>
                    <a:ea typeface="+mn-ea"/>
                    <a:cs typeface="+mn-cs"/>
                  </a:defRPr>
                </a:lvl5pPr>
                <a:lvl6pPr marL="2286000" algn="l" defTabSz="914400" rtl="0" eaLnBrk="1" latinLnBrk="0" hangingPunct="1">
                  <a:defRPr b="1" kern="1200">
                    <a:solidFill>
                      <a:schemeClr val="lt1"/>
                    </a:solidFill>
                    <a:latin typeface="+mn-lt"/>
                    <a:ea typeface="+mn-ea"/>
                    <a:cs typeface="+mn-cs"/>
                  </a:defRPr>
                </a:lvl6pPr>
                <a:lvl7pPr marL="2743200" algn="l" defTabSz="914400" rtl="0" eaLnBrk="1" latinLnBrk="0" hangingPunct="1">
                  <a:defRPr b="1" kern="1200">
                    <a:solidFill>
                      <a:schemeClr val="lt1"/>
                    </a:solidFill>
                    <a:latin typeface="+mn-lt"/>
                    <a:ea typeface="+mn-ea"/>
                    <a:cs typeface="+mn-cs"/>
                  </a:defRPr>
                </a:lvl7pPr>
                <a:lvl8pPr marL="3200400" algn="l" defTabSz="914400" rtl="0" eaLnBrk="1" latinLnBrk="0" hangingPunct="1">
                  <a:defRPr b="1" kern="1200">
                    <a:solidFill>
                      <a:schemeClr val="lt1"/>
                    </a:solidFill>
                    <a:latin typeface="+mn-lt"/>
                    <a:ea typeface="+mn-ea"/>
                    <a:cs typeface="+mn-cs"/>
                  </a:defRPr>
                </a:lvl8pPr>
                <a:lvl9pPr marL="3657600" algn="l" defTabSz="914400" rtl="0" eaLnBrk="1" latinLnBrk="0" hangingPunct="1">
                  <a:defRPr b="1"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16" name="Oval 115">
                <a:extLst>
                  <a:ext uri="{FF2B5EF4-FFF2-40B4-BE49-F238E27FC236}">
                    <a16:creationId xmlns:a16="http://schemas.microsoft.com/office/drawing/2014/main" id="{E6B97B1B-ED85-4461-901F-F996764A14ED}"/>
                  </a:ext>
                </a:extLst>
              </p:cNvPr>
              <p:cNvSpPr/>
              <p:nvPr/>
            </p:nvSpPr>
            <p:spPr bwMode="auto">
              <a:xfrm>
                <a:off x="4734713" y="4387988"/>
                <a:ext cx="362670" cy="535590"/>
              </a:xfrm>
              <a:prstGeom prst="ellipse">
                <a:avLst/>
              </a:prstGeom>
              <a:solidFill>
                <a:srgbClr val="68217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lt1"/>
                    </a:solidFill>
                    <a:latin typeface="+mn-lt"/>
                    <a:ea typeface="+mn-ea"/>
                    <a:cs typeface="+mn-cs"/>
                  </a:defRPr>
                </a:lvl1pPr>
                <a:lvl2pPr marL="457200" algn="l" rtl="0" fontAlgn="base">
                  <a:spcBef>
                    <a:spcPct val="0"/>
                  </a:spcBef>
                  <a:spcAft>
                    <a:spcPct val="0"/>
                  </a:spcAft>
                  <a:defRPr b="1" kern="1200">
                    <a:solidFill>
                      <a:schemeClr val="lt1"/>
                    </a:solidFill>
                    <a:latin typeface="+mn-lt"/>
                    <a:ea typeface="+mn-ea"/>
                    <a:cs typeface="+mn-cs"/>
                  </a:defRPr>
                </a:lvl2pPr>
                <a:lvl3pPr marL="914400" algn="l" rtl="0" fontAlgn="base">
                  <a:spcBef>
                    <a:spcPct val="0"/>
                  </a:spcBef>
                  <a:spcAft>
                    <a:spcPct val="0"/>
                  </a:spcAft>
                  <a:defRPr b="1" kern="1200">
                    <a:solidFill>
                      <a:schemeClr val="lt1"/>
                    </a:solidFill>
                    <a:latin typeface="+mn-lt"/>
                    <a:ea typeface="+mn-ea"/>
                    <a:cs typeface="+mn-cs"/>
                  </a:defRPr>
                </a:lvl3pPr>
                <a:lvl4pPr marL="1371600" algn="l" rtl="0" fontAlgn="base">
                  <a:spcBef>
                    <a:spcPct val="0"/>
                  </a:spcBef>
                  <a:spcAft>
                    <a:spcPct val="0"/>
                  </a:spcAft>
                  <a:defRPr b="1" kern="1200">
                    <a:solidFill>
                      <a:schemeClr val="lt1"/>
                    </a:solidFill>
                    <a:latin typeface="+mn-lt"/>
                    <a:ea typeface="+mn-ea"/>
                    <a:cs typeface="+mn-cs"/>
                  </a:defRPr>
                </a:lvl4pPr>
                <a:lvl5pPr marL="1828800" algn="l" rtl="0" fontAlgn="base">
                  <a:spcBef>
                    <a:spcPct val="0"/>
                  </a:spcBef>
                  <a:spcAft>
                    <a:spcPct val="0"/>
                  </a:spcAft>
                  <a:defRPr b="1" kern="1200">
                    <a:solidFill>
                      <a:schemeClr val="lt1"/>
                    </a:solidFill>
                    <a:latin typeface="+mn-lt"/>
                    <a:ea typeface="+mn-ea"/>
                    <a:cs typeface="+mn-cs"/>
                  </a:defRPr>
                </a:lvl5pPr>
                <a:lvl6pPr marL="2286000" algn="l" defTabSz="914400" rtl="0" eaLnBrk="1" latinLnBrk="0" hangingPunct="1">
                  <a:defRPr b="1" kern="1200">
                    <a:solidFill>
                      <a:schemeClr val="lt1"/>
                    </a:solidFill>
                    <a:latin typeface="+mn-lt"/>
                    <a:ea typeface="+mn-ea"/>
                    <a:cs typeface="+mn-cs"/>
                  </a:defRPr>
                </a:lvl6pPr>
                <a:lvl7pPr marL="2743200" algn="l" defTabSz="914400" rtl="0" eaLnBrk="1" latinLnBrk="0" hangingPunct="1">
                  <a:defRPr b="1" kern="1200">
                    <a:solidFill>
                      <a:schemeClr val="lt1"/>
                    </a:solidFill>
                    <a:latin typeface="+mn-lt"/>
                    <a:ea typeface="+mn-ea"/>
                    <a:cs typeface="+mn-cs"/>
                  </a:defRPr>
                </a:lvl7pPr>
                <a:lvl8pPr marL="3200400" algn="l" defTabSz="914400" rtl="0" eaLnBrk="1" latinLnBrk="0" hangingPunct="1">
                  <a:defRPr b="1" kern="1200">
                    <a:solidFill>
                      <a:schemeClr val="lt1"/>
                    </a:solidFill>
                    <a:latin typeface="+mn-lt"/>
                    <a:ea typeface="+mn-ea"/>
                    <a:cs typeface="+mn-cs"/>
                  </a:defRPr>
                </a:lvl8pPr>
                <a:lvl9pPr marL="3657600" algn="l" defTabSz="914400" rtl="0" eaLnBrk="1" latinLnBrk="0" hangingPunct="1">
                  <a:defRPr b="1"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113" name="Oval 112">
              <a:extLst>
                <a:ext uri="{FF2B5EF4-FFF2-40B4-BE49-F238E27FC236}">
                  <a16:creationId xmlns:a16="http://schemas.microsoft.com/office/drawing/2014/main" id="{63C626B3-101C-4B0E-9387-D0CEB367B002}"/>
                </a:ext>
              </a:extLst>
            </p:cNvPr>
            <p:cNvSpPr/>
            <p:nvPr/>
          </p:nvSpPr>
          <p:spPr bwMode="auto">
            <a:xfrm>
              <a:off x="6517636" y="3777167"/>
              <a:ext cx="353924" cy="50247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lt1"/>
                  </a:solidFill>
                  <a:latin typeface="+mn-lt"/>
                  <a:ea typeface="+mn-ea"/>
                  <a:cs typeface="+mn-cs"/>
                </a:defRPr>
              </a:lvl1pPr>
              <a:lvl2pPr marL="457200" algn="l" rtl="0" fontAlgn="base">
                <a:spcBef>
                  <a:spcPct val="0"/>
                </a:spcBef>
                <a:spcAft>
                  <a:spcPct val="0"/>
                </a:spcAft>
                <a:defRPr b="1" kern="1200">
                  <a:solidFill>
                    <a:schemeClr val="lt1"/>
                  </a:solidFill>
                  <a:latin typeface="+mn-lt"/>
                  <a:ea typeface="+mn-ea"/>
                  <a:cs typeface="+mn-cs"/>
                </a:defRPr>
              </a:lvl2pPr>
              <a:lvl3pPr marL="914400" algn="l" rtl="0" fontAlgn="base">
                <a:spcBef>
                  <a:spcPct val="0"/>
                </a:spcBef>
                <a:spcAft>
                  <a:spcPct val="0"/>
                </a:spcAft>
                <a:defRPr b="1" kern="1200">
                  <a:solidFill>
                    <a:schemeClr val="lt1"/>
                  </a:solidFill>
                  <a:latin typeface="+mn-lt"/>
                  <a:ea typeface="+mn-ea"/>
                  <a:cs typeface="+mn-cs"/>
                </a:defRPr>
              </a:lvl3pPr>
              <a:lvl4pPr marL="1371600" algn="l" rtl="0" fontAlgn="base">
                <a:spcBef>
                  <a:spcPct val="0"/>
                </a:spcBef>
                <a:spcAft>
                  <a:spcPct val="0"/>
                </a:spcAft>
                <a:defRPr b="1" kern="1200">
                  <a:solidFill>
                    <a:schemeClr val="lt1"/>
                  </a:solidFill>
                  <a:latin typeface="+mn-lt"/>
                  <a:ea typeface="+mn-ea"/>
                  <a:cs typeface="+mn-cs"/>
                </a:defRPr>
              </a:lvl4pPr>
              <a:lvl5pPr marL="1828800" algn="l" rtl="0" fontAlgn="base">
                <a:spcBef>
                  <a:spcPct val="0"/>
                </a:spcBef>
                <a:spcAft>
                  <a:spcPct val="0"/>
                </a:spcAft>
                <a:defRPr b="1" kern="1200">
                  <a:solidFill>
                    <a:schemeClr val="lt1"/>
                  </a:solidFill>
                  <a:latin typeface="+mn-lt"/>
                  <a:ea typeface="+mn-ea"/>
                  <a:cs typeface="+mn-cs"/>
                </a:defRPr>
              </a:lvl5pPr>
              <a:lvl6pPr marL="2286000" algn="l" defTabSz="914400" rtl="0" eaLnBrk="1" latinLnBrk="0" hangingPunct="1">
                <a:defRPr b="1" kern="1200">
                  <a:solidFill>
                    <a:schemeClr val="lt1"/>
                  </a:solidFill>
                  <a:latin typeface="+mn-lt"/>
                  <a:ea typeface="+mn-ea"/>
                  <a:cs typeface="+mn-cs"/>
                </a:defRPr>
              </a:lvl6pPr>
              <a:lvl7pPr marL="2743200" algn="l" defTabSz="914400" rtl="0" eaLnBrk="1" latinLnBrk="0" hangingPunct="1">
                <a:defRPr b="1" kern="1200">
                  <a:solidFill>
                    <a:schemeClr val="lt1"/>
                  </a:solidFill>
                  <a:latin typeface="+mn-lt"/>
                  <a:ea typeface="+mn-ea"/>
                  <a:cs typeface="+mn-cs"/>
                </a:defRPr>
              </a:lvl7pPr>
              <a:lvl8pPr marL="3200400" algn="l" defTabSz="914400" rtl="0" eaLnBrk="1" latinLnBrk="0" hangingPunct="1">
                <a:defRPr b="1" kern="1200">
                  <a:solidFill>
                    <a:schemeClr val="lt1"/>
                  </a:solidFill>
                  <a:latin typeface="+mn-lt"/>
                  <a:ea typeface="+mn-ea"/>
                  <a:cs typeface="+mn-cs"/>
                </a:defRPr>
              </a:lvl8pPr>
              <a:lvl9pPr marL="3657600" algn="l" defTabSz="914400" rtl="0" eaLnBrk="1" latinLnBrk="0" hangingPunct="1">
                <a:defRPr b="1"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117" name="Group 116">
            <a:extLst>
              <a:ext uri="{FF2B5EF4-FFF2-40B4-BE49-F238E27FC236}">
                <a16:creationId xmlns:a16="http://schemas.microsoft.com/office/drawing/2014/main" id="{D52FAF63-0824-4550-9A5B-CCCF6634D665}"/>
              </a:ext>
            </a:extLst>
          </p:cNvPr>
          <p:cNvGrpSpPr/>
          <p:nvPr/>
        </p:nvGrpSpPr>
        <p:grpSpPr>
          <a:xfrm>
            <a:off x="8355161" y="2314147"/>
            <a:ext cx="670566" cy="978803"/>
            <a:chOff x="6819198" y="2300759"/>
            <a:chExt cx="670566" cy="978803"/>
          </a:xfrm>
        </p:grpSpPr>
        <p:grpSp>
          <p:nvGrpSpPr>
            <p:cNvPr id="118" name="Group 117">
              <a:extLst>
                <a:ext uri="{FF2B5EF4-FFF2-40B4-BE49-F238E27FC236}">
                  <a16:creationId xmlns:a16="http://schemas.microsoft.com/office/drawing/2014/main" id="{DDFC0078-E4C7-44FD-825E-210DB1A08215}"/>
                </a:ext>
              </a:extLst>
            </p:cNvPr>
            <p:cNvGrpSpPr>
              <a:grpSpLocks noChangeAspect="1"/>
            </p:cNvGrpSpPr>
            <p:nvPr/>
          </p:nvGrpSpPr>
          <p:grpSpPr>
            <a:xfrm>
              <a:off x="6819198" y="2300759"/>
              <a:ext cx="518166" cy="826403"/>
              <a:chOff x="8822083" y="2100326"/>
              <a:chExt cx="914400" cy="1458337"/>
            </a:xfrm>
          </p:grpSpPr>
          <p:grpSp>
            <p:nvGrpSpPr>
              <p:cNvPr id="135" name="Group 134">
                <a:extLst>
                  <a:ext uri="{FF2B5EF4-FFF2-40B4-BE49-F238E27FC236}">
                    <a16:creationId xmlns:a16="http://schemas.microsoft.com/office/drawing/2014/main" id="{C10A95AF-011A-47EF-878B-2C53DA529815}"/>
                  </a:ext>
                </a:extLst>
              </p:cNvPr>
              <p:cNvGrpSpPr>
                <a:grpSpLocks noChangeAspect="1"/>
              </p:cNvGrpSpPr>
              <p:nvPr/>
            </p:nvGrpSpPr>
            <p:grpSpPr bwMode="auto">
              <a:xfrm>
                <a:off x="9068949" y="2230438"/>
                <a:ext cx="530226" cy="1174751"/>
                <a:chOff x="5855" y="1405"/>
                <a:chExt cx="334" cy="740"/>
              </a:xfrm>
            </p:grpSpPr>
            <p:sp>
              <p:nvSpPr>
                <p:cNvPr id="137" name="AutoShape 3">
                  <a:extLst>
                    <a:ext uri="{FF2B5EF4-FFF2-40B4-BE49-F238E27FC236}">
                      <a16:creationId xmlns:a16="http://schemas.microsoft.com/office/drawing/2014/main" id="{02B3480C-338D-4747-8644-472E45F1A5FF}"/>
                    </a:ext>
                  </a:extLst>
                </p:cNvPr>
                <p:cNvSpPr>
                  <a:spLocks noChangeAspect="1" noChangeArrowheads="1" noTextEdit="1"/>
                </p:cNvSpPr>
                <p:nvPr/>
              </p:nvSpPr>
              <p:spPr bwMode="auto">
                <a:xfrm>
                  <a:off x="5855" y="1408"/>
                  <a:ext cx="328" cy="7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dirty="0"/>
                </a:p>
              </p:txBody>
            </p:sp>
            <p:sp>
              <p:nvSpPr>
                <p:cNvPr id="138" name="Freeform 138">
                  <a:extLst>
                    <a:ext uri="{FF2B5EF4-FFF2-40B4-BE49-F238E27FC236}">
                      <a16:creationId xmlns:a16="http://schemas.microsoft.com/office/drawing/2014/main" id="{34EB4504-7412-4B55-87EE-3BA3BD9E7007}"/>
                    </a:ext>
                  </a:extLst>
                </p:cNvPr>
                <p:cNvSpPr>
                  <a:spLocks/>
                </p:cNvSpPr>
                <p:nvPr/>
              </p:nvSpPr>
              <p:spPr bwMode="auto">
                <a:xfrm>
                  <a:off x="5855" y="1405"/>
                  <a:ext cx="334" cy="740"/>
                </a:xfrm>
                <a:custGeom>
                  <a:avLst/>
                  <a:gdLst>
                    <a:gd name="T0" fmla="*/ 149 w 149"/>
                    <a:gd name="T1" fmla="*/ 280 h 287"/>
                    <a:gd name="T2" fmla="*/ 143 w 149"/>
                    <a:gd name="T3" fmla="*/ 287 h 287"/>
                    <a:gd name="T4" fmla="*/ 6 w 149"/>
                    <a:gd name="T5" fmla="*/ 287 h 287"/>
                    <a:gd name="T6" fmla="*/ 0 w 149"/>
                    <a:gd name="T7" fmla="*/ 280 h 287"/>
                    <a:gd name="T8" fmla="*/ 0 w 149"/>
                    <a:gd name="T9" fmla="*/ 7 h 287"/>
                    <a:gd name="T10" fmla="*/ 6 w 149"/>
                    <a:gd name="T11" fmla="*/ 0 h 287"/>
                    <a:gd name="T12" fmla="*/ 143 w 149"/>
                    <a:gd name="T13" fmla="*/ 0 h 287"/>
                    <a:gd name="T14" fmla="*/ 149 w 149"/>
                    <a:gd name="T15" fmla="*/ 7 h 287"/>
                    <a:gd name="T16" fmla="*/ 149 w 149"/>
                    <a:gd name="T17" fmla="*/ 280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287">
                      <a:moveTo>
                        <a:pt x="149" y="280"/>
                      </a:moveTo>
                      <a:cubicBezTo>
                        <a:pt x="149" y="284"/>
                        <a:pt x="146" y="287"/>
                        <a:pt x="143" y="287"/>
                      </a:cubicBezTo>
                      <a:cubicBezTo>
                        <a:pt x="6" y="287"/>
                        <a:pt x="6" y="287"/>
                        <a:pt x="6" y="287"/>
                      </a:cubicBezTo>
                      <a:cubicBezTo>
                        <a:pt x="3" y="287"/>
                        <a:pt x="0" y="284"/>
                        <a:pt x="0" y="280"/>
                      </a:cubicBezTo>
                      <a:cubicBezTo>
                        <a:pt x="0" y="7"/>
                        <a:pt x="0" y="7"/>
                        <a:pt x="0" y="7"/>
                      </a:cubicBezTo>
                      <a:cubicBezTo>
                        <a:pt x="0" y="3"/>
                        <a:pt x="3" y="0"/>
                        <a:pt x="6" y="0"/>
                      </a:cubicBezTo>
                      <a:cubicBezTo>
                        <a:pt x="143" y="0"/>
                        <a:pt x="143" y="0"/>
                        <a:pt x="143" y="0"/>
                      </a:cubicBezTo>
                      <a:cubicBezTo>
                        <a:pt x="146" y="0"/>
                        <a:pt x="149" y="3"/>
                        <a:pt x="149" y="7"/>
                      </a:cubicBezTo>
                      <a:lnTo>
                        <a:pt x="149" y="280"/>
                      </a:lnTo>
                      <a:close/>
                    </a:path>
                  </a:pathLst>
                </a:custGeom>
                <a:solidFill>
                  <a:srgbClr val="D2D2D2">
                    <a:alpha val="80000"/>
                  </a:srgbClr>
                </a:solidFill>
                <a:ln w="9525">
                  <a:solidFill>
                    <a:schemeClr val="tx1"/>
                  </a:solidFill>
                  <a:round/>
                  <a:headEnd/>
                  <a:tailEnd/>
                </a:ln>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dirty="0"/>
                </a:p>
              </p:txBody>
            </p:sp>
            <p:sp>
              <p:nvSpPr>
                <p:cNvPr id="139" name="Rectangle 138">
                  <a:extLst>
                    <a:ext uri="{FF2B5EF4-FFF2-40B4-BE49-F238E27FC236}">
                      <a16:creationId xmlns:a16="http://schemas.microsoft.com/office/drawing/2014/main" id="{1DC888A6-71FE-4E3A-AFB5-4199A20703E6}"/>
                    </a:ext>
                  </a:extLst>
                </p:cNvPr>
                <p:cNvSpPr>
                  <a:spLocks noChangeArrowheads="1"/>
                </p:cNvSpPr>
                <p:nvPr/>
              </p:nvSpPr>
              <p:spPr bwMode="auto">
                <a:xfrm>
                  <a:off x="5855" y="1480"/>
                  <a:ext cx="173" cy="7"/>
                </a:xfrm>
                <a:prstGeom prst="rect">
                  <a:avLst/>
                </a:prstGeom>
                <a:solidFill>
                  <a:schemeClr val="tx1"/>
                </a:solidFill>
                <a:ln w="9525">
                  <a:solidFill>
                    <a:schemeClr val="tx1"/>
                  </a:solidFill>
                  <a:miter lim="800000"/>
                  <a:headEnd/>
                  <a:tailEnd/>
                </a:ln>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dirty="0"/>
                </a:p>
              </p:txBody>
            </p:sp>
            <p:sp>
              <p:nvSpPr>
                <p:cNvPr id="140" name="Freeform 140">
                  <a:extLst>
                    <a:ext uri="{FF2B5EF4-FFF2-40B4-BE49-F238E27FC236}">
                      <a16:creationId xmlns:a16="http://schemas.microsoft.com/office/drawing/2014/main" id="{70F9ED9E-AE7E-4096-A9CB-F5B70696191B}"/>
                    </a:ext>
                  </a:extLst>
                </p:cNvPr>
                <p:cNvSpPr>
                  <a:spLocks/>
                </p:cNvSpPr>
                <p:nvPr/>
              </p:nvSpPr>
              <p:spPr bwMode="auto">
                <a:xfrm>
                  <a:off x="5998" y="1475"/>
                  <a:ext cx="188" cy="26"/>
                </a:xfrm>
                <a:custGeom>
                  <a:avLst/>
                  <a:gdLst>
                    <a:gd name="T0" fmla="*/ 72 w 72"/>
                    <a:gd name="T1" fmla="*/ 0 h 10"/>
                    <a:gd name="T2" fmla="*/ 5 w 72"/>
                    <a:gd name="T3" fmla="*/ 0 h 10"/>
                    <a:gd name="T4" fmla="*/ 0 w 72"/>
                    <a:gd name="T5" fmla="*/ 5 h 10"/>
                    <a:gd name="T6" fmla="*/ 5 w 72"/>
                    <a:gd name="T7" fmla="*/ 10 h 10"/>
                    <a:gd name="T8" fmla="*/ 72 w 72"/>
                    <a:gd name="T9" fmla="*/ 10 h 10"/>
                    <a:gd name="T10" fmla="*/ 72 w 72"/>
                    <a:gd name="T11" fmla="*/ 0 h 10"/>
                  </a:gdLst>
                  <a:ahLst/>
                  <a:cxnLst>
                    <a:cxn ang="0">
                      <a:pos x="T0" y="T1"/>
                    </a:cxn>
                    <a:cxn ang="0">
                      <a:pos x="T2" y="T3"/>
                    </a:cxn>
                    <a:cxn ang="0">
                      <a:pos x="T4" y="T5"/>
                    </a:cxn>
                    <a:cxn ang="0">
                      <a:pos x="T6" y="T7"/>
                    </a:cxn>
                    <a:cxn ang="0">
                      <a:pos x="T8" y="T9"/>
                    </a:cxn>
                    <a:cxn ang="0">
                      <a:pos x="T10" y="T11"/>
                    </a:cxn>
                  </a:cxnLst>
                  <a:rect l="0" t="0" r="r" b="b"/>
                  <a:pathLst>
                    <a:path w="72" h="10">
                      <a:moveTo>
                        <a:pt x="72" y="0"/>
                      </a:moveTo>
                      <a:cubicBezTo>
                        <a:pt x="5" y="0"/>
                        <a:pt x="5" y="0"/>
                        <a:pt x="5" y="0"/>
                      </a:cubicBezTo>
                      <a:cubicBezTo>
                        <a:pt x="2" y="0"/>
                        <a:pt x="0" y="2"/>
                        <a:pt x="0" y="5"/>
                      </a:cubicBezTo>
                      <a:cubicBezTo>
                        <a:pt x="0" y="7"/>
                        <a:pt x="2" y="10"/>
                        <a:pt x="5" y="10"/>
                      </a:cubicBezTo>
                      <a:cubicBezTo>
                        <a:pt x="72" y="10"/>
                        <a:pt x="72" y="10"/>
                        <a:pt x="72" y="10"/>
                      </a:cubicBezTo>
                      <a:lnTo>
                        <a:pt x="72" y="0"/>
                      </a:lnTo>
                      <a:close/>
                    </a:path>
                  </a:pathLst>
                </a:custGeom>
                <a:solidFill>
                  <a:srgbClr val="66F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dirty="0"/>
                </a:p>
              </p:txBody>
            </p:sp>
            <p:sp>
              <p:nvSpPr>
                <p:cNvPr id="141" name="Rectangle 140">
                  <a:extLst>
                    <a:ext uri="{FF2B5EF4-FFF2-40B4-BE49-F238E27FC236}">
                      <a16:creationId xmlns:a16="http://schemas.microsoft.com/office/drawing/2014/main" id="{B6D64C45-166C-4654-888A-084E22BABCE6}"/>
                    </a:ext>
                  </a:extLst>
                </p:cNvPr>
                <p:cNvSpPr>
                  <a:spLocks noChangeArrowheads="1"/>
                </p:cNvSpPr>
                <p:nvPr/>
              </p:nvSpPr>
              <p:spPr bwMode="auto">
                <a:xfrm>
                  <a:off x="5855" y="1571"/>
                  <a:ext cx="173" cy="6"/>
                </a:xfrm>
                <a:prstGeom prst="rect">
                  <a:avLst/>
                </a:prstGeom>
                <a:solidFill>
                  <a:srgbClr val="505050"/>
                </a:solidFill>
                <a:ln w="9525">
                  <a:solidFill>
                    <a:schemeClr val="tx1"/>
                  </a:solidFill>
                  <a:miter lim="800000"/>
                  <a:headEnd/>
                  <a:tailEnd/>
                </a:ln>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dirty="0"/>
                </a:p>
              </p:txBody>
            </p:sp>
            <p:sp>
              <p:nvSpPr>
                <p:cNvPr id="142" name="Freeform 142">
                  <a:extLst>
                    <a:ext uri="{FF2B5EF4-FFF2-40B4-BE49-F238E27FC236}">
                      <a16:creationId xmlns:a16="http://schemas.microsoft.com/office/drawing/2014/main" id="{E4E72707-5E12-48EF-9BF1-703DBEBC9949}"/>
                    </a:ext>
                  </a:extLst>
                </p:cNvPr>
                <p:cNvSpPr>
                  <a:spLocks/>
                </p:cNvSpPr>
                <p:nvPr/>
              </p:nvSpPr>
              <p:spPr bwMode="auto">
                <a:xfrm>
                  <a:off x="5998" y="1560"/>
                  <a:ext cx="188" cy="26"/>
                </a:xfrm>
                <a:custGeom>
                  <a:avLst/>
                  <a:gdLst>
                    <a:gd name="T0" fmla="*/ 72 w 72"/>
                    <a:gd name="T1" fmla="*/ 0 h 10"/>
                    <a:gd name="T2" fmla="*/ 5 w 72"/>
                    <a:gd name="T3" fmla="*/ 0 h 10"/>
                    <a:gd name="T4" fmla="*/ 0 w 72"/>
                    <a:gd name="T5" fmla="*/ 5 h 10"/>
                    <a:gd name="T6" fmla="*/ 5 w 72"/>
                    <a:gd name="T7" fmla="*/ 10 h 10"/>
                    <a:gd name="T8" fmla="*/ 72 w 72"/>
                    <a:gd name="T9" fmla="*/ 10 h 10"/>
                    <a:gd name="T10" fmla="*/ 72 w 72"/>
                    <a:gd name="T11" fmla="*/ 0 h 10"/>
                  </a:gdLst>
                  <a:ahLst/>
                  <a:cxnLst>
                    <a:cxn ang="0">
                      <a:pos x="T0" y="T1"/>
                    </a:cxn>
                    <a:cxn ang="0">
                      <a:pos x="T2" y="T3"/>
                    </a:cxn>
                    <a:cxn ang="0">
                      <a:pos x="T4" y="T5"/>
                    </a:cxn>
                    <a:cxn ang="0">
                      <a:pos x="T6" y="T7"/>
                    </a:cxn>
                    <a:cxn ang="0">
                      <a:pos x="T8" y="T9"/>
                    </a:cxn>
                    <a:cxn ang="0">
                      <a:pos x="T10" y="T11"/>
                    </a:cxn>
                  </a:cxnLst>
                  <a:rect l="0" t="0" r="r" b="b"/>
                  <a:pathLst>
                    <a:path w="72" h="10">
                      <a:moveTo>
                        <a:pt x="72" y="0"/>
                      </a:moveTo>
                      <a:cubicBezTo>
                        <a:pt x="5" y="0"/>
                        <a:pt x="5" y="0"/>
                        <a:pt x="5" y="0"/>
                      </a:cubicBezTo>
                      <a:cubicBezTo>
                        <a:pt x="2" y="0"/>
                        <a:pt x="0" y="2"/>
                        <a:pt x="0" y="5"/>
                      </a:cubicBezTo>
                      <a:cubicBezTo>
                        <a:pt x="0" y="8"/>
                        <a:pt x="2" y="10"/>
                        <a:pt x="5" y="10"/>
                      </a:cubicBezTo>
                      <a:cubicBezTo>
                        <a:pt x="72" y="10"/>
                        <a:pt x="72" y="10"/>
                        <a:pt x="72" y="10"/>
                      </a:cubicBezTo>
                      <a:lnTo>
                        <a:pt x="72" y="0"/>
                      </a:lnTo>
                      <a:close/>
                    </a:path>
                  </a:pathLst>
                </a:custGeom>
                <a:solidFill>
                  <a:srgbClr val="66F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dirty="0"/>
                </a:p>
              </p:txBody>
            </p:sp>
            <p:sp>
              <p:nvSpPr>
                <p:cNvPr id="143" name="Rectangle 142">
                  <a:extLst>
                    <a:ext uri="{FF2B5EF4-FFF2-40B4-BE49-F238E27FC236}">
                      <a16:creationId xmlns:a16="http://schemas.microsoft.com/office/drawing/2014/main" id="{F16C81F9-CFF5-4E5F-A870-68473AFFFC6F}"/>
                    </a:ext>
                  </a:extLst>
                </p:cNvPr>
                <p:cNvSpPr>
                  <a:spLocks noChangeArrowheads="1"/>
                </p:cNvSpPr>
                <p:nvPr/>
              </p:nvSpPr>
              <p:spPr bwMode="auto">
                <a:xfrm>
                  <a:off x="5855" y="1657"/>
                  <a:ext cx="173" cy="5"/>
                </a:xfrm>
                <a:prstGeom prst="rect">
                  <a:avLst/>
                </a:prstGeom>
                <a:solidFill>
                  <a:schemeClr val="bg1">
                    <a:lumMod val="50000"/>
                  </a:schemeClr>
                </a:solidFill>
                <a:ln w="9525">
                  <a:solidFill>
                    <a:schemeClr val="tx1"/>
                  </a:solidFill>
                  <a:miter lim="800000"/>
                  <a:headEnd/>
                  <a:tailEnd/>
                </a:ln>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dirty="0"/>
                </a:p>
              </p:txBody>
            </p:sp>
            <p:sp>
              <p:nvSpPr>
                <p:cNvPr id="144" name="Freeform 144">
                  <a:extLst>
                    <a:ext uri="{FF2B5EF4-FFF2-40B4-BE49-F238E27FC236}">
                      <a16:creationId xmlns:a16="http://schemas.microsoft.com/office/drawing/2014/main" id="{85DB4F0A-C20E-4C0F-B350-9D80D6299701}"/>
                    </a:ext>
                  </a:extLst>
                </p:cNvPr>
                <p:cNvSpPr>
                  <a:spLocks/>
                </p:cNvSpPr>
                <p:nvPr/>
              </p:nvSpPr>
              <p:spPr bwMode="auto">
                <a:xfrm>
                  <a:off x="5998" y="1645"/>
                  <a:ext cx="188" cy="26"/>
                </a:xfrm>
                <a:custGeom>
                  <a:avLst/>
                  <a:gdLst>
                    <a:gd name="T0" fmla="*/ 72 w 72"/>
                    <a:gd name="T1" fmla="*/ 0 h 10"/>
                    <a:gd name="T2" fmla="*/ 5 w 72"/>
                    <a:gd name="T3" fmla="*/ 0 h 10"/>
                    <a:gd name="T4" fmla="*/ 0 w 72"/>
                    <a:gd name="T5" fmla="*/ 5 h 10"/>
                    <a:gd name="T6" fmla="*/ 5 w 72"/>
                    <a:gd name="T7" fmla="*/ 10 h 10"/>
                    <a:gd name="T8" fmla="*/ 72 w 72"/>
                    <a:gd name="T9" fmla="*/ 10 h 10"/>
                    <a:gd name="T10" fmla="*/ 72 w 72"/>
                    <a:gd name="T11" fmla="*/ 0 h 10"/>
                  </a:gdLst>
                  <a:ahLst/>
                  <a:cxnLst>
                    <a:cxn ang="0">
                      <a:pos x="T0" y="T1"/>
                    </a:cxn>
                    <a:cxn ang="0">
                      <a:pos x="T2" y="T3"/>
                    </a:cxn>
                    <a:cxn ang="0">
                      <a:pos x="T4" y="T5"/>
                    </a:cxn>
                    <a:cxn ang="0">
                      <a:pos x="T6" y="T7"/>
                    </a:cxn>
                    <a:cxn ang="0">
                      <a:pos x="T8" y="T9"/>
                    </a:cxn>
                    <a:cxn ang="0">
                      <a:pos x="T10" y="T11"/>
                    </a:cxn>
                  </a:cxnLst>
                  <a:rect l="0" t="0" r="r" b="b"/>
                  <a:pathLst>
                    <a:path w="72" h="10">
                      <a:moveTo>
                        <a:pt x="72" y="0"/>
                      </a:moveTo>
                      <a:cubicBezTo>
                        <a:pt x="5" y="0"/>
                        <a:pt x="5" y="0"/>
                        <a:pt x="5" y="0"/>
                      </a:cubicBezTo>
                      <a:cubicBezTo>
                        <a:pt x="2" y="0"/>
                        <a:pt x="0" y="2"/>
                        <a:pt x="0" y="5"/>
                      </a:cubicBezTo>
                      <a:cubicBezTo>
                        <a:pt x="0" y="8"/>
                        <a:pt x="2" y="10"/>
                        <a:pt x="5" y="10"/>
                      </a:cubicBezTo>
                      <a:cubicBezTo>
                        <a:pt x="72" y="10"/>
                        <a:pt x="72" y="10"/>
                        <a:pt x="72" y="10"/>
                      </a:cubicBezTo>
                      <a:lnTo>
                        <a:pt x="72" y="0"/>
                      </a:lnTo>
                      <a:close/>
                    </a:path>
                  </a:pathLst>
                </a:custGeom>
                <a:solidFill>
                  <a:srgbClr val="66F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dirty="0"/>
                </a:p>
              </p:txBody>
            </p:sp>
            <p:sp>
              <p:nvSpPr>
                <p:cNvPr id="145" name="Rectangle 144">
                  <a:extLst>
                    <a:ext uri="{FF2B5EF4-FFF2-40B4-BE49-F238E27FC236}">
                      <a16:creationId xmlns:a16="http://schemas.microsoft.com/office/drawing/2014/main" id="{2808B48D-F64B-428E-B26E-409E3607823D}"/>
                    </a:ext>
                  </a:extLst>
                </p:cNvPr>
                <p:cNvSpPr>
                  <a:spLocks noChangeArrowheads="1"/>
                </p:cNvSpPr>
                <p:nvPr/>
              </p:nvSpPr>
              <p:spPr bwMode="auto">
                <a:xfrm>
                  <a:off x="5855" y="1741"/>
                  <a:ext cx="173" cy="7"/>
                </a:xfrm>
                <a:prstGeom prst="rect">
                  <a:avLst/>
                </a:prstGeom>
                <a:solidFill>
                  <a:schemeClr val="tx1"/>
                </a:solidFill>
                <a:ln w="9525">
                  <a:solidFill>
                    <a:schemeClr val="tx1"/>
                  </a:solidFill>
                  <a:miter lim="800000"/>
                  <a:headEnd/>
                  <a:tailEnd/>
                </a:ln>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dirty="0"/>
                </a:p>
              </p:txBody>
            </p:sp>
            <p:sp>
              <p:nvSpPr>
                <p:cNvPr id="146" name="Freeform 146">
                  <a:extLst>
                    <a:ext uri="{FF2B5EF4-FFF2-40B4-BE49-F238E27FC236}">
                      <a16:creationId xmlns:a16="http://schemas.microsoft.com/office/drawing/2014/main" id="{6A687259-5B4A-42A2-9B26-9C0C9FE39063}"/>
                    </a:ext>
                  </a:extLst>
                </p:cNvPr>
                <p:cNvSpPr>
                  <a:spLocks/>
                </p:cNvSpPr>
                <p:nvPr/>
              </p:nvSpPr>
              <p:spPr bwMode="auto">
                <a:xfrm>
                  <a:off x="5998" y="1730"/>
                  <a:ext cx="188" cy="26"/>
                </a:xfrm>
                <a:custGeom>
                  <a:avLst/>
                  <a:gdLst>
                    <a:gd name="T0" fmla="*/ 72 w 72"/>
                    <a:gd name="T1" fmla="*/ 0 h 10"/>
                    <a:gd name="T2" fmla="*/ 5 w 72"/>
                    <a:gd name="T3" fmla="*/ 0 h 10"/>
                    <a:gd name="T4" fmla="*/ 0 w 72"/>
                    <a:gd name="T5" fmla="*/ 5 h 10"/>
                    <a:gd name="T6" fmla="*/ 5 w 72"/>
                    <a:gd name="T7" fmla="*/ 10 h 10"/>
                    <a:gd name="T8" fmla="*/ 72 w 72"/>
                    <a:gd name="T9" fmla="*/ 10 h 10"/>
                    <a:gd name="T10" fmla="*/ 72 w 72"/>
                    <a:gd name="T11" fmla="*/ 0 h 10"/>
                  </a:gdLst>
                  <a:ahLst/>
                  <a:cxnLst>
                    <a:cxn ang="0">
                      <a:pos x="T0" y="T1"/>
                    </a:cxn>
                    <a:cxn ang="0">
                      <a:pos x="T2" y="T3"/>
                    </a:cxn>
                    <a:cxn ang="0">
                      <a:pos x="T4" y="T5"/>
                    </a:cxn>
                    <a:cxn ang="0">
                      <a:pos x="T6" y="T7"/>
                    </a:cxn>
                    <a:cxn ang="0">
                      <a:pos x="T8" y="T9"/>
                    </a:cxn>
                    <a:cxn ang="0">
                      <a:pos x="T10" y="T11"/>
                    </a:cxn>
                  </a:cxnLst>
                  <a:rect l="0" t="0" r="r" b="b"/>
                  <a:pathLst>
                    <a:path w="72" h="10">
                      <a:moveTo>
                        <a:pt x="72" y="0"/>
                      </a:moveTo>
                      <a:cubicBezTo>
                        <a:pt x="5" y="0"/>
                        <a:pt x="5" y="0"/>
                        <a:pt x="5" y="0"/>
                      </a:cubicBezTo>
                      <a:cubicBezTo>
                        <a:pt x="2" y="0"/>
                        <a:pt x="0" y="3"/>
                        <a:pt x="0" y="5"/>
                      </a:cubicBezTo>
                      <a:cubicBezTo>
                        <a:pt x="0" y="8"/>
                        <a:pt x="2" y="10"/>
                        <a:pt x="5" y="10"/>
                      </a:cubicBezTo>
                      <a:cubicBezTo>
                        <a:pt x="72" y="10"/>
                        <a:pt x="72" y="10"/>
                        <a:pt x="72" y="10"/>
                      </a:cubicBezTo>
                      <a:lnTo>
                        <a:pt x="72" y="0"/>
                      </a:lnTo>
                      <a:close/>
                    </a:path>
                  </a:pathLst>
                </a:custGeom>
                <a:solidFill>
                  <a:srgbClr val="66F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dirty="0"/>
                </a:p>
              </p:txBody>
            </p:sp>
            <p:sp>
              <p:nvSpPr>
                <p:cNvPr id="147" name="Oval 146">
                  <a:extLst>
                    <a:ext uri="{FF2B5EF4-FFF2-40B4-BE49-F238E27FC236}">
                      <a16:creationId xmlns:a16="http://schemas.microsoft.com/office/drawing/2014/main" id="{0805EC39-9F6F-41AA-B731-99DBA2EA31A5}"/>
                    </a:ext>
                  </a:extLst>
                </p:cNvPr>
                <p:cNvSpPr>
                  <a:spLocks noChangeArrowheads="1"/>
                </p:cNvSpPr>
                <p:nvPr/>
              </p:nvSpPr>
              <p:spPr bwMode="auto">
                <a:xfrm>
                  <a:off x="6006" y="1980"/>
                  <a:ext cx="44" cy="44"/>
                </a:xfrm>
                <a:prstGeom prst="ellipse">
                  <a:avLst/>
                </a:prstGeom>
                <a:solidFill>
                  <a:srgbClr val="66F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dirty="0"/>
                </a:p>
              </p:txBody>
            </p:sp>
            <p:sp>
              <p:nvSpPr>
                <p:cNvPr id="148" name="Freeform 148">
                  <a:extLst>
                    <a:ext uri="{FF2B5EF4-FFF2-40B4-BE49-F238E27FC236}">
                      <a16:creationId xmlns:a16="http://schemas.microsoft.com/office/drawing/2014/main" id="{C57B10DC-20A9-4603-8AAC-C2E00B1B785A}"/>
                    </a:ext>
                  </a:extLst>
                </p:cNvPr>
                <p:cNvSpPr>
                  <a:spLocks/>
                </p:cNvSpPr>
                <p:nvPr/>
              </p:nvSpPr>
              <p:spPr bwMode="auto">
                <a:xfrm>
                  <a:off x="5855" y="2117"/>
                  <a:ext cx="334" cy="28"/>
                </a:xfrm>
                <a:custGeom>
                  <a:avLst/>
                  <a:gdLst>
                    <a:gd name="T0" fmla="*/ 0 w 149"/>
                    <a:gd name="T1" fmla="*/ 0 h 11"/>
                    <a:gd name="T2" fmla="*/ 0 w 149"/>
                    <a:gd name="T3" fmla="*/ 4 h 11"/>
                    <a:gd name="T4" fmla="*/ 6 w 149"/>
                    <a:gd name="T5" fmla="*/ 11 h 11"/>
                    <a:gd name="T6" fmla="*/ 143 w 149"/>
                    <a:gd name="T7" fmla="*/ 11 h 11"/>
                    <a:gd name="T8" fmla="*/ 149 w 149"/>
                    <a:gd name="T9" fmla="*/ 4 h 11"/>
                    <a:gd name="T10" fmla="*/ 149 w 149"/>
                    <a:gd name="T11" fmla="*/ 0 h 11"/>
                    <a:gd name="T12" fmla="*/ 0 w 149"/>
                    <a:gd name="T13" fmla="*/ 0 h 11"/>
                  </a:gdLst>
                  <a:ahLst/>
                  <a:cxnLst>
                    <a:cxn ang="0">
                      <a:pos x="T0" y="T1"/>
                    </a:cxn>
                    <a:cxn ang="0">
                      <a:pos x="T2" y="T3"/>
                    </a:cxn>
                    <a:cxn ang="0">
                      <a:pos x="T4" y="T5"/>
                    </a:cxn>
                    <a:cxn ang="0">
                      <a:pos x="T6" y="T7"/>
                    </a:cxn>
                    <a:cxn ang="0">
                      <a:pos x="T8" y="T9"/>
                    </a:cxn>
                    <a:cxn ang="0">
                      <a:pos x="T10" y="T11"/>
                    </a:cxn>
                    <a:cxn ang="0">
                      <a:pos x="T12" y="T13"/>
                    </a:cxn>
                  </a:cxnLst>
                  <a:rect l="0" t="0" r="r" b="b"/>
                  <a:pathLst>
                    <a:path w="149" h="11">
                      <a:moveTo>
                        <a:pt x="0" y="0"/>
                      </a:moveTo>
                      <a:cubicBezTo>
                        <a:pt x="0" y="4"/>
                        <a:pt x="0" y="4"/>
                        <a:pt x="0" y="4"/>
                      </a:cubicBezTo>
                      <a:cubicBezTo>
                        <a:pt x="0" y="8"/>
                        <a:pt x="3" y="11"/>
                        <a:pt x="6" y="11"/>
                      </a:cubicBezTo>
                      <a:cubicBezTo>
                        <a:pt x="143" y="11"/>
                        <a:pt x="143" y="11"/>
                        <a:pt x="143" y="11"/>
                      </a:cubicBezTo>
                      <a:cubicBezTo>
                        <a:pt x="146" y="11"/>
                        <a:pt x="149" y="8"/>
                        <a:pt x="149" y="4"/>
                      </a:cubicBezTo>
                      <a:cubicBezTo>
                        <a:pt x="149" y="0"/>
                        <a:pt x="149" y="0"/>
                        <a:pt x="149" y="0"/>
                      </a:cubicBezTo>
                      <a:lnTo>
                        <a:pt x="0"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dirty="0"/>
                </a:p>
              </p:txBody>
            </p:sp>
            <p:sp>
              <p:nvSpPr>
                <p:cNvPr id="149" name="Rectangle 148">
                  <a:extLst>
                    <a:ext uri="{FF2B5EF4-FFF2-40B4-BE49-F238E27FC236}">
                      <a16:creationId xmlns:a16="http://schemas.microsoft.com/office/drawing/2014/main" id="{50DF0D58-6ACB-4B17-B873-FAD8CBEB85B2}"/>
                    </a:ext>
                  </a:extLst>
                </p:cNvPr>
                <p:cNvSpPr>
                  <a:spLocks noChangeArrowheads="1"/>
                </p:cNvSpPr>
                <p:nvPr/>
              </p:nvSpPr>
              <p:spPr bwMode="auto">
                <a:xfrm>
                  <a:off x="5855" y="2071"/>
                  <a:ext cx="334" cy="46"/>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dirty="0"/>
                </a:p>
              </p:txBody>
            </p:sp>
          </p:grpSp>
          <p:sp>
            <p:nvSpPr>
              <p:cNvPr id="136" name="Rectangle 135">
                <a:extLst>
                  <a:ext uri="{FF2B5EF4-FFF2-40B4-BE49-F238E27FC236}">
                    <a16:creationId xmlns:a16="http://schemas.microsoft.com/office/drawing/2014/main" id="{BCCB5EE9-A520-4230-A076-7F336047A3B3}"/>
                  </a:ext>
                </a:extLst>
              </p:cNvPr>
              <p:cNvSpPr/>
              <p:nvPr/>
            </p:nvSpPr>
            <p:spPr bwMode="auto">
              <a:xfrm>
                <a:off x="8822083" y="2100326"/>
                <a:ext cx="914400" cy="1458337"/>
              </a:xfrm>
              <a:prstGeom prst="rect">
                <a:avLst/>
              </a:prstGeom>
              <a:noFill/>
              <a:ln w="22225">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lt1"/>
                    </a:solidFill>
                    <a:latin typeface="+mn-lt"/>
                    <a:ea typeface="+mn-ea"/>
                    <a:cs typeface="+mn-cs"/>
                  </a:defRPr>
                </a:lvl1pPr>
                <a:lvl2pPr marL="457200" algn="l" rtl="0" fontAlgn="base">
                  <a:spcBef>
                    <a:spcPct val="0"/>
                  </a:spcBef>
                  <a:spcAft>
                    <a:spcPct val="0"/>
                  </a:spcAft>
                  <a:defRPr b="1" kern="1200">
                    <a:solidFill>
                      <a:schemeClr val="lt1"/>
                    </a:solidFill>
                    <a:latin typeface="+mn-lt"/>
                    <a:ea typeface="+mn-ea"/>
                    <a:cs typeface="+mn-cs"/>
                  </a:defRPr>
                </a:lvl2pPr>
                <a:lvl3pPr marL="914400" algn="l" rtl="0" fontAlgn="base">
                  <a:spcBef>
                    <a:spcPct val="0"/>
                  </a:spcBef>
                  <a:spcAft>
                    <a:spcPct val="0"/>
                  </a:spcAft>
                  <a:defRPr b="1" kern="1200">
                    <a:solidFill>
                      <a:schemeClr val="lt1"/>
                    </a:solidFill>
                    <a:latin typeface="+mn-lt"/>
                    <a:ea typeface="+mn-ea"/>
                    <a:cs typeface="+mn-cs"/>
                  </a:defRPr>
                </a:lvl3pPr>
                <a:lvl4pPr marL="1371600" algn="l" rtl="0" fontAlgn="base">
                  <a:spcBef>
                    <a:spcPct val="0"/>
                  </a:spcBef>
                  <a:spcAft>
                    <a:spcPct val="0"/>
                  </a:spcAft>
                  <a:defRPr b="1" kern="1200">
                    <a:solidFill>
                      <a:schemeClr val="lt1"/>
                    </a:solidFill>
                    <a:latin typeface="+mn-lt"/>
                    <a:ea typeface="+mn-ea"/>
                    <a:cs typeface="+mn-cs"/>
                  </a:defRPr>
                </a:lvl4pPr>
                <a:lvl5pPr marL="1828800" algn="l" rtl="0" fontAlgn="base">
                  <a:spcBef>
                    <a:spcPct val="0"/>
                  </a:spcBef>
                  <a:spcAft>
                    <a:spcPct val="0"/>
                  </a:spcAft>
                  <a:defRPr b="1" kern="1200">
                    <a:solidFill>
                      <a:schemeClr val="lt1"/>
                    </a:solidFill>
                    <a:latin typeface="+mn-lt"/>
                    <a:ea typeface="+mn-ea"/>
                    <a:cs typeface="+mn-cs"/>
                  </a:defRPr>
                </a:lvl5pPr>
                <a:lvl6pPr marL="2286000" algn="l" defTabSz="914400" rtl="0" eaLnBrk="1" latinLnBrk="0" hangingPunct="1">
                  <a:defRPr b="1" kern="1200">
                    <a:solidFill>
                      <a:schemeClr val="lt1"/>
                    </a:solidFill>
                    <a:latin typeface="+mn-lt"/>
                    <a:ea typeface="+mn-ea"/>
                    <a:cs typeface="+mn-cs"/>
                  </a:defRPr>
                </a:lvl6pPr>
                <a:lvl7pPr marL="2743200" algn="l" defTabSz="914400" rtl="0" eaLnBrk="1" latinLnBrk="0" hangingPunct="1">
                  <a:defRPr b="1" kern="1200">
                    <a:solidFill>
                      <a:schemeClr val="lt1"/>
                    </a:solidFill>
                    <a:latin typeface="+mn-lt"/>
                    <a:ea typeface="+mn-ea"/>
                    <a:cs typeface="+mn-cs"/>
                  </a:defRPr>
                </a:lvl7pPr>
                <a:lvl8pPr marL="3200400" algn="l" defTabSz="914400" rtl="0" eaLnBrk="1" latinLnBrk="0" hangingPunct="1">
                  <a:defRPr b="1" kern="1200">
                    <a:solidFill>
                      <a:schemeClr val="lt1"/>
                    </a:solidFill>
                    <a:latin typeface="+mn-lt"/>
                    <a:ea typeface="+mn-ea"/>
                    <a:cs typeface="+mn-cs"/>
                  </a:defRPr>
                </a:lvl8pPr>
                <a:lvl9pPr marL="3657600" algn="l" defTabSz="914400" rtl="0" eaLnBrk="1" latinLnBrk="0" hangingPunct="1">
                  <a:defRPr b="1"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119" name="Group 118">
              <a:extLst>
                <a:ext uri="{FF2B5EF4-FFF2-40B4-BE49-F238E27FC236}">
                  <a16:creationId xmlns:a16="http://schemas.microsoft.com/office/drawing/2014/main" id="{43981D4C-A0A1-4C2A-B521-5A90FEBF6C8D}"/>
                </a:ext>
              </a:extLst>
            </p:cNvPr>
            <p:cNvGrpSpPr>
              <a:grpSpLocks noChangeAspect="1"/>
            </p:cNvGrpSpPr>
            <p:nvPr/>
          </p:nvGrpSpPr>
          <p:grpSpPr>
            <a:xfrm>
              <a:off x="6971598" y="2453159"/>
              <a:ext cx="518166" cy="826403"/>
              <a:chOff x="8822083" y="2100326"/>
              <a:chExt cx="914400" cy="1458337"/>
            </a:xfrm>
          </p:grpSpPr>
          <p:grpSp>
            <p:nvGrpSpPr>
              <p:cNvPr id="120" name="Group 119">
                <a:extLst>
                  <a:ext uri="{FF2B5EF4-FFF2-40B4-BE49-F238E27FC236}">
                    <a16:creationId xmlns:a16="http://schemas.microsoft.com/office/drawing/2014/main" id="{D6260CD8-81E4-4CBB-9EA7-620FC2496975}"/>
                  </a:ext>
                </a:extLst>
              </p:cNvPr>
              <p:cNvGrpSpPr>
                <a:grpSpLocks noChangeAspect="1"/>
              </p:cNvGrpSpPr>
              <p:nvPr/>
            </p:nvGrpSpPr>
            <p:grpSpPr bwMode="auto">
              <a:xfrm>
                <a:off x="9068949" y="2230438"/>
                <a:ext cx="530226" cy="1174751"/>
                <a:chOff x="5855" y="1405"/>
                <a:chExt cx="334" cy="740"/>
              </a:xfrm>
            </p:grpSpPr>
            <p:sp>
              <p:nvSpPr>
                <p:cNvPr id="122" name="AutoShape 3">
                  <a:extLst>
                    <a:ext uri="{FF2B5EF4-FFF2-40B4-BE49-F238E27FC236}">
                      <a16:creationId xmlns:a16="http://schemas.microsoft.com/office/drawing/2014/main" id="{C38DDE8E-57B7-4AB3-A599-03B42FD9563C}"/>
                    </a:ext>
                  </a:extLst>
                </p:cNvPr>
                <p:cNvSpPr>
                  <a:spLocks noChangeAspect="1" noChangeArrowheads="1" noTextEdit="1"/>
                </p:cNvSpPr>
                <p:nvPr/>
              </p:nvSpPr>
              <p:spPr bwMode="auto">
                <a:xfrm>
                  <a:off x="5855" y="1408"/>
                  <a:ext cx="328" cy="7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dirty="0"/>
                </a:p>
              </p:txBody>
            </p:sp>
            <p:sp>
              <p:nvSpPr>
                <p:cNvPr id="123" name="Freeform 123">
                  <a:extLst>
                    <a:ext uri="{FF2B5EF4-FFF2-40B4-BE49-F238E27FC236}">
                      <a16:creationId xmlns:a16="http://schemas.microsoft.com/office/drawing/2014/main" id="{05653DDD-C908-46D6-AD32-8E823941508D}"/>
                    </a:ext>
                  </a:extLst>
                </p:cNvPr>
                <p:cNvSpPr>
                  <a:spLocks/>
                </p:cNvSpPr>
                <p:nvPr/>
              </p:nvSpPr>
              <p:spPr bwMode="auto">
                <a:xfrm>
                  <a:off x="5855" y="1405"/>
                  <a:ext cx="334" cy="740"/>
                </a:xfrm>
                <a:custGeom>
                  <a:avLst/>
                  <a:gdLst>
                    <a:gd name="T0" fmla="*/ 149 w 149"/>
                    <a:gd name="T1" fmla="*/ 280 h 287"/>
                    <a:gd name="T2" fmla="*/ 143 w 149"/>
                    <a:gd name="T3" fmla="*/ 287 h 287"/>
                    <a:gd name="T4" fmla="*/ 6 w 149"/>
                    <a:gd name="T5" fmla="*/ 287 h 287"/>
                    <a:gd name="T6" fmla="*/ 0 w 149"/>
                    <a:gd name="T7" fmla="*/ 280 h 287"/>
                    <a:gd name="T8" fmla="*/ 0 w 149"/>
                    <a:gd name="T9" fmla="*/ 7 h 287"/>
                    <a:gd name="T10" fmla="*/ 6 w 149"/>
                    <a:gd name="T11" fmla="*/ 0 h 287"/>
                    <a:gd name="T12" fmla="*/ 143 w 149"/>
                    <a:gd name="T13" fmla="*/ 0 h 287"/>
                    <a:gd name="T14" fmla="*/ 149 w 149"/>
                    <a:gd name="T15" fmla="*/ 7 h 287"/>
                    <a:gd name="T16" fmla="*/ 149 w 149"/>
                    <a:gd name="T17" fmla="*/ 280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287">
                      <a:moveTo>
                        <a:pt x="149" y="280"/>
                      </a:moveTo>
                      <a:cubicBezTo>
                        <a:pt x="149" y="284"/>
                        <a:pt x="146" y="287"/>
                        <a:pt x="143" y="287"/>
                      </a:cubicBezTo>
                      <a:cubicBezTo>
                        <a:pt x="6" y="287"/>
                        <a:pt x="6" y="287"/>
                        <a:pt x="6" y="287"/>
                      </a:cubicBezTo>
                      <a:cubicBezTo>
                        <a:pt x="3" y="287"/>
                        <a:pt x="0" y="284"/>
                        <a:pt x="0" y="280"/>
                      </a:cubicBezTo>
                      <a:cubicBezTo>
                        <a:pt x="0" y="7"/>
                        <a:pt x="0" y="7"/>
                        <a:pt x="0" y="7"/>
                      </a:cubicBezTo>
                      <a:cubicBezTo>
                        <a:pt x="0" y="3"/>
                        <a:pt x="3" y="0"/>
                        <a:pt x="6" y="0"/>
                      </a:cubicBezTo>
                      <a:cubicBezTo>
                        <a:pt x="143" y="0"/>
                        <a:pt x="143" y="0"/>
                        <a:pt x="143" y="0"/>
                      </a:cubicBezTo>
                      <a:cubicBezTo>
                        <a:pt x="146" y="0"/>
                        <a:pt x="149" y="3"/>
                        <a:pt x="149" y="7"/>
                      </a:cubicBezTo>
                      <a:lnTo>
                        <a:pt x="149" y="280"/>
                      </a:lnTo>
                      <a:close/>
                    </a:path>
                  </a:pathLst>
                </a:custGeom>
                <a:solidFill>
                  <a:srgbClr val="D2D2D2">
                    <a:alpha val="80000"/>
                  </a:srgbClr>
                </a:solidFill>
                <a:ln w="9525">
                  <a:solidFill>
                    <a:schemeClr val="tx1"/>
                  </a:solidFill>
                  <a:round/>
                  <a:headEnd/>
                  <a:tailEnd/>
                </a:ln>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dirty="0"/>
                </a:p>
              </p:txBody>
            </p:sp>
            <p:sp>
              <p:nvSpPr>
                <p:cNvPr id="124" name="Rectangle 123">
                  <a:extLst>
                    <a:ext uri="{FF2B5EF4-FFF2-40B4-BE49-F238E27FC236}">
                      <a16:creationId xmlns:a16="http://schemas.microsoft.com/office/drawing/2014/main" id="{A9D62126-1177-48D0-94BC-18277A7B2F37}"/>
                    </a:ext>
                  </a:extLst>
                </p:cNvPr>
                <p:cNvSpPr>
                  <a:spLocks noChangeArrowheads="1"/>
                </p:cNvSpPr>
                <p:nvPr/>
              </p:nvSpPr>
              <p:spPr bwMode="auto">
                <a:xfrm>
                  <a:off x="5855" y="1480"/>
                  <a:ext cx="173" cy="7"/>
                </a:xfrm>
                <a:prstGeom prst="rect">
                  <a:avLst/>
                </a:prstGeom>
                <a:solidFill>
                  <a:schemeClr val="tx1"/>
                </a:solidFill>
                <a:ln w="9525">
                  <a:solidFill>
                    <a:schemeClr val="tx1"/>
                  </a:solidFill>
                  <a:miter lim="800000"/>
                  <a:headEnd/>
                  <a:tailEnd/>
                </a:ln>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dirty="0"/>
                </a:p>
              </p:txBody>
            </p:sp>
            <p:sp>
              <p:nvSpPr>
                <p:cNvPr id="125" name="Freeform 125">
                  <a:extLst>
                    <a:ext uri="{FF2B5EF4-FFF2-40B4-BE49-F238E27FC236}">
                      <a16:creationId xmlns:a16="http://schemas.microsoft.com/office/drawing/2014/main" id="{E821486E-896A-41C5-AFE2-D7E7B8CFA340}"/>
                    </a:ext>
                  </a:extLst>
                </p:cNvPr>
                <p:cNvSpPr>
                  <a:spLocks/>
                </p:cNvSpPr>
                <p:nvPr/>
              </p:nvSpPr>
              <p:spPr bwMode="auto">
                <a:xfrm>
                  <a:off x="5998" y="1475"/>
                  <a:ext cx="188" cy="26"/>
                </a:xfrm>
                <a:custGeom>
                  <a:avLst/>
                  <a:gdLst>
                    <a:gd name="T0" fmla="*/ 72 w 72"/>
                    <a:gd name="T1" fmla="*/ 0 h 10"/>
                    <a:gd name="T2" fmla="*/ 5 w 72"/>
                    <a:gd name="T3" fmla="*/ 0 h 10"/>
                    <a:gd name="T4" fmla="*/ 0 w 72"/>
                    <a:gd name="T5" fmla="*/ 5 h 10"/>
                    <a:gd name="T6" fmla="*/ 5 w 72"/>
                    <a:gd name="T7" fmla="*/ 10 h 10"/>
                    <a:gd name="T8" fmla="*/ 72 w 72"/>
                    <a:gd name="T9" fmla="*/ 10 h 10"/>
                    <a:gd name="T10" fmla="*/ 72 w 72"/>
                    <a:gd name="T11" fmla="*/ 0 h 10"/>
                  </a:gdLst>
                  <a:ahLst/>
                  <a:cxnLst>
                    <a:cxn ang="0">
                      <a:pos x="T0" y="T1"/>
                    </a:cxn>
                    <a:cxn ang="0">
                      <a:pos x="T2" y="T3"/>
                    </a:cxn>
                    <a:cxn ang="0">
                      <a:pos x="T4" y="T5"/>
                    </a:cxn>
                    <a:cxn ang="0">
                      <a:pos x="T6" y="T7"/>
                    </a:cxn>
                    <a:cxn ang="0">
                      <a:pos x="T8" y="T9"/>
                    </a:cxn>
                    <a:cxn ang="0">
                      <a:pos x="T10" y="T11"/>
                    </a:cxn>
                  </a:cxnLst>
                  <a:rect l="0" t="0" r="r" b="b"/>
                  <a:pathLst>
                    <a:path w="72" h="10">
                      <a:moveTo>
                        <a:pt x="72" y="0"/>
                      </a:moveTo>
                      <a:cubicBezTo>
                        <a:pt x="5" y="0"/>
                        <a:pt x="5" y="0"/>
                        <a:pt x="5" y="0"/>
                      </a:cubicBezTo>
                      <a:cubicBezTo>
                        <a:pt x="2" y="0"/>
                        <a:pt x="0" y="2"/>
                        <a:pt x="0" y="5"/>
                      </a:cubicBezTo>
                      <a:cubicBezTo>
                        <a:pt x="0" y="7"/>
                        <a:pt x="2" y="10"/>
                        <a:pt x="5" y="10"/>
                      </a:cubicBezTo>
                      <a:cubicBezTo>
                        <a:pt x="72" y="10"/>
                        <a:pt x="72" y="10"/>
                        <a:pt x="72" y="10"/>
                      </a:cubicBezTo>
                      <a:lnTo>
                        <a:pt x="72" y="0"/>
                      </a:lnTo>
                      <a:close/>
                    </a:path>
                  </a:pathLst>
                </a:custGeom>
                <a:solidFill>
                  <a:srgbClr val="66F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dirty="0"/>
                </a:p>
              </p:txBody>
            </p:sp>
            <p:sp>
              <p:nvSpPr>
                <p:cNvPr id="126" name="Rectangle 125">
                  <a:extLst>
                    <a:ext uri="{FF2B5EF4-FFF2-40B4-BE49-F238E27FC236}">
                      <a16:creationId xmlns:a16="http://schemas.microsoft.com/office/drawing/2014/main" id="{B7E155E4-4590-48B0-BE1E-9B88B78845E5}"/>
                    </a:ext>
                  </a:extLst>
                </p:cNvPr>
                <p:cNvSpPr>
                  <a:spLocks noChangeArrowheads="1"/>
                </p:cNvSpPr>
                <p:nvPr/>
              </p:nvSpPr>
              <p:spPr bwMode="auto">
                <a:xfrm>
                  <a:off x="5855" y="1571"/>
                  <a:ext cx="173" cy="6"/>
                </a:xfrm>
                <a:prstGeom prst="rect">
                  <a:avLst/>
                </a:prstGeom>
                <a:solidFill>
                  <a:srgbClr val="505050"/>
                </a:solidFill>
                <a:ln w="9525">
                  <a:solidFill>
                    <a:schemeClr val="tx1"/>
                  </a:solidFill>
                  <a:miter lim="800000"/>
                  <a:headEnd/>
                  <a:tailEnd/>
                </a:ln>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dirty="0"/>
                </a:p>
              </p:txBody>
            </p:sp>
            <p:sp>
              <p:nvSpPr>
                <p:cNvPr id="127" name="Freeform 127">
                  <a:extLst>
                    <a:ext uri="{FF2B5EF4-FFF2-40B4-BE49-F238E27FC236}">
                      <a16:creationId xmlns:a16="http://schemas.microsoft.com/office/drawing/2014/main" id="{34CF167E-AFFD-4C42-A1CA-6C2BCE18EC98}"/>
                    </a:ext>
                  </a:extLst>
                </p:cNvPr>
                <p:cNvSpPr>
                  <a:spLocks/>
                </p:cNvSpPr>
                <p:nvPr/>
              </p:nvSpPr>
              <p:spPr bwMode="auto">
                <a:xfrm>
                  <a:off x="5998" y="1560"/>
                  <a:ext cx="188" cy="26"/>
                </a:xfrm>
                <a:custGeom>
                  <a:avLst/>
                  <a:gdLst>
                    <a:gd name="T0" fmla="*/ 72 w 72"/>
                    <a:gd name="T1" fmla="*/ 0 h 10"/>
                    <a:gd name="T2" fmla="*/ 5 w 72"/>
                    <a:gd name="T3" fmla="*/ 0 h 10"/>
                    <a:gd name="T4" fmla="*/ 0 w 72"/>
                    <a:gd name="T5" fmla="*/ 5 h 10"/>
                    <a:gd name="T6" fmla="*/ 5 w 72"/>
                    <a:gd name="T7" fmla="*/ 10 h 10"/>
                    <a:gd name="T8" fmla="*/ 72 w 72"/>
                    <a:gd name="T9" fmla="*/ 10 h 10"/>
                    <a:gd name="T10" fmla="*/ 72 w 72"/>
                    <a:gd name="T11" fmla="*/ 0 h 10"/>
                  </a:gdLst>
                  <a:ahLst/>
                  <a:cxnLst>
                    <a:cxn ang="0">
                      <a:pos x="T0" y="T1"/>
                    </a:cxn>
                    <a:cxn ang="0">
                      <a:pos x="T2" y="T3"/>
                    </a:cxn>
                    <a:cxn ang="0">
                      <a:pos x="T4" y="T5"/>
                    </a:cxn>
                    <a:cxn ang="0">
                      <a:pos x="T6" y="T7"/>
                    </a:cxn>
                    <a:cxn ang="0">
                      <a:pos x="T8" y="T9"/>
                    </a:cxn>
                    <a:cxn ang="0">
                      <a:pos x="T10" y="T11"/>
                    </a:cxn>
                  </a:cxnLst>
                  <a:rect l="0" t="0" r="r" b="b"/>
                  <a:pathLst>
                    <a:path w="72" h="10">
                      <a:moveTo>
                        <a:pt x="72" y="0"/>
                      </a:moveTo>
                      <a:cubicBezTo>
                        <a:pt x="5" y="0"/>
                        <a:pt x="5" y="0"/>
                        <a:pt x="5" y="0"/>
                      </a:cubicBezTo>
                      <a:cubicBezTo>
                        <a:pt x="2" y="0"/>
                        <a:pt x="0" y="2"/>
                        <a:pt x="0" y="5"/>
                      </a:cubicBezTo>
                      <a:cubicBezTo>
                        <a:pt x="0" y="8"/>
                        <a:pt x="2" y="10"/>
                        <a:pt x="5" y="10"/>
                      </a:cubicBezTo>
                      <a:cubicBezTo>
                        <a:pt x="72" y="10"/>
                        <a:pt x="72" y="10"/>
                        <a:pt x="72" y="10"/>
                      </a:cubicBezTo>
                      <a:lnTo>
                        <a:pt x="72" y="0"/>
                      </a:lnTo>
                      <a:close/>
                    </a:path>
                  </a:pathLst>
                </a:custGeom>
                <a:solidFill>
                  <a:srgbClr val="66F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dirty="0"/>
                </a:p>
              </p:txBody>
            </p:sp>
            <p:sp>
              <p:nvSpPr>
                <p:cNvPr id="128" name="Rectangle 127">
                  <a:extLst>
                    <a:ext uri="{FF2B5EF4-FFF2-40B4-BE49-F238E27FC236}">
                      <a16:creationId xmlns:a16="http://schemas.microsoft.com/office/drawing/2014/main" id="{60F88B31-B24B-45C4-BF9B-2805CC4D2F9F}"/>
                    </a:ext>
                  </a:extLst>
                </p:cNvPr>
                <p:cNvSpPr>
                  <a:spLocks noChangeArrowheads="1"/>
                </p:cNvSpPr>
                <p:nvPr/>
              </p:nvSpPr>
              <p:spPr bwMode="auto">
                <a:xfrm>
                  <a:off x="5855" y="1657"/>
                  <a:ext cx="173" cy="5"/>
                </a:xfrm>
                <a:prstGeom prst="rect">
                  <a:avLst/>
                </a:prstGeom>
                <a:solidFill>
                  <a:schemeClr val="bg1">
                    <a:lumMod val="50000"/>
                  </a:schemeClr>
                </a:solidFill>
                <a:ln w="9525">
                  <a:solidFill>
                    <a:schemeClr val="tx1"/>
                  </a:solidFill>
                  <a:miter lim="800000"/>
                  <a:headEnd/>
                  <a:tailEnd/>
                </a:ln>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dirty="0"/>
                </a:p>
              </p:txBody>
            </p:sp>
            <p:sp>
              <p:nvSpPr>
                <p:cNvPr id="129" name="Freeform 129">
                  <a:extLst>
                    <a:ext uri="{FF2B5EF4-FFF2-40B4-BE49-F238E27FC236}">
                      <a16:creationId xmlns:a16="http://schemas.microsoft.com/office/drawing/2014/main" id="{38670925-C759-4F04-8C02-CBF3A6B2ED51}"/>
                    </a:ext>
                  </a:extLst>
                </p:cNvPr>
                <p:cNvSpPr>
                  <a:spLocks/>
                </p:cNvSpPr>
                <p:nvPr/>
              </p:nvSpPr>
              <p:spPr bwMode="auto">
                <a:xfrm>
                  <a:off x="5998" y="1645"/>
                  <a:ext cx="188" cy="26"/>
                </a:xfrm>
                <a:custGeom>
                  <a:avLst/>
                  <a:gdLst>
                    <a:gd name="T0" fmla="*/ 72 w 72"/>
                    <a:gd name="T1" fmla="*/ 0 h 10"/>
                    <a:gd name="T2" fmla="*/ 5 w 72"/>
                    <a:gd name="T3" fmla="*/ 0 h 10"/>
                    <a:gd name="T4" fmla="*/ 0 w 72"/>
                    <a:gd name="T5" fmla="*/ 5 h 10"/>
                    <a:gd name="T6" fmla="*/ 5 w 72"/>
                    <a:gd name="T7" fmla="*/ 10 h 10"/>
                    <a:gd name="T8" fmla="*/ 72 w 72"/>
                    <a:gd name="T9" fmla="*/ 10 h 10"/>
                    <a:gd name="T10" fmla="*/ 72 w 72"/>
                    <a:gd name="T11" fmla="*/ 0 h 10"/>
                  </a:gdLst>
                  <a:ahLst/>
                  <a:cxnLst>
                    <a:cxn ang="0">
                      <a:pos x="T0" y="T1"/>
                    </a:cxn>
                    <a:cxn ang="0">
                      <a:pos x="T2" y="T3"/>
                    </a:cxn>
                    <a:cxn ang="0">
                      <a:pos x="T4" y="T5"/>
                    </a:cxn>
                    <a:cxn ang="0">
                      <a:pos x="T6" y="T7"/>
                    </a:cxn>
                    <a:cxn ang="0">
                      <a:pos x="T8" y="T9"/>
                    </a:cxn>
                    <a:cxn ang="0">
                      <a:pos x="T10" y="T11"/>
                    </a:cxn>
                  </a:cxnLst>
                  <a:rect l="0" t="0" r="r" b="b"/>
                  <a:pathLst>
                    <a:path w="72" h="10">
                      <a:moveTo>
                        <a:pt x="72" y="0"/>
                      </a:moveTo>
                      <a:cubicBezTo>
                        <a:pt x="5" y="0"/>
                        <a:pt x="5" y="0"/>
                        <a:pt x="5" y="0"/>
                      </a:cubicBezTo>
                      <a:cubicBezTo>
                        <a:pt x="2" y="0"/>
                        <a:pt x="0" y="2"/>
                        <a:pt x="0" y="5"/>
                      </a:cubicBezTo>
                      <a:cubicBezTo>
                        <a:pt x="0" y="8"/>
                        <a:pt x="2" y="10"/>
                        <a:pt x="5" y="10"/>
                      </a:cubicBezTo>
                      <a:cubicBezTo>
                        <a:pt x="72" y="10"/>
                        <a:pt x="72" y="10"/>
                        <a:pt x="72" y="10"/>
                      </a:cubicBezTo>
                      <a:lnTo>
                        <a:pt x="72" y="0"/>
                      </a:lnTo>
                      <a:close/>
                    </a:path>
                  </a:pathLst>
                </a:custGeom>
                <a:solidFill>
                  <a:srgbClr val="66F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dirty="0"/>
                </a:p>
              </p:txBody>
            </p:sp>
            <p:sp>
              <p:nvSpPr>
                <p:cNvPr id="130" name="Rectangle 129">
                  <a:extLst>
                    <a:ext uri="{FF2B5EF4-FFF2-40B4-BE49-F238E27FC236}">
                      <a16:creationId xmlns:a16="http://schemas.microsoft.com/office/drawing/2014/main" id="{F317EC14-1074-4C36-A8FC-887AE5995E34}"/>
                    </a:ext>
                  </a:extLst>
                </p:cNvPr>
                <p:cNvSpPr>
                  <a:spLocks noChangeArrowheads="1"/>
                </p:cNvSpPr>
                <p:nvPr/>
              </p:nvSpPr>
              <p:spPr bwMode="auto">
                <a:xfrm>
                  <a:off x="5855" y="1741"/>
                  <a:ext cx="173" cy="7"/>
                </a:xfrm>
                <a:prstGeom prst="rect">
                  <a:avLst/>
                </a:prstGeom>
                <a:solidFill>
                  <a:schemeClr val="tx1"/>
                </a:solidFill>
                <a:ln w="9525">
                  <a:solidFill>
                    <a:schemeClr val="tx1"/>
                  </a:solidFill>
                  <a:miter lim="800000"/>
                  <a:headEnd/>
                  <a:tailEnd/>
                </a:ln>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dirty="0"/>
                </a:p>
              </p:txBody>
            </p:sp>
            <p:sp>
              <p:nvSpPr>
                <p:cNvPr id="131" name="Freeform 131">
                  <a:extLst>
                    <a:ext uri="{FF2B5EF4-FFF2-40B4-BE49-F238E27FC236}">
                      <a16:creationId xmlns:a16="http://schemas.microsoft.com/office/drawing/2014/main" id="{40E7DC1A-B66A-4B5F-95F3-25AF832EBAB7}"/>
                    </a:ext>
                  </a:extLst>
                </p:cNvPr>
                <p:cNvSpPr>
                  <a:spLocks/>
                </p:cNvSpPr>
                <p:nvPr/>
              </p:nvSpPr>
              <p:spPr bwMode="auto">
                <a:xfrm>
                  <a:off x="5998" y="1730"/>
                  <a:ext cx="188" cy="26"/>
                </a:xfrm>
                <a:custGeom>
                  <a:avLst/>
                  <a:gdLst>
                    <a:gd name="T0" fmla="*/ 72 w 72"/>
                    <a:gd name="T1" fmla="*/ 0 h 10"/>
                    <a:gd name="T2" fmla="*/ 5 w 72"/>
                    <a:gd name="T3" fmla="*/ 0 h 10"/>
                    <a:gd name="T4" fmla="*/ 0 w 72"/>
                    <a:gd name="T5" fmla="*/ 5 h 10"/>
                    <a:gd name="T6" fmla="*/ 5 w 72"/>
                    <a:gd name="T7" fmla="*/ 10 h 10"/>
                    <a:gd name="T8" fmla="*/ 72 w 72"/>
                    <a:gd name="T9" fmla="*/ 10 h 10"/>
                    <a:gd name="T10" fmla="*/ 72 w 72"/>
                    <a:gd name="T11" fmla="*/ 0 h 10"/>
                  </a:gdLst>
                  <a:ahLst/>
                  <a:cxnLst>
                    <a:cxn ang="0">
                      <a:pos x="T0" y="T1"/>
                    </a:cxn>
                    <a:cxn ang="0">
                      <a:pos x="T2" y="T3"/>
                    </a:cxn>
                    <a:cxn ang="0">
                      <a:pos x="T4" y="T5"/>
                    </a:cxn>
                    <a:cxn ang="0">
                      <a:pos x="T6" y="T7"/>
                    </a:cxn>
                    <a:cxn ang="0">
                      <a:pos x="T8" y="T9"/>
                    </a:cxn>
                    <a:cxn ang="0">
                      <a:pos x="T10" y="T11"/>
                    </a:cxn>
                  </a:cxnLst>
                  <a:rect l="0" t="0" r="r" b="b"/>
                  <a:pathLst>
                    <a:path w="72" h="10">
                      <a:moveTo>
                        <a:pt x="72" y="0"/>
                      </a:moveTo>
                      <a:cubicBezTo>
                        <a:pt x="5" y="0"/>
                        <a:pt x="5" y="0"/>
                        <a:pt x="5" y="0"/>
                      </a:cubicBezTo>
                      <a:cubicBezTo>
                        <a:pt x="2" y="0"/>
                        <a:pt x="0" y="3"/>
                        <a:pt x="0" y="5"/>
                      </a:cubicBezTo>
                      <a:cubicBezTo>
                        <a:pt x="0" y="8"/>
                        <a:pt x="2" y="10"/>
                        <a:pt x="5" y="10"/>
                      </a:cubicBezTo>
                      <a:cubicBezTo>
                        <a:pt x="72" y="10"/>
                        <a:pt x="72" y="10"/>
                        <a:pt x="72" y="10"/>
                      </a:cubicBezTo>
                      <a:lnTo>
                        <a:pt x="72" y="0"/>
                      </a:lnTo>
                      <a:close/>
                    </a:path>
                  </a:pathLst>
                </a:custGeom>
                <a:solidFill>
                  <a:srgbClr val="66F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dirty="0"/>
                </a:p>
              </p:txBody>
            </p:sp>
            <p:sp>
              <p:nvSpPr>
                <p:cNvPr id="132" name="Oval 131">
                  <a:extLst>
                    <a:ext uri="{FF2B5EF4-FFF2-40B4-BE49-F238E27FC236}">
                      <a16:creationId xmlns:a16="http://schemas.microsoft.com/office/drawing/2014/main" id="{BB77820B-4658-49F8-9206-A0295DF436FE}"/>
                    </a:ext>
                  </a:extLst>
                </p:cNvPr>
                <p:cNvSpPr>
                  <a:spLocks noChangeArrowheads="1"/>
                </p:cNvSpPr>
                <p:nvPr/>
              </p:nvSpPr>
              <p:spPr bwMode="auto">
                <a:xfrm>
                  <a:off x="6006" y="1980"/>
                  <a:ext cx="44" cy="44"/>
                </a:xfrm>
                <a:prstGeom prst="ellipse">
                  <a:avLst/>
                </a:prstGeom>
                <a:solidFill>
                  <a:srgbClr val="66F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dirty="0"/>
                </a:p>
              </p:txBody>
            </p:sp>
            <p:sp>
              <p:nvSpPr>
                <p:cNvPr id="133" name="Freeform 133">
                  <a:extLst>
                    <a:ext uri="{FF2B5EF4-FFF2-40B4-BE49-F238E27FC236}">
                      <a16:creationId xmlns:a16="http://schemas.microsoft.com/office/drawing/2014/main" id="{D6CC6114-5F41-4401-AB6A-2495A58DE83C}"/>
                    </a:ext>
                  </a:extLst>
                </p:cNvPr>
                <p:cNvSpPr>
                  <a:spLocks/>
                </p:cNvSpPr>
                <p:nvPr/>
              </p:nvSpPr>
              <p:spPr bwMode="auto">
                <a:xfrm>
                  <a:off x="5855" y="2117"/>
                  <a:ext cx="334" cy="28"/>
                </a:xfrm>
                <a:custGeom>
                  <a:avLst/>
                  <a:gdLst>
                    <a:gd name="T0" fmla="*/ 0 w 149"/>
                    <a:gd name="T1" fmla="*/ 0 h 11"/>
                    <a:gd name="T2" fmla="*/ 0 w 149"/>
                    <a:gd name="T3" fmla="*/ 4 h 11"/>
                    <a:gd name="T4" fmla="*/ 6 w 149"/>
                    <a:gd name="T5" fmla="*/ 11 h 11"/>
                    <a:gd name="T6" fmla="*/ 143 w 149"/>
                    <a:gd name="T7" fmla="*/ 11 h 11"/>
                    <a:gd name="T8" fmla="*/ 149 w 149"/>
                    <a:gd name="T9" fmla="*/ 4 h 11"/>
                    <a:gd name="T10" fmla="*/ 149 w 149"/>
                    <a:gd name="T11" fmla="*/ 0 h 11"/>
                    <a:gd name="T12" fmla="*/ 0 w 149"/>
                    <a:gd name="T13" fmla="*/ 0 h 11"/>
                  </a:gdLst>
                  <a:ahLst/>
                  <a:cxnLst>
                    <a:cxn ang="0">
                      <a:pos x="T0" y="T1"/>
                    </a:cxn>
                    <a:cxn ang="0">
                      <a:pos x="T2" y="T3"/>
                    </a:cxn>
                    <a:cxn ang="0">
                      <a:pos x="T4" y="T5"/>
                    </a:cxn>
                    <a:cxn ang="0">
                      <a:pos x="T6" y="T7"/>
                    </a:cxn>
                    <a:cxn ang="0">
                      <a:pos x="T8" y="T9"/>
                    </a:cxn>
                    <a:cxn ang="0">
                      <a:pos x="T10" y="T11"/>
                    </a:cxn>
                    <a:cxn ang="0">
                      <a:pos x="T12" y="T13"/>
                    </a:cxn>
                  </a:cxnLst>
                  <a:rect l="0" t="0" r="r" b="b"/>
                  <a:pathLst>
                    <a:path w="149" h="11">
                      <a:moveTo>
                        <a:pt x="0" y="0"/>
                      </a:moveTo>
                      <a:cubicBezTo>
                        <a:pt x="0" y="4"/>
                        <a:pt x="0" y="4"/>
                        <a:pt x="0" y="4"/>
                      </a:cubicBezTo>
                      <a:cubicBezTo>
                        <a:pt x="0" y="8"/>
                        <a:pt x="3" y="11"/>
                        <a:pt x="6" y="11"/>
                      </a:cubicBezTo>
                      <a:cubicBezTo>
                        <a:pt x="143" y="11"/>
                        <a:pt x="143" y="11"/>
                        <a:pt x="143" y="11"/>
                      </a:cubicBezTo>
                      <a:cubicBezTo>
                        <a:pt x="146" y="11"/>
                        <a:pt x="149" y="8"/>
                        <a:pt x="149" y="4"/>
                      </a:cubicBezTo>
                      <a:cubicBezTo>
                        <a:pt x="149" y="0"/>
                        <a:pt x="149" y="0"/>
                        <a:pt x="149" y="0"/>
                      </a:cubicBezTo>
                      <a:lnTo>
                        <a:pt x="0"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dirty="0"/>
                </a:p>
              </p:txBody>
            </p:sp>
            <p:sp>
              <p:nvSpPr>
                <p:cNvPr id="134" name="Rectangle 133">
                  <a:extLst>
                    <a:ext uri="{FF2B5EF4-FFF2-40B4-BE49-F238E27FC236}">
                      <a16:creationId xmlns:a16="http://schemas.microsoft.com/office/drawing/2014/main" id="{B61CC932-8B30-4FE2-9B54-0D6FD548EC4C}"/>
                    </a:ext>
                  </a:extLst>
                </p:cNvPr>
                <p:cNvSpPr>
                  <a:spLocks noChangeArrowheads="1"/>
                </p:cNvSpPr>
                <p:nvPr/>
              </p:nvSpPr>
              <p:spPr bwMode="auto">
                <a:xfrm>
                  <a:off x="5855" y="2071"/>
                  <a:ext cx="334" cy="46"/>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dirty="0"/>
                </a:p>
              </p:txBody>
            </p:sp>
          </p:grpSp>
          <p:sp>
            <p:nvSpPr>
              <p:cNvPr id="121" name="Rectangle 120">
                <a:extLst>
                  <a:ext uri="{FF2B5EF4-FFF2-40B4-BE49-F238E27FC236}">
                    <a16:creationId xmlns:a16="http://schemas.microsoft.com/office/drawing/2014/main" id="{6616EC1A-AF1F-4345-BC10-BCAFCF7D24A1}"/>
                  </a:ext>
                </a:extLst>
              </p:cNvPr>
              <p:cNvSpPr/>
              <p:nvPr/>
            </p:nvSpPr>
            <p:spPr bwMode="auto">
              <a:xfrm>
                <a:off x="8822083" y="2100326"/>
                <a:ext cx="914400" cy="1458337"/>
              </a:xfrm>
              <a:prstGeom prst="rect">
                <a:avLst/>
              </a:prstGeom>
              <a:noFill/>
              <a:ln w="22225">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lt1"/>
                    </a:solidFill>
                    <a:latin typeface="+mn-lt"/>
                    <a:ea typeface="+mn-ea"/>
                    <a:cs typeface="+mn-cs"/>
                  </a:defRPr>
                </a:lvl1pPr>
                <a:lvl2pPr marL="457200" algn="l" rtl="0" fontAlgn="base">
                  <a:spcBef>
                    <a:spcPct val="0"/>
                  </a:spcBef>
                  <a:spcAft>
                    <a:spcPct val="0"/>
                  </a:spcAft>
                  <a:defRPr b="1" kern="1200">
                    <a:solidFill>
                      <a:schemeClr val="lt1"/>
                    </a:solidFill>
                    <a:latin typeface="+mn-lt"/>
                    <a:ea typeface="+mn-ea"/>
                    <a:cs typeface="+mn-cs"/>
                  </a:defRPr>
                </a:lvl2pPr>
                <a:lvl3pPr marL="914400" algn="l" rtl="0" fontAlgn="base">
                  <a:spcBef>
                    <a:spcPct val="0"/>
                  </a:spcBef>
                  <a:spcAft>
                    <a:spcPct val="0"/>
                  </a:spcAft>
                  <a:defRPr b="1" kern="1200">
                    <a:solidFill>
                      <a:schemeClr val="lt1"/>
                    </a:solidFill>
                    <a:latin typeface="+mn-lt"/>
                    <a:ea typeface="+mn-ea"/>
                    <a:cs typeface="+mn-cs"/>
                  </a:defRPr>
                </a:lvl3pPr>
                <a:lvl4pPr marL="1371600" algn="l" rtl="0" fontAlgn="base">
                  <a:spcBef>
                    <a:spcPct val="0"/>
                  </a:spcBef>
                  <a:spcAft>
                    <a:spcPct val="0"/>
                  </a:spcAft>
                  <a:defRPr b="1" kern="1200">
                    <a:solidFill>
                      <a:schemeClr val="lt1"/>
                    </a:solidFill>
                    <a:latin typeface="+mn-lt"/>
                    <a:ea typeface="+mn-ea"/>
                    <a:cs typeface="+mn-cs"/>
                  </a:defRPr>
                </a:lvl4pPr>
                <a:lvl5pPr marL="1828800" algn="l" rtl="0" fontAlgn="base">
                  <a:spcBef>
                    <a:spcPct val="0"/>
                  </a:spcBef>
                  <a:spcAft>
                    <a:spcPct val="0"/>
                  </a:spcAft>
                  <a:defRPr b="1" kern="1200">
                    <a:solidFill>
                      <a:schemeClr val="lt1"/>
                    </a:solidFill>
                    <a:latin typeface="+mn-lt"/>
                    <a:ea typeface="+mn-ea"/>
                    <a:cs typeface="+mn-cs"/>
                  </a:defRPr>
                </a:lvl5pPr>
                <a:lvl6pPr marL="2286000" algn="l" defTabSz="914400" rtl="0" eaLnBrk="1" latinLnBrk="0" hangingPunct="1">
                  <a:defRPr b="1" kern="1200">
                    <a:solidFill>
                      <a:schemeClr val="lt1"/>
                    </a:solidFill>
                    <a:latin typeface="+mn-lt"/>
                    <a:ea typeface="+mn-ea"/>
                    <a:cs typeface="+mn-cs"/>
                  </a:defRPr>
                </a:lvl6pPr>
                <a:lvl7pPr marL="2743200" algn="l" defTabSz="914400" rtl="0" eaLnBrk="1" latinLnBrk="0" hangingPunct="1">
                  <a:defRPr b="1" kern="1200">
                    <a:solidFill>
                      <a:schemeClr val="lt1"/>
                    </a:solidFill>
                    <a:latin typeface="+mn-lt"/>
                    <a:ea typeface="+mn-ea"/>
                    <a:cs typeface="+mn-cs"/>
                  </a:defRPr>
                </a:lvl7pPr>
                <a:lvl8pPr marL="3200400" algn="l" defTabSz="914400" rtl="0" eaLnBrk="1" latinLnBrk="0" hangingPunct="1">
                  <a:defRPr b="1" kern="1200">
                    <a:solidFill>
                      <a:schemeClr val="lt1"/>
                    </a:solidFill>
                    <a:latin typeface="+mn-lt"/>
                    <a:ea typeface="+mn-ea"/>
                    <a:cs typeface="+mn-cs"/>
                  </a:defRPr>
                </a:lvl8pPr>
                <a:lvl9pPr marL="3657600" algn="l" defTabSz="914400" rtl="0" eaLnBrk="1" latinLnBrk="0" hangingPunct="1">
                  <a:defRPr b="1"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150" name="Group 149">
            <a:extLst>
              <a:ext uri="{FF2B5EF4-FFF2-40B4-BE49-F238E27FC236}">
                <a16:creationId xmlns:a16="http://schemas.microsoft.com/office/drawing/2014/main" id="{A736A443-F514-4433-8017-4481085E7B13}"/>
              </a:ext>
            </a:extLst>
          </p:cNvPr>
          <p:cNvGrpSpPr>
            <a:grpSpLocks noChangeAspect="1"/>
          </p:cNvGrpSpPr>
          <p:nvPr/>
        </p:nvGrpSpPr>
        <p:grpSpPr>
          <a:xfrm>
            <a:off x="7285313" y="2618191"/>
            <a:ext cx="1186356" cy="420195"/>
            <a:chOff x="4642597" y="3753046"/>
            <a:chExt cx="2300053" cy="535590"/>
          </a:xfrm>
        </p:grpSpPr>
        <p:grpSp>
          <p:nvGrpSpPr>
            <p:cNvPr id="151" name="Group 150">
              <a:extLst>
                <a:ext uri="{FF2B5EF4-FFF2-40B4-BE49-F238E27FC236}">
                  <a16:creationId xmlns:a16="http://schemas.microsoft.com/office/drawing/2014/main" id="{D33C5656-AE69-49DF-B1BA-94595041E6F2}"/>
                </a:ext>
              </a:extLst>
            </p:cNvPr>
            <p:cNvGrpSpPr/>
            <p:nvPr/>
          </p:nvGrpSpPr>
          <p:grpSpPr>
            <a:xfrm>
              <a:off x="4642597" y="3753046"/>
              <a:ext cx="2300053" cy="535590"/>
              <a:chOff x="4734713" y="4387988"/>
              <a:chExt cx="2300053" cy="535590"/>
            </a:xfrm>
          </p:grpSpPr>
          <p:sp>
            <p:nvSpPr>
              <p:cNvPr id="153" name="Flowchart: Delay 152">
                <a:extLst>
                  <a:ext uri="{FF2B5EF4-FFF2-40B4-BE49-F238E27FC236}">
                    <a16:creationId xmlns:a16="http://schemas.microsoft.com/office/drawing/2014/main" id="{3F8F8828-5923-467A-95FA-77228F0206B0}"/>
                  </a:ext>
                </a:extLst>
              </p:cNvPr>
              <p:cNvSpPr/>
              <p:nvPr/>
            </p:nvSpPr>
            <p:spPr bwMode="auto">
              <a:xfrm>
                <a:off x="6689882" y="4387988"/>
                <a:ext cx="344884" cy="535590"/>
              </a:xfrm>
              <a:prstGeom prst="flowChartDelay">
                <a:avLst/>
              </a:prstGeom>
              <a:solidFill>
                <a:srgbClr val="44235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lt1"/>
                    </a:solidFill>
                    <a:latin typeface="+mn-lt"/>
                    <a:ea typeface="+mn-ea"/>
                    <a:cs typeface="+mn-cs"/>
                  </a:defRPr>
                </a:lvl1pPr>
                <a:lvl2pPr marL="457200" algn="l" rtl="0" fontAlgn="base">
                  <a:spcBef>
                    <a:spcPct val="0"/>
                  </a:spcBef>
                  <a:spcAft>
                    <a:spcPct val="0"/>
                  </a:spcAft>
                  <a:defRPr b="1" kern="1200">
                    <a:solidFill>
                      <a:schemeClr val="lt1"/>
                    </a:solidFill>
                    <a:latin typeface="+mn-lt"/>
                    <a:ea typeface="+mn-ea"/>
                    <a:cs typeface="+mn-cs"/>
                  </a:defRPr>
                </a:lvl2pPr>
                <a:lvl3pPr marL="914400" algn="l" rtl="0" fontAlgn="base">
                  <a:spcBef>
                    <a:spcPct val="0"/>
                  </a:spcBef>
                  <a:spcAft>
                    <a:spcPct val="0"/>
                  </a:spcAft>
                  <a:defRPr b="1" kern="1200">
                    <a:solidFill>
                      <a:schemeClr val="lt1"/>
                    </a:solidFill>
                    <a:latin typeface="+mn-lt"/>
                    <a:ea typeface="+mn-ea"/>
                    <a:cs typeface="+mn-cs"/>
                  </a:defRPr>
                </a:lvl3pPr>
                <a:lvl4pPr marL="1371600" algn="l" rtl="0" fontAlgn="base">
                  <a:spcBef>
                    <a:spcPct val="0"/>
                  </a:spcBef>
                  <a:spcAft>
                    <a:spcPct val="0"/>
                  </a:spcAft>
                  <a:defRPr b="1" kern="1200">
                    <a:solidFill>
                      <a:schemeClr val="lt1"/>
                    </a:solidFill>
                    <a:latin typeface="+mn-lt"/>
                    <a:ea typeface="+mn-ea"/>
                    <a:cs typeface="+mn-cs"/>
                  </a:defRPr>
                </a:lvl4pPr>
                <a:lvl5pPr marL="1828800" algn="l" rtl="0" fontAlgn="base">
                  <a:spcBef>
                    <a:spcPct val="0"/>
                  </a:spcBef>
                  <a:spcAft>
                    <a:spcPct val="0"/>
                  </a:spcAft>
                  <a:defRPr b="1" kern="1200">
                    <a:solidFill>
                      <a:schemeClr val="lt1"/>
                    </a:solidFill>
                    <a:latin typeface="+mn-lt"/>
                    <a:ea typeface="+mn-ea"/>
                    <a:cs typeface="+mn-cs"/>
                  </a:defRPr>
                </a:lvl5pPr>
                <a:lvl6pPr marL="2286000" algn="l" defTabSz="914400" rtl="0" eaLnBrk="1" latinLnBrk="0" hangingPunct="1">
                  <a:defRPr b="1" kern="1200">
                    <a:solidFill>
                      <a:schemeClr val="lt1"/>
                    </a:solidFill>
                    <a:latin typeface="+mn-lt"/>
                    <a:ea typeface="+mn-ea"/>
                    <a:cs typeface="+mn-cs"/>
                  </a:defRPr>
                </a:lvl6pPr>
                <a:lvl7pPr marL="2743200" algn="l" defTabSz="914400" rtl="0" eaLnBrk="1" latinLnBrk="0" hangingPunct="1">
                  <a:defRPr b="1" kern="1200">
                    <a:solidFill>
                      <a:schemeClr val="lt1"/>
                    </a:solidFill>
                    <a:latin typeface="+mn-lt"/>
                    <a:ea typeface="+mn-ea"/>
                    <a:cs typeface="+mn-cs"/>
                  </a:defRPr>
                </a:lvl7pPr>
                <a:lvl8pPr marL="3200400" algn="l" defTabSz="914400" rtl="0" eaLnBrk="1" latinLnBrk="0" hangingPunct="1">
                  <a:defRPr b="1" kern="1200">
                    <a:solidFill>
                      <a:schemeClr val="lt1"/>
                    </a:solidFill>
                    <a:latin typeface="+mn-lt"/>
                    <a:ea typeface="+mn-ea"/>
                    <a:cs typeface="+mn-cs"/>
                  </a:defRPr>
                </a:lvl8pPr>
                <a:lvl9pPr marL="3657600" algn="l" defTabSz="914400" rtl="0" eaLnBrk="1" latinLnBrk="0" hangingPunct="1">
                  <a:defRPr b="1"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2400" b="0"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
            <p:nvSpPr>
              <p:cNvPr id="154" name="Rectangle 153">
                <a:extLst>
                  <a:ext uri="{FF2B5EF4-FFF2-40B4-BE49-F238E27FC236}">
                    <a16:creationId xmlns:a16="http://schemas.microsoft.com/office/drawing/2014/main" id="{81DC45E3-0546-4424-AAD5-1ECCC6090ED2}"/>
                  </a:ext>
                </a:extLst>
              </p:cNvPr>
              <p:cNvSpPr/>
              <p:nvPr/>
            </p:nvSpPr>
            <p:spPr bwMode="auto">
              <a:xfrm>
                <a:off x="4916048" y="4387988"/>
                <a:ext cx="1819971" cy="535590"/>
              </a:xfrm>
              <a:prstGeom prst="rect">
                <a:avLst/>
              </a:prstGeom>
              <a:solidFill>
                <a:srgbClr val="68217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lt1"/>
                    </a:solidFill>
                    <a:latin typeface="+mn-lt"/>
                    <a:ea typeface="+mn-ea"/>
                    <a:cs typeface="+mn-cs"/>
                  </a:defRPr>
                </a:lvl1pPr>
                <a:lvl2pPr marL="457200" algn="l" rtl="0" fontAlgn="base">
                  <a:spcBef>
                    <a:spcPct val="0"/>
                  </a:spcBef>
                  <a:spcAft>
                    <a:spcPct val="0"/>
                  </a:spcAft>
                  <a:defRPr b="1" kern="1200">
                    <a:solidFill>
                      <a:schemeClr val="lt1"/>
                    </a:solidFill>
                    <a:latin typeface="+mn-lt"/>
                    <a:ea typeface="+mn-ea"/>
                    <a:cs typeface="+mn-cs"/>
                  </a:defRPr>
                </a:lvl2pPr>
                <a:lvl3pPr marL="914400" algn="l" rtl="0" fontAlgn="base">
                  <a:spcBef>
                    <a:spcPct val="0"/>
                  </a:spcBef>
                  <a:spcAft>
                    <a:spcPct val="0"/>
                  </a:spcAft>
                  <a:defRPr b="1" kern="1200">
                    <a:solidFill>
                      <a:schemeClr val="lt1"/>
                    </a:solidFill>
                    <a:latin typeface="+mn-lt"/>
                    <a:ea typeface="+mn-ea"/>
                    <a:cs typeface="+mn-cs"/>
                  </a:defRPr>
                </a:lvl3pPr>
                <a:lvl4pPr marL="1371600" algn="l" rtl="0" fontAlgn="base">
                  <a:spcBef>
                    <a:spcPct val="0"/>
                  </a:spcBef>
                  <a:spcAft>
                    <a:spcPct val="0"/>
                  </a:spcAft>
                  <a:defRPr b="1" kern="1200">
                    <a:solidFill>
                      <a:schemeClr val="lt1"/>
                    </a:solidFill>
                    <a:latin typeface="+mn-lt"/>
                    <a:ea typeface="+mn-ea"/>
                    <a:cs typeface="+mn-cs"/>
                  </a:defRPr>
                </a:lvl4pPr>
                <a:lvl5pPr marL="1828800" algn="l" rtl="0" fontAlgn="base">
                  <a:spcBef>
                    <a:spcPct val="0"/>
                  </a:spcBef>
                  <a:spcAft>
                    <a:spcPct val="0"/>
                  </a:spcAft>
                  <a:defRPr b="1" kern="1200">
                    <a:solidFill>
                      <a:schemeClr val="lt1"/>
                    </a:solidFill>
                    <a:latin typeface="+mn-lt"/>
                    <a:ea typeface="+mn-ea"/>
                    <a:cs typeface="+mn-cs"/>
                  </a:defRPr>
                </a:lvl5pPr>
                <a:lvl6pPr marL="2286000" algn="l" defTabSz="914400" rtl="0" eaLnBrk="1" latinLnBrk="0" hangingPunct="1">
                  <a:defRPr b="1" kern="1200">
                    <a:solidFill>
                      <a:schemeClr val="lt1"/>
                    </a:solidFill>
                    <a:latin typeface="+mn-lt"/>
                    <a:ea typeface="+mn-ea"/>
                    <a:cs typeface="+mn-cs"/>
                  </a:defRPr>
                </a:lvl6pPr>
                <a:lvl7pPr marL="2743200" algn="l" defTabSz="914400" rtl="0" eaLnBrk="1" latinLnBrk="0" hangingPunct="1">
                  <a:defRPr b="1" kern="1200">
                    <a:solidFill>
                      <a:schemeClr val="lt1"/>
                    </a:solidFill>
                    <a:latin typeface="+mn-lt"/>
                    <a:ea typeface="+mn-ea"/>
                    <a:cs typeface="+mn-cs"/>
                  </a:defRPr>
                </a:lvl7pPr>
                <a:lvl8pPr marL="3200400" algn="l" defTabSz="914400" rtl="0" eaLnBrk="1" latinLnBrk="0" hangingPunct="1">
                  <a:defRPr b="1" kern="1200">
                    <a:solidFill>
                      <a:schemeClr val="lt1"/>
                    </a:solidFill>
                    <a:latin typeface="+mn-lt"/>
                    <a:ea typeface="+mn-ea"/>
                    <a:cs typeface="+mn-cs"/>
                  </a:defRPr>
                </a:lvl8pPr>
                <a:lvl9pPr marL="3657600" algn="l" defTabSz="914400" rtl="0" eaLnBrk="1" latinLnBrk="0" hangingPunct="1">
                  <a:defRPr b="1"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2400" b="0"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
            <p:nvSpPr>
              <p:cNvPr id="155" name="Oval 154">
                <a:extLst>
                  <a:ext uri="{FF2B5EF4-FFF2-40B4-BE49-F238E27FC236}">
                    <a16:creationId xmlns:a16="http://schemas.microsoft.com/office/drawing/2014/main" id="{0A81BE09-860B-4F7A-A0E3-43CBCA3F6BEC}"/>
                  </a:ext>
                </a:extLst>
              </p:cNvPr>
              <p:cNvSpPr/>
              <p:nvPr/>
            </p:nvSpPr>
            <p:spPr bwMode="auto">
              <a:xfrm>
                <a:off x="4734713" y="4387988"/>
                <a:ext cx="362670" cy="535590"/>
              </a:xfrm>
              <a:prstGeom prst="ellipse">
                <a:avLst/>
              </a:prstGeom>
              <a:solidFill>
                <a:srgbClr val="68217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lt1"/>
                    </a:solidFill>
                    <a:latin typeface="+mn-lt"/>
                    <a:ea typeface="+mn-ea"/>
                    <a:cs typeface="+mn-cs"/>
                  </a:defRPr>
                </a:lvl1pPr>
                <a:lvl2pPr marL="457200" algn="l" rtl="0" fontAlgn="base">
                  <a:spcBef>
                    <a:spcPct val="0"/>
                  </a:spcBef>
                  <a:spcAft>
                    <a:spcPct val="0"/>
                  </a:spcAft>
                  <a:defRPr b="1" kern="1200">
                    <a:solidFill>
                      <a:schemeClr val="lt1"/>
                    </a:solidFill>
                    <a:latin typeface="+mn-lt"/>
                    <a:ea typeface="+mn-ea"/>
                    <a:cs typeface="+mn-cs"/>
                  </a:defRPr>
                </a:lvl2pPr>
                <a:lvl3pPr marL="914400" algn="l" rtl="0" fontAlgn="base">
                  <a:spcBef>
                    <a:spcPct val="0"/>
                  </a:spcBef>
                  <a:spcAft>
                    <a:spcPct val="0"/>
                  </a:spcAft>
                  <a:defRPr b="1" kern="1200">
                    <a:solidFill>
                      <a:schemeClr val="lt1"/>
                    </a:solidFill>
                    <a:latin typeface="+mn-lt"/>
                    <a:ea typeface="+mn-ea"/>
                    <a:cs typeface="+mn-cs"/>
                  </a:defRPr>
                </a:lvl3pPr>
                <a:lvl4pPr marL="1371600" algn="l" rtl="0" fontAlgn="base">
                  <a:spcBef>
                    <a:spcPct val="0"/>
                  </a:spcBef>
                  <a:spcAft>
                    <a:spcPct val="0"/>
                  </a:spcAft>
                  <a:defRPr b="1" kern="1200">
                    <a:solidFill>
                      <a:schemeClr val="lt1"/>
                    </a:solidFill>
                    <a:latin typeface="+mn-lt"/>
                    <a:ea typeface="+mn-ea"/>
                    <a:cs typeface="+mn-cs"/>
                  </a:defRPr>
                </a:lvl4pPr>
                <a:lvl5pPr marL="1828800" algn="l" rtl="0" fontAlgn="base">
                  <a:spcBef>
                    <a:spcPct val="0"/>
                  </a:spcBef>
                  <a:spcAft>
                    <a:spcPct val="0"/>
                  </a:spcAft>
                  <a:defRPr b="1" kern="1200">
                    <a:solidFill>
                      <a:schemeClr val="lt1"/>
                    </a:solidFill>
                    <a:latin typeface="+mn-lt"/>
                    <a:ea typeface="+mn-ea"/>
                    <a:cs typeface="+mn-cs"/>
                  </a:defRPr>
                </a:lvl5pPr>
                <a:lvl6pPr marL="2286000" algn="l" defTabSz="914400" rtl="0" eaLnBrk="1" latinLnBrk="0" hangingPunct="1">
                  <a:defRPr b="1" kern="1200">
                    <a:solidFill>
                      <a:schemeClr val="lt1"/>
                    </a:solidFill>
                    <a:latin typeface="+mn-lt"/>
                    <a:ea typeface="+mn-ea"/>
                    <a:cs typeface="+mn-cs"/>
                  </a:defRPr>
                </a:lvl6pPr>
                <a:lvl7pPr marL="2743200" algn="l" defTabSz="914400" rtl="0" eaLnBrk="1" latinLnBrk="0" hangingPunct="1">
                  <a:defRPr b="1" kern="1200">
                    <a:solidFill>
                      <a:schemeClr val="lt1"/>
                    </a:solidFill>
                    <a:latin typeface="+mn-lt"/>
                    <a:ea typeface="+mn-ea"/>
                    <a:cs typeface="+mn-cs"/>
                  </a:defRPr>
                </a:lvl7pPr>
                <a:lvl8pPr marL="3200400" algn="l" defTabSz="914400" rtl="0" eaLnBrk="1" latinLnBrk="0" hangingPunct="1">
                  <a:defRPr b="1" kern="1200">
                    <a:solidFill>
                      <a:schemeClr val="lt1"/>
                    </a:solidFill>
                    <a:latin typeface="+mn-lt"/>
                    <a:ea typeface="+mn-ea"/>
                    <a:cs typeface="+mn-cs"/>
                  </a:defRPr>
                </a:lvl8pPr>
                <a:lvl9pPr marL="3657600" algn="l" defTabSz="914400" rtl="0" eaLnBrk="1" latinLnBrk="0" hangingPunct="1">
                  <a:defRPr b="1"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2400" b="0"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grpSp>
        <p:sp>
          <p:nvSpPr>
            <p:cNvPr id="152" name="Oval 151">
              <a:extLst>
                <a:ext uri="{FF2B5EF4-FFF2-40B4-BE49-F238E27FC236}">
                  <a16:creationId xmlns:a16="http://schemas.microsoft.com/office/drawing/2014/main" id="{ED207F0F-2876-4DE5-89F8-8C577813F981}"/>
                </a:ext>
              </a:extLst>
            </p:cNvPr>
            <p:cNvSpPr/>
            <p:nvPr/>
          </p:nvSpPr>
          <p:spPr bwMode="auto">
            <a:xfrm>
              <a:off x="6517636" y="3777167"/>
              <a:ext cx="353924" cy="50247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lt1"/>
                  </a:solidFill>
                  <a:latin typeface="+mn-lt"/>
                  <a:ea typeface="+mn-ea"/>
                  <a:cs typeface="+mn-cs"/>
                </a:defRPr>
              </a:lvl1pPr>
              <a:lvl2pPr marL="457200" algn="l" rtl="0" fontAlgn="base">
                <a:spcBef>
                  <a:spcPct val="0"/>
                </a:spcBef>
                <a:spcAft>
                  <a:spcPct val="0"/>
                </a:spcAft>
                <a:defRPr b="1" kern="1200">
                  <a:solidFill>
                    <a:schemeClr val="lt1"/>
                  </a:solidFill>
                  <a:latin typeface="+mn-lt"/>
                  <a:ea typeface="+mn-ea"/>
                  <a:cs typeface="+mn-cs"/>
                </a:defRPr>
              </a:lvl2pPr>
              <a:lvl3pPr marL="914400" algn="l" rtl="0" fontAlgn="base">
                <a:spcBef>
                  <a:spcPct val="0"/>
                </a:spcBef>
                <a:spcAft>
                  <a:spcPct val="0"/>
                </a:spcAft>
                <a:defRPr b="1" kern="1200">
                  <a:solidFill>
                    <a:schemeClr val="lt1"/>
                  </a:solidFill>
                  <a:latin typeface="+mn-lt"/>
                  <a:ea typeface="+mn-ea"/>
                  <a:cs typeface="+mn-cs"/>
                </a:defRPr>
              </a:lvl3pPr>
              <a:lvl4pPr marL="1371600" algn="l" rtl="0" fontAlgn="base">
                <a:spcBef>
                  <a:spcPct val="0"/>
                </a:spcBef>
                <a:spcAft>
                  <a:spcPct val="0"/>
                </a:spcAft>
                <a:defRPr b="1" kern="1200">
                  <a:solidFill>
                    <a:schemeClr val="lt1"/>
                  </a:solidFill>
                  <a:latin typeface="+mn-lt"/>
                  <a:ea typeface="+mn-ea"/>
                  <a:cs typeface="+mn-cs"/>
                </a:defRPr>
              </a:lvl4pPr>
              <a:lvl5pPr marL="1828800" algn="l" rtl="0" fontAlgn="base">
                <a:spcBef>
                  <a:spcPct val="0"/>
                </a:spcBef>
                <a:spcAft>
                  <a:spcPct val="0"/>
                </a:spcAft>
                <a:defRPr b="1" kern="1200">
                  <a:solidFill>
                    <a:schemeClr val="lt1"/>
                  </a:solidFill>
                  <a:latin typeface="+mn-lt"/>
                  <a:ea typeface="+mn-ea"/>
                  <a:cs typeface="+mn-cs"/>
                </a:defRPr>
              </a:lvl5pPr>
              <a:lvl6pPr marL="2286000" algn="l" defTabSz="914400" rtl="0" eaLnBrk="1" latinLnBrk="0" hangingPunct="1">
                <a:defRPr b="1" kern="1200">
                  <a:solidFill>
                    <a:schemeClr val="lt1"/>
                  </a:solidFill>
                  <a:latin typeface="+mn-lt"/>
                  <a:ea typeface="+mn-ea"/>
                  <a:cs typeface="+mn-cs"/>
                </a:defRPr>
              </a:lvl6pPr>
              <a:lvl7pPr marL="2743200" algn="l" defTabSz="914400" rtl="0" eaLnBrk="1" latinLnBrk="0" hangingPunct="1">
                <a:defRPr b="1" kern="1200">
                  <a:solidFill>
                    <a:schemeClr val="lt1"/>
                  </a:solidFill>
                  <a:latin typeface="+mn-lt"/>
                  <a:ea typeface="+mn-ea"/>
                  <a:cs typeface="+mn-cs"/>
                </a:defRPr>
              </a:lvl7pPr>
              <a:lvl8pPr marL="3200400" algn="l" defTabSz="914400" rtl="0" eaLnBrk="1" latinLnBrk="0" hangingPunct="1">
                <a:defRPr b="1" kern="1200">
                  <a:solidFill>
                    <a:schemeClr val="lt1"/>
                  </a:solidFill>
                  <a:latin typeface="+mn-lt"/>
                  <a:ea typeface="+mn-ea"/>
                  <a:cs typeface="+mn-cs"/>
                </a:defRPr>
              </a:lvl8pPr>
              <a:lvl9pPr marL="3657600" algn="l" defTabSz="914400" rtl="0" eaLnBrk="1" latinLnBrk="0" hangingPunct="1">
                <a:defRPr b="1"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2400" b="0"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grpSp>
      <p:sp>
        <p:nvSpPr>
          <p:cNvPr id="156" name="TextBox 197">
            <a:extLst>
              <a:ext uri="{FF2B5EF4-FFF2-40B4-BE49-F238E27FC236}">
                <a16:creationId xmlns:a16="http://schemas.microsoft.com/office/drawing/2014/main" id="{134766A1-3B8B-40EE-95FB-78400662468F}"/>
              </a:ext>
            </a:extLst>
          </p:cNvPr>
          <p:cNvSpPr txBox="1"/>
          <p:nvPr/>
        </p:nvSpPr>
        <p:spPr>
          <a:xfrm>
            <a:off x="7210487" y="3049910"/>
            <a:ext cx="1535623" cy="369332"/>
          </a:xfrm>
          <a:prstGeom prst="rect">
            <a:avLst/>
          </a:prstGeom>
          <a:noFill/>
        </p:spPr>
        <p:txBody>
          <a:bodyPr wrap="square" rtlCol="0">
            <a:sp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r>
              <a:rPr lang="en-GB" b="0" dirty="0">
                <a:solidFill>
                  <a:schemeClr val="bg1"/>
                </a:solidFill>
                <a:latin typeface="Segoe UI" panose="020B0502040204020203" pitchFamily="34" charset="0"/>
                <a:cs typeface="Segoe UI" panose="020B0502040204020203" pitchFamily="34" charset="0"/>
              </a:rPr>
              <a:t>VNet peering</a:t>
            </a:r>
          </a:p>
        </p:txBody>
      </p:sp>
    </p:spTree>
    <p:extLst>
      <p:ext uri="{BB962C8B-B14F-4D97-AF65-F5344CB8AC3E}">
        <p14:creationId xmlns:p14="http://schemas.microsoft.com/office/powerpoint/2010/main" val="74820719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61425B-1DF1-4AA0-9F38-0C9739ECECC5}"/>
              </a:ext>
            </a:extLst>
          </p:cNvPr>
          <p:cNvSpPr>
            <a:spLocks noGrp="1"/>
          </p:cNvSpPr>
          <p:nvPr>
            <p:ph type="title"/>
          </p:nvPr>
        </p:nvSpPr>
        <p:spPr/>
        <p:txBody>
          <a:bodyPr/>
          <a:lstStyle/>
          <a:p>
            <a:r>
              <a:rPr lang="en-US" dirty="0"/>
              <a:t>VNET Connectivity</a:t>
            </a:r>
          </a:p>
        </p:txBody>
      </p:sp>
      <p:pic>
        <p:nvPicPr>
          <p:cNvPr id="4" name="Content Placeholder 3" descr="Diagram includes a cloud containing computers, at top left, connected by an arrow captioned Gateway to a group of icons representing an enterprise network at right. A second arrow also captioned Gateway connects the cloud to another enterprise network at bottom, representing an offshore team.">
            <a:extLst>
              <a:ext uri="{FF2B5EF4-FFF2-40B4-BE49-F238E27FC236}">
                <a16:creationId xmlns:a16="http://schemas.microsoft.com/office/drawing/2014/main" id="{F02EA75B-76C3-4A92-94D8-6FBDC42FB0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82789" y="1311574"/>
            <a:ext cx="8118475" cy="4566641"/>
          </a:xfrm>
          <a:prstGeom prst="rect">
            <a:avLst/>
          </a:prstGeom>
        </p:spPr>
      </p:pic>
    </p:spTree>
    <p:extLst>
      <p:ext uri="{BB962C8B-B14F-4D97-AF65-F5344CB8AC3E}">
        <p14:creationId xmlns:p14="http://schemas.microsoft.com/office/powerpoint/2010/main" val="56533961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970A43-BDED-4E4B-87CC-45CCA155F96B}"/>
              </a:ext>
            </a:extLst>
          </p:cNvPr>
          <p:cNvSpPr>
            <a:spLocks noGrp="1"/>
          </p:cNvSpPr>
          <p:nvPr>
            <p:ph type="title"/>
          </p:nvPr>
        </p:nvSpPr>
        <p:spPr/>
        <p:txBody>
          <a:bodyPr/>
          <a:lstStyle/>
          <a:p>
            <a:r>
              <a:rPr lang="en-US" dirty="0"/>
              <a:t>Point-to-Site</a:t>
            </a:r>
          </a:p>
        </p:txBody>
      </p:sp>
      <p:pic>
        <p:nvPicPr>
          <p:cNvPr id="4" name="Content Placeholder 3" descr="Diagram includes a cloud containing computers, at top left, connected by an arrow captioned Direct VPN to an enterprise network computer at right. A second arrow also captioned Direct VPN connects the cloud to a computer at bottom indicating developers working from home.">
            <a:extLst>
              <a:ext uri="{FF2B5EF4-FFF2-40B4-BE49-F238E27FC236}">
                <a16:creationId xmlns:a16="http://schemas.microsoft.com/office/drawing/2014/main" id="{A6AA6565-6E8E-4E14-951A-0E9C22D7BE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82789" y="1311574"/>
            <a:ext cx="8118475" cy="4566641"/>
          </a:xfrm>
          <a:prstGeom prst="rect">
            <a:avLst/>
          </a:prstGeom>
        </p:spPr>
      </p:pic>
    </p:spTree>
    <p:extLst>
      <p:ext uri="{BB962C8B-B14F-4D97-AF65-F5344CB8AC3E}">
        <p14:creationId xmlns:p14="http://schemas.microsoft.com/office/powerpoint/2010/main" val="194699214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C03934-A020-4C97-8622-A3090FE6C116}"/>
              </a:ext>
            </a:extLst>
          </p:cNvPr>
          <p:cNvSpPr>
            <a:spLocks noGrp="1"/>
          </p:cNvSpPr>
          <p:nvPr>
            <p:ph type="title"/>
          </p:nvPr>
        </p:nvSpPr>
        <p:spPr/>
        <p:txBody>
          <a:bodyPr/>
          <a:lstStyle/>
          <a:p>
            <a:r>
              <a:rPr lang="en-US" dirty="0"/>
              <a:t>Mixing Point-to-Site and Site-to-Site</a:t>
            </a:r>
          </a:p>
        </p:txBody>
      </p:sp>
      <p:pic>
        <p:nvPicPr>
          <p:cNvPr id="4" name="Content Placeholder 3" descr="Diagram includes a cloud containing computers, at top left, connected by an arrow captioned Gateway to two enterprise network computers at right. A second arrow also captioned Gateway connects the cloud to a computer at bottom indicating an offshore team. A third arrow captioned Direct VPN connects the cloud to a computer at bottom right indicating developers working from home.">
            <a:extLst>
              <a:ext uri="{FF2B5EF4-FFF2-40B4-BE49-F238E27FC236}">
                <a16:creationId xmlns:a16="http://schemas.microsoft.com/office/drawing/2014/main" id="{C9EADC51-D71A-4D1F-9CF4-5EFF4FF075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82789" y="1311574"/>
            <a:ext cx="8118475" cy="4566641"/>
          </a:xfrm>
          <a:prstGeom prst="rect">
            <a:avLst/>
          </a:prstGeom>
        </p:spPr>
      </p:pic>
    </p:spTree>
    <p:extLst>
      <p:ext uri="{BB962C8B-B14F-4D97-AF65-F5344CB8AC3E}">
        <p14:creationId xmlns:p14="http://schemas.microsoft.com/office/powerpoint/2010/main" val="390618231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E302D4-DD36-473B-AF5A-2AB0FCC35152}"/>
              </a:ext>
            </a:extLst>
          </p:cNvPr>
          <p:cNvSpPr>
            <a:spLocks noGrp="1"/>
          </p:cNvSpPr>
          <p:nvPr>
            <p:ph type="title"/>
          </p:nvPr>
        </p:nvSpPr>
        <p:spPr>
          <a:xfrm>
            <a:off x="460375" y="-2"/>
            <a:ext cx="7773988" cy="740664"/>
          </a:xfrm>
        </p:spPr>
        <p:txBody>
          <a:bodyPr/>
          <a:lstStyle/>
          <a:p>
            <a:r>
              <a:rPr lang="en-US" dirty="0"/>
              <a:t>Virtual network connectivity</a:t>
            </a:r>
          </a:p>
        </p:txBody>
      </p:sp>
      <p:sp>
        <p:nvSpPr>
          <p:cNvPr id="3" name="Content Placeholder 2">
            <a:extLst>
              <a:ext uri="{FF2B5EF4-FFF2-40B4-BE49-F238E27FC236}">
                <a16:creationId xmlns:a16="http://schemas.microsoft.com/office/drawing/2014/main" id="{6A026008-FE05-4B19-9345-68C749E04F3C}"/>
              </a:ext>
            </a:extLst>
          </p:cNvPr>
          <p:cNvSpPr>
            <a:spLocks noGrp="1"/>
          </p:cNvSpPr>
          <p:nvPr/>
        </p:nvSpPr>
        <p:spPr bwMode="auto">
          <a:xfrm>
            <a:off x="458788" y="1021215"/>
            <a:ext cx="8119156" cy="514735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r>
              <a:rPr lang="en-US" b="0" dirty="0"/>
              <a:t>Cross-premises:</a:t>
            </a:r>
          </a:p>
          <a:p>
            <a:pPr lvl="1"/>
            <a:r>
              <a:rPr lang="en-US" b="0" dirty="0"/>
              <a:t>Point-to-Site</a:t>
            </a:r>
          </a:p>
          <a:p>
            <a:pPr lvl="1"/>
            <a:r>
              <a:rPr lang="en-US" b="0" dirty="0"/>
              <a:t>Site-to-Site</a:t>
            </a:r>
          </a:p>
          <a:p>
            <a:pPr lvl="1"/>
            <a:r>
              <a:rPr lang="en-US" b="0" dirty="0"/>
              <a:t>ExpressRoute</a:t>
            </a:r>
          </a:p>
          <a:p>
            <a:r>
              <a:rPr lang="en-US" b="0" dirty="0"/>
              <a:t>Cross-virtual network:</a:t>
            </a:r>
          </a:p>
          <a:p>
            <a:pPr lvl="1"/>
            <a:r>
              <a:rPr lang="en-US" b="0" dirty="0"/>
              <a:t>VNet peering - the same Azure region</a:t>
            </a:r>
          </a:p>
          <a:p>
            <a:pPr lvl="1"/>
            <a:r>
              <a:rPr lang="en-US" b="0" dirty="0"/>
              <a:t>VNet-to-VNet - different Azure regions</a:t>
            </a:r>
          </a:p>
          <a:p>
            <a:r>
              <a:rPr lang="en-US" b="0" dirty="0"/>
              <a:t>Virtual gateways:</a:t>
            </a:r>
          </a:p>
          <a:p>
            <a:pPr lvl="1"/>
            <a:r>
              <a:rPr lang="en-US" b="0" dirty="0"/>
              <a:t>VPN gateways</a:t>
            </a:r>
          </a:p>
          <a:p>
            <a:pPr lvl="1"/>
            <a:r>
              <a:rPr lang="en-US" b="0" dirty="0"/>
              <a:t>ExpressRoute gateways</a:t>
            </a:r>
          </a:p>
        </p:txBody>
      </p:sp>
    </p:spTree>
    <p:extLst>
      <p:ext uri="{BB962C8B-B14F-4D97-AF65-F5344CB8AC3E}">
        <p14:creationId xmlns:p14="http://schemas.microsoft.com/office/powerpoint/2010/main" val="77193723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0E83D7-FA3A-4C81-A17D-F2E2113FA83C}"/>
              </a:ext>
            </a:extLst>
          </p:cNvPr>
          <p:cNvSpPr>
            <a:spLocks noGrp="1"/>
          </p:cNvSpPr>
          <p:nvPr>
            <p:ph type="title"/>
          </p:nvPr>
        </p:nvSpPr>
        <p:spPr>
          <a:xfrm>
            <a:off x="875195" y="-2"/>
            <a:ext cx="7773988" cy="740664"/>
          </a:xfrm>
        </p:spPr>
        <p:txBody>
          <a:bodyPr/>
          <a:lstStyle/>
          <a:p>
            <a:r>
              <a:rPr lang="en-US" dirty="0"/>
              <a:t>Azure Virtual Network</a:t>
            </a:r>
          </a:p>
        </p:txBody>
      </p:sp>
      <p:pic>
        <p:nvPicPr>
          <p:cNvPr id="3" name="Picture 4" descr="5">
            <a:extLst>
              <a:ext uri="{FF2B5EF4-FFF2-40B4-BE49-F238E27FC236}">
                <a16:creationId xmlns:a16="http://schemas.microsoft.com/office/drawing/2014/main" id="{0347CEDC-6C2B-4689-B4BD-C740B52BD1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4820" y="1306513"/>
            <a:ext cx="9144000" cy="4244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47817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Microsoft Certification Program</a:t>
            </a:r>
          </a:p>
        </p:txBody>
      </p:sp>
      <p:sp>
        <p:nvSpPr>
          <p:cNvPr id="3" name="TextBox 2"/>
          <p:cNvSpPr txBox="1"/>
          <p:nvPr/>
        </p:nvSpPr>
        <p:spPr>
          <a:xfrm>
            <a:off x="1981200" y="1436915"/>
            <a:ext cx="5181600" cy="4555093"/>
          </a:xfrm>
          <a:prstGeom prst="rect">
            <a:avLst/>
          </a:prstGeom>
          <a:noFill/>
        </p:spPr>
        <p:txBody>
          <a:bodyPr wrap="square" rtlCol="0">
            <a:spAutoFit/>
          </a:bodyPr>
          <a:lstStyle/>
          <a:p>
            <a:r>
              <a:rPr lang="en-US" sz="3800" dirty="0">
                <a:solidFill>
                  <a:srgbClr val="0072C6"/>
                </a:solidFill>
              </a:rPr>
              <a:t>Get ahead.</a:t>
            </a:r>
          </a:p>
          <a:p>
            <a:endParaRPr lang="en-US" dirty="0"/>
          </a:p>
          <a:p>
            <a:r>
              <a:rPr lang="en-US" dirty="0"/>
              <a:t>Microsoft Certifications demonstrate that you have the skills to design, deploy, and optimize the latest technology solutions. </a:t>
            </a:r>
          </a:p>
          <a:p>
            <a:endParaRPr lang="en-US" dirty="0"/>
          </a:p>
          <a:p>
            <a:r>
              <a:rPr lang="en-US" dirty="0"/>
              <a:t>Ask your Microsoft Learning Partner how you can prepare for certification.</a:t>
            </a:r>
          </a:p>
          <a:p>
            <a:endParaRPr lang="en-US" dirty="0"/>
          </a:p>
          <a:p>
            <a:r>
              <a:rPr lang="en-US" dirty="0"/>
              <a:t>For more information about Microsoft Certifications, go to:</a:t>
            </a:r>
          </a:p>
          <a:p>
            <a:r>
              <a:rPr lang="en-US" dirty="0">
                <a:hlinkClick r:id="rId3"/>
              </a:rPr>
              <a:t>https://www.microsoft.com/learning/certification</a:t>
            </a:r>
            <a:endParaRPr lang="en-US" dirty="0"/>
          </a:p>
          <a:p>
            <a:endParaRPr lang="en-US" dirty="0"/>
          </a:p>
          <a:p>
            <a:endParaRPr lang="en-US" dirty="0"/>
          </a:p>
          <a:p>
            <a:endParaRPr lang="en-US" dirty="0"/>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05000" y="5867400"/>
            <a:ext cx="1898910" cy="698502"/>
          </a:xfrm>
          <a:prstGeom prst="rect">
            <a:avLst/>
          </a:prstGeom>
        </p:spPr>
      </p:pic>
      <p:sp>
        <p:nvSpPr>
          <p:cNvPr id="4" name="TextBox 3"/>
          <p:cNvSpPr txBox="1"/>
          <p:nvPr/>
        </p:nvSpPr>
        <p:spPr>
          <a:xfrm>
            <a:off x="1981200" y="1066800"/>
            <a:ext cx="5029200" cy="523220"/>
          </a:xfrm>
          <a:prstGeom prst="rect">
            <a:avLst/>
          </a:prstGeom>
          <a:noFill/>
        </p:spPr>
        <p:txBody>
          <a:bodyPr wrap="square" rtlCol="0">
            <a:spAutoFit/>
          </a:bodyPr>
          <a:lstStyle/>
          <a:p>
            <a:r>
              <a:rPr lang="en-US" sz="2800" dirty="0">
                <a:solidFill>
                  <a:srgbClr val="00188F"/>
                </a:solidFill>
              </a:rPr>
              <a:t>Get trained. Get certified.</a:t>
            </a:r>
          </a:p>
        </p:txBody>
      </p:sp>
      <p:sp>
        <p:nvSpPr>
          <p:cNvPr id="9" name="Rectangle 8"/>
          <p:cNvSpPr/>
          <p:nvPr/>
        </p:nvSpPr>
        <p:spPr>
          <a:xfrm>
            <a:off x="7315200" y="1992086"/>
            <a:ext cx="2819400" cy="1676400"/>
          </a:xfrm>
          <a:prstGeom prst="rect">
            <a:avLst/>
          </a:prstGeom>
          <a:solidFill>
            <a:srgbClr val="0018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p:cNvSpPr txBox="1"/>
          <p:nvPr/>
        </p:nvSpPr>
        <p:spPr>
          <a:xfrm>
            <a:off x="7527471" y="2322455"/>
            <a:ext cx="2438400" cy="1015663"/>
          </a:xfrm>
          <a:prstGeom prst="rect">
            <a:avLst/>
          </a:prstGeom>
          <a:noFill/>
        </p:spPr>
        <p:txBody>
          <a:bodyPr wrap="square" rtlCol="0">
            <a:spAutoFit/>
          </a:bodyPr>
          <a:lstStyle/>
          <a:p>
            <a:r>
              <a:rPr lang="en-US" sz="2000" dirty="0">
                <a:solidFill>
                  <a:schemeClr val="bg1"/>
                </a:solidFill>
              </a:rPr>
              <a:t>Microsoft Certified Solutions Expert (MCSE)</a:t>
            </a:r>
          </a:p>
        </p:txBody>
      </p:sp>
      <p:sp>
        <p:nvSpPr>
          <p:cNvPr id="11" name="Rectangle 10"/>
          <p:cNvSpPr/>
          <p:nvPr/>
        </p:nvSpPr>
        <p:spPr>
          <a:xfrm>
            <a:off x="7315200" y="3962400"/>
            <a:ext cx="2819400" cy="1676400"/>
          </a:xfrm>
          <a:prstGeom prst="rect">
            <a:avLst/>
          </a:prstGeom>
          <a:solidFill>
            <a:srgbClr val="0072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p:cNvSpPr txBox="1"/>
          <p:nvPr/>
        </p:nvSpPr>
        <p:spPr>
          <a:xfrm>
            <a:off x="7543800" y="4292768"/>
            <a:ext cx="2438400" cy="1015663"/>
          </a:xfrm>
          <a:prstGeom prst="rect">
            <a:avLst/>
          </a:prstGeom>
          <a:noFill/>
        </p:spPr>
        <p:txBody>
          <a:bodyPr wrap="square" rtlCol="0">
            <a:spAutoFit/>
          </a:bodyPr>
          <a:lstStyle/>
          <a:p>
            <a:r>
              <a:rPr lang="en-US" sz="2000" dirty="0">
                <a:solidFill>
                  <a:schemeClr val="bg1"/>
                </a:solidFill>
              </a:rPr>
              <a:t>Microsoft Certified Solutions Associate (MCSA)</a:t>
            </a:r>
          </a:p>
        </p:txBody>
      </p:sp>
    </p:spTree>
    <p:extLst>
      <p:ext uri="{BB962C8B-B14F-4D97-AF65-F5344CB8AC3E}">
        <p14:creationId xmlns:p14="http://schemas.microsoft.com/office/powerpoint/2010/main" val="255319641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CD3656-186B-42DC-84C6-86808276640B}"/>
              </a:ext>
            </a:extLst>
          </p:cNvPr>
          <p:cNvSpPr>
            <a:spLocks noGrp="1"/>
          </p:cNvSpPr>
          <p:nvPr>
            <p:ph type="title"/>
          </p:nvPr>
        </p:nvSpPr>
        <p:spPr/>
        <p:txBody>
          <a:bodyPr/>
          <a:lstStyle/>
          <a:p>
            <a:r>
              <a:rPr lang="en-US" dirty="0"/>
              <a:t>Network Security Groups</a:t>
            </a:r>
          </a:p>
        </p:txBody>
      </p:sp>
      <p:sp>
        <p:nvSpPr>
          <p:cNvPr id="4" name="Content Placeholder 2">
            <a:extLst>
              <a:ext uri="{FF2B5EF4-FFF2-40B4-BE49-F238E27FC236}">
                <a16:creationId xmlns:a16="http://schemas.microsoft.com/office/drawing/2014/main" id="{EC450C6B-6FF5-4189-8F3F-02376902E9D5}"/>
              </a:ext>
            </a:extLst>
          </p:cNvPr>
          <p:cNvSpPr txBox="1">
            <a:spLocks/>
          </p:cNvSpPr>
          <p:nvPr/>
        </p:nvSpPr>
        <p:spPr>
          <a:xfrm>
            <a:off x="1982788" y="1021215"/>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lvl="0"/>
            <a:r>
              <a:rPr lang="en-US" kern="0" dirty="0">
                <a:solidFill>
                  <a:srgbClr val="000000"/>
                </a:solidFill>
              </a:rPr>
              <a:t>Specify granular access control at an endpoint level:</a:t>
            </a:r>
          </a:p>
          <a:p>
            <a:pPr lvl="1"/>
            <a:r>
              <a:rPr lang="en-US" kern="0" dirty="0">
                <a:solidFill>
                  <a:srgbClr val="000000"/>
                </a:solidFill>
              </a:rPr>
              <a:t>Network Interface Card</a:t>
            </a:r>
          </a:p>
          <a:p>
            <a:pPr lvl="1"/>
            <a:r>
              <a:rPr lang="en-US" kern="0" dirty="0">
                <a:solidFill>
                  <a:srgbClr val="000000"/>
                </a:solidFill>
              </a:rPr>
              <a:t>Subnet</a:t>
            </a:r>
          </a:p>
          <a:p>
            <a:pPr lvl="0"/>
            <a:r>
              <a:rPr lang="en-US" kern="0" dirty="0">
                <a:solidFill>
                  <a:srgbClr val="000000"/>
                </a:solidFill>
              </a:rPr>
              <a:t>If applied to Subnet, every compute resource in the subnet “inherits” the rules from the NSG</a:t>
            </a:r>
          </a:p>
          <a:p>
            <a:pPr lvl="0"/>
            <a:r>
              <a:rPr lang="en-US" kern="0" dirty="0">
                <a:solidFill>
                  <a:srgbClr val="000000"/>
                </a:solidFill>
              </a:rPr>
              <a:t>NSGs are resources themselves:</a:t>
            </a:r>
          </a:p>
          <a:p>
            <a:pPr lvl="1"/>
            <a:r>
              <a:rPr lang="en-US" kern="0" dirty="0">
                <a:solidFill>
                  <a:srgbClr val="000000"/>
                </a:solidFill>
              </a:rPr>
              <a:t>Can be applied, removed, and re-applied to an endpoint</a:t>
            </a:r>
          </a:p>
          <a:p>
            <a:pPr lvl="1"/>
            <a:r>
              <a:rPr lang="en-US" kern="0" dirty="0">
                <a:solidFill>
                  <a:srgbClr val="000000"/>
                </a:solidFill>
              </a:rPr>
              <a:t>Can be created and deleted separately from VMs and endpoint resources</a:t>
            </a:r>
          </a:p>
        </p:txBody>
      </p:sp>
    </p:spTree>
    <p:extLst>
      <p:ext uri="{BB962C8B-B14F-4D97-AF65-F5344CB8AC3E}">
        <p14:creationId xmlns:p14="http://schemas.microsoft.com/office/powerpoint/2010/main" val="313101202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7F3D5F-2743-4019-9A90-D91C99D4738A}"/>
              </a:ext>
            </a:extLst>
          </p:cNvPr>
          <p:cNvSpPr>
            <a:spLocks noGrp="1"/>
          </p:cNvSpPr>
          <p:nvPr>
            <p:ph type="title"/>
          </p:nvPr>
        </p:nvSpPr>
        <p:spPr/>
        <p:txBody>
          <a:bodyPr/>
          <a:lstStyle/>
          <a:p>
            <a:r>
              <a:rPr lang="en-US" dirty="0"/>
              <a:t>Default NSG Inbound Rules</a:t>
            </a:r>
          </a:p>
        </p:txBody>
      </p:sp>
      <p:graphicFrame>
        <p:nvGraphicFramePr>
          <p:cNvPr id="4" name="Table 3">
            <a:extLst>
              <a:ext uri="{FF2B5EF4-FFF2-40B4-BE49-F238E27FC236}">
                <a16:creationId xmlns:a16="http://schemas.microsoft.com/office/drawing/2014/main" id="{16C6BE37-750D-4E0F-BF46-382EEE9F7FCB}"/>
              </a:ext>
            </a:extLst>
          </p:cNvPr>
          <p:cNvGraphicFramePr>
            <a:graphicFrameLocks noGrp="1"/>
          </p:cNvGraphicFramePr>
          <p:nvPr>
            <p:extLst/>
          </p:nvPr>
        </p:nvGraphicFramePr>
        <p:xfrm>
          <a:off x="2083676" y="1420662"/>
          <a:ext cx="8024648" cy="4016676"/>
        </p:xfrm>
        <a:graphic>
          <a:graphicData uri="http://schemas.openxmlformats.org/drawingml/2006/table">
            <a:tbl>
              <a:tblPr/>
              <a:tblGrid>
                <a:gridCol w="1003081">
                  <a:extLst>
                    <a:ext uri="{9D8B030D-6E8A-4147-A177-3AD203B41FA5}">
                      <a16:colId xmlns:a16="http://schemas.microsoft.com/office/drawing/2014/main" val="1313500061"/>
                    </a:ext>
                  </a:extLst>
                </a:gridCol>
                <a:gridCol w="870050">
                  <a:extLst>
                    <a:ext uri="{9D8B030D-6E8A-4147-A177-3AD203B41FA5}">
                      <a16:colId xmlns:a16="http://schemas.microsoft.com/office/drawing/2014/main" val="704818070"/>
                    </a:ext>
                  </a:extLst>
                </a:gridCol>
                <a:gridCol w="1291905">
                  <a:extLst>
                    <a:ext uri="{9D8B030D-6E8A-4147-A177-3AD203B41FA5}">
                      <a16:colId xmlns:a16="http://schemas.microsoft.com/office/drawing/2014/main" val="1803189874"/>
                    </a:ext>
                  </a:extLst>
                </a:gridCol>
                <a:gridCol w="755009">
                  <a:extLst>
                    <a:ext uri="{9D8B030D-6E8A-4147-A177-3AD203B41FA5}">
                      <a16:colId xmlns:a16="http://schemas.microsoft.com/office/drawing/2014/main" val="3386687506"/>
                    </a:ext>
                  </a:extLst>
                </a:gridCol>
                <a:gridCol w="1291905">
                  <a:extLst>
                    <a:ext uri="{9D8B030D-6E8A-4147-A177-3AD203B41FA5}">
                      <a16:colId xmlns:a16="http://schemas.microsoft.com/office/drawing/2014/main" val="3611301777"/>
                    </a:ext>
                  </a:extLst>
                </a:gridCol>
                <a:gridCol w="1157680">
                  <a:extLst>
                    <a:ext uri="{9D8B030D-6E8A-4147-A177-3AD203B41FA5}">
                      <a16:colId xmlns:a16="http://schemas.microsoft.com/office/drawing/2014/main" val="22306647"/>
                    </a:ext>
                  </a:extLst>
                </a:gridCol>
                <a:gridCol w="973123">
                  <a:extLst>
                    <a:ext uri="{9D8B030D-6E8A-4147-A177-3AD203B41FA5}">
                      <a16:colId xmlns:a16="http://schemas.microsoft.com/office/drawing/2014/main" val="1294721835"/>
                    </a:ext>
                  </a:extLst>
                </a:gridCol>
                <a:gridCol w="681895">
                  <a:extLst>
                    <a:ext uri="{9D8B030D-6E8A-4147-A177-3AD203B41FA5}">
                      <a16:colId xmlns:a16="http://schemas.microsoft.com/office/drawing/2014/main" val="2922020972"/>
                    </a:ext>
                  </a:extLst>
                </a:gridCol>
              </a:tblGrid>
              <a:tr h="738050">
                <a:tc>
                  <a:txBody>
                    <a:bodyPr/>
                    <a:lstStyle/>
                    <a:p>
                      <a:pPr fontAlgn="base"/>
                      <a:r>
                        <a:rPr lang="en-US" sz="1200" b="1" dirty="0">
                          <a:effectLst/>
                          <a:latin typeface="Segoe" panose="020B0502040504020203" pitchFamily="34" charset="0"/>
                        </a:rPr>
                        <a:t>NAME</a:t>
                      </a:r>
                    </a:p>
                  </a:txBody>
                  <a:tcPr marL="70718" marR="70718" marT="70718" marB="70718"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EEEEEE"/>
                    </a:solidFill>
                  </a:tcPr>
                </a:tc>
                <a:tc>
                  <a:txBody>
                    <a:bodyPr/>
                    <a:lstStyle/>
                    <a:p>
                      <a:pPr fontAlgn="base"/>
                      <a:r>
                        <a:rPr lang="en-US" sz="1200" b="1" dirty="0">
                          <a:effectLst/>
                          <a:latin typeface="Segoe" panose="020B0502040504020203" pitchFamily="34" charset="0"/>
                        </a:rPr>
                        <a:t>PRIORITY</a:t>
                      </a:r>
                    </a:p>
                  </a:txBody>
                  <a:tcPr marL="70718" marR="70718" marT="70718" marB="70718"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EEEEEE"/>
                    </a:solidFill>
                  </a:tcPr>
                </a:tc>
                <a:tc>
                  <a:txBody>
                    <a:bodyPr/>
                    <a:lstStyle/>
                    <a:p>
                      <a:pPr fontAlgn="base"/>
                      <a:r>
                        <a:rPr lang="en-US" sz="1200" b="1" dirty="0">
                          <a:effectLst/>
                          <a:latin typeface="Segoe" panose="020B0502040504020203" pitchFamily="34" charset="0"/>
                        </a:rPr>
                        <a:t>SOURCE IP</a:t>
                      </a:r>
                    </a:p>
                  </a:txBody>
                  <a:tcPr marL="70718" marR="70718" marT="70718" marB="70718"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EEEEEE"/>
                    </a:solidFill>
                  </a:tcPr>
                </a:tc>
                <a:tc>
                  <a:txBody>
                    <a:bodyPr/>
                    <a:lstStyle/>
                    <a:p>
                      <a:pPr fontAlgn="base"/>
                      <a:r>
                        <a:rPr lang="en-US" sz="1200" b="1" dirty="0">
                          <a:effectLst/>
                          <a:latin typeface="Segoe" panose="020B0502040504020203" pitchFamily="34" charset="0"/>
                        </a:rPr>
                        <a:t>SOURCE PORT</a:t>
                      </a:r>
                    </a:p>
                  </a:txBody>
                  <a:tcPr marL="70718" marR="70718" marT="70718" marB="70718"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EEEEEE"/>
                    </a:solidFill>
                  </a:tcPr>
                </a:tc>
                <a:tc>
                  <a:txBody>
                    <a:bodyPr/>
                    <a:lstStyle/>
                    <a:p>
                      <a:pPr fontAlgn="base"/>
                      <a:r>
                        <a:rPr lang="en-US" sz="1200" b="1" dirty="0">
                          <a:effectLst/>
                          <a:latin typeface="Segoe" panose="020B0502040504020203" pitchFamily="34" charset="0"/>
                        </a:rPr>
                        <a:t>DESTINATION IP</a:t>
                      </a:r>
                    </a:p>
                  </a:txBody>
                  <a:tcPr marL="70718" marR="70718" marT="70718" marB="70718"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EEEEEE"/>
                    </a:solidFill>
                  </a:tcPr>
                </a:tc>
                <a:tc>
                  <a:txBody>
                    <a:bodyPr/>
                    <a:lstStyle/>
                    <a:p>
                      <a:pPr fontAlgn="base"/>
                      <a:r>
                        <a:rPr lang="en-US" sz="1200" b="1" dirty="0">
                          <a:effectLst/>
                          <a:latin typeface="Segoe" panose="020B0502040504020203" pitchFamily="34" charset="0"/>
                        </a:rPr>
                        <a:t>DESTINATION PORT</a:t>
                      </a:r>
                    </a:p>
                  </a:txBody>
                  <a:tcPr marL="70718" marR="70718" marT="70718" marB="70718"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EEEEEE"/>
                    </a:solidFill>
                  </a:tcPr>
                </a:tc>
                <a:tc>
                  <a:txBody>
                    <a:bodyPr/>
                    <a:lstStyle/>
                    <a:p>
                      <a:pPr fontAlgn="base"/>
                      <a:r>
                        <a:rPr lang="en-US" sz="1200" b="1" dirty="0">
                          <a:effectLst/>
                          <a:latin typeface="Segoe" panose="020B0502040504020203" pitchFamily="34" charset="0"/>
                        </a:rPr>
                        <a:t>PROTOCOL</a:t>
                      </a:r>
                    </a:p>
                  </a:txBody>
                  <a:tcPr marL="70718" marR="70718" marT="70718" marB="70718"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EEEEEE"/>
                    </a:solidFill>
                  </a:tcPr>
                </a:tc>
                <a:tc>
                  <a:txBody>
                    <a:bodyPr/>
                    <a:lstStyle/>
                    <a:p>
                      <a:pPr fontAlgn="base"/>
                      <a:r>
                        <a:rPr lang="en-US" sz="1200" b="1" dirty="0">
                          <a:effectLst/>
                          <a:latin typeface="Segoe" panose="020B0502040504020203" pitchFamily="34" charset="0"/>
                        </a:rPr>
                        <a:t>ACCESS</a:t>
                      </a:r>
                    </a:p>
                  </a:txBody>
                  <a:tcPr marL="70718" marR="70718" marT="70718" marB="70718"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EEEEEE"/>
                    </a:solidFill>
                  </a:tcPr>
                </a:tc>
                <a:extLst>
                  <a:ext uri="{0D108BD9-81ED-4DB2-BD59-A6C34878D82A}">
                    <a16:rowId xmlns:a16="http://schemas.microsoft.com/office/drawing/2014/main" val="2860700366"/>
                  </a:ext>
                </a:extLst>
              </a:tr>
              <a:tr h="1004169">
                <a:tc>
                  <a:txBody>
                    <a:bodyPr/>
                    <a:lstStyle/>
                    <a:p>
                      <a:pPr fontAlgn="base"/>
                      <a:r>
                        <a:rPr lang="en-US" sz="1200" dirty="0">
                          <a:effectLst/>
                          <a:latin typeface="Segoe" panose="020B0502040504020203" pitchFamily="34" charset="0"/>
                        </a:rPr>
                        <a:t>ALLOW VNET INBOUND</a:t>
                      </a:r>
                    </a:p>
                  </a:txBody>
                  <a:tcPr marL="70718" marR="70718" marT="70718" marB="70718"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fontAlgn="base"/>
                      <a:r>
                        <a:rPr lang="en-US" sz="1200" dirty="0">
                          <a:effectLst/>
                          <a:latin typeface="Segoe" panose="020B0502040504020203" pitchFamily="34" charset="0"/>
                        </a:rPr>
                        <a:t>65000</a:t>
                      </a:r>
                    </a:p>
                  </a:txBody>
                  <a:tcPr marL="70718" marR="70718" marT="70718" marB="70718"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fontAlgn="base"/>
                      <a:r>
                        <a:rPr lang="en-US" sz="1200" dirty="0">
                          <a:effectLst/>
                          <a:latin typeface="Segoe" panose="020B0502040504020203" pitchFamily="34" charset="0"/>
                        </a:rPr>
                        <a:t>VIRTUAL_</a:t>
                      </a:r>
                      <a:br>
                        <a:rPr lang="en-US" sz="1200" dirty="0">
                          <a:effectLst/>
                          <a:latin typeface="Segoe" panose="020B0502040504020203" pitchFamily="34" charset="0"/>
                        </a:rPr>
                      </a:br>
                      <a:r>
                        <a:rPr lang="en-US" sz="1200" dirty="0">
                          <a:effectLst/>
                          <a:latin typeface="Segoe" panose="020B0502040504020203" pitchFamily="34" charset="0"/>
                        </a:rPr>
                        <a:t>NETWORK</a:t>
                      </a:r>
                    </a:p>
                  </a:txBody>
                  <a:tcPr marL="70718" marR="70718" marT="70718" marB="70718"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fontAlgn="base"/>
                      <a:r>
                        <a:rPr lang="en-US" sz="1200" dirty="0">
                          <a:effectLst/>
                          <a:latin typeface="Segoe" panose="020B0502040504020203" pitchFamily="34" charset="0"/>
                        </a:rPr>
                        <a:t>*</a:t>
                      </a:r>
                    </a:p>
                  </a:txBody>
                  <a:tcPr marL="70718" marR="70718" marT="70718" marB="70718"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fontAlgn="base"/>
                      <a:r>
                        <a:rPr lang="en-US" sz="1200" dirty="0">
                          <a:effectLst/>
                          <a:latin typeface="Segoe" panose="020B0502040504020203" pitchFamily="34" charset="0"/>
                        </a:rPr>
                        <a:t>VIRTUAL_</a:t>
                      </a:r>
                      <a:br>
                        <a:rPr lang="en-US" sz="1200" dirty="0">
                          <a:effectLst/>
                          <a:latin typeface="Segoe" panose="020B0502040504020203" pitchFamily="34" charset="0"/>
                        </a:rPr>
                      </a:br>
                      <a:r>
                        <a:rPr lang="en-US" sz="1200" dirty="0">
                          <a:effectLst/>
                          <a:latin typeface="Segoe" panose="020B0502040504020203" pitchFamily="34" charset="0"/>
                        </a:rPr>
                        <a:t>NETWORK</a:t>
                      </a:r>
                    </a:p>
                  </a:txBody>
                  <a:tcPr marL="70718" marR="70718" marT="70718" marB="70718"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fontAlgn="base"/>
                      <a:r>
                        <a:rPr lang="en-US" sz="1200" dirty="0">
                          <a:effectLst/>
                          <a:latin typeface="Segoe" panose="020B0502040504020203" pitchFamily="34" charset="0"/>
                        </a:rPr>
                        <a:t>*</a:t>
                      </a:r>
                    </a:p>
                  </a:txBody>
                  <a:tcPr marL="70718" marR="70718" marT="70718" marB="70718"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fontAlgn="base"/>
                      <a:r>
                        <a:rPr lang="en-US" sz="1200" dirty="0">
                          <a:effectLst/>
                          <a:latin typeface="Segoe" panose="020B0502040504020203" pitchFamily="34" charset="0"/>
                        </a:rPr>
                        <a:t>*</a:t>
                      </a:r>
                    </a:p>
                  </a:txBody>
                  <a:tcPr marL="70718" marR="70718" marT="70718" marB="70718"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fontAlgn="base"/>
                      <a:r>
                        <a:rPr lang="en-US" sz="1200" dirty="0">
                          <a:effectLst/>
                          <a:latin typeface="Segoe" panose="020B0502040504020203" pitchFamily="34" charset="0"/>
                        </a:rPr>
                        <a:t>ALLOW</a:t>
                      </a:r>
                    </a:p>
                  </a:txBody>
                  <a:tcPr marL="70718" marR="70718" marT="70718" marB="70718"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1937043082"/>
                  </a:ext>
                </a:extLst>
              </a:tr>
              <a:tr h="1536407">
                <a:tc>
                  <a:txBody>
                    <a:bodyPr/>
                    <a:lstStyle/>
                    <a:p>
                      <a:pPr fontAlgn="base"/>
                      <a:r>
                        <a:rPr lang="en-US" sz="1200" dirty="0">
                          <a:effectLst/>
                          <a:latin typeface="Segoe" panose="020B0502040504020203" pitchFamily="34" charset="0"/>
                        </a:rPr>
                        <a:t>ALLOW AZURE LOAD BALANCER INBOUND</a:t>
                      </a:r>
                    </a:p>
                  </a:txBody>
                  <a:tcPr marL="70718" marR="70718" marT="70718" marB="70718"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fontAlgn="base"/>
                      <a:r>
                        <a:rPr lang="en-US" sz="1200" dirty="0">
                          <a:effectLst/>
                          <a:latin typeface="Segoe" panose="020B0502040504020203" pitchFamily="34" charset="0"/>
                        </a:rPr>
                        <a:t>65001</a:t>
                      </a:r>
                    </a:p>
                  </a:txBody>
                  <a:tcPr marL="70718" marR="70718" marT="70718" marB="70718"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fontAlgn="base"/>
                      <a:r>
                        <a:rPr lang="en-US" sz="1200" dirty="0">
                          <a:effectLst/>
                          <a:latin typeface="Segoe" panose="020B0502040504020203" pitchFamily="34" charset="0"/>
                        </a:rPr>
                        <a:t>AZURE_</a:t>
                      </a:r>
                      <a:br>
                        <a:rPr lang="en-US" sz="1200" dirty="0">
                          <a:effectLst/>
                          <a:latin typeface="Segoe" panose="020B0502040504020203" pitchFamily="34" charset="0"/>
                        </a:rPr>
                      </a:br>
                      <a:r>
                        <a:rPr lang="en-US" sz="1200" dirty="0">
                          <a:effectLst/>
                          <a:latin typeface="Segoe" panose="020B0502040504020203" pitchFamily="34" charset="0"/>
                        </a:rPr>
                        <a:t>LOADBALANCER</a:t>
                      </a:r>
                    </a:p>
                  </a:txBody>
                  <a:tcPr marL="70718" marR="70718" marT="70718" marB="70718"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fontAlgn="base"/>
                      <a:r>
                        <a:rPr lang="en-US" sz="1200" dirty="0">
                          <a:effectLst/>
                          <a:latin typeface="Segoe" panose="020B0502040504020203" pitchFamily="34" charset="0"/>
                        </a:rPr>
                        <a:t>*</a:t>
                      </a:r>
                    </a:p>
                  </a:txBody>
                  <a:tcPr marL="70718" marR="70718" marT="70718" marB="70718"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fontAlgn="base"/>
                      <a:r>
                        <a:rPr lang="en-US" sz="1200" dirty="0">
                          <a:effectLst/>
                          <a:latin typeface="Segoe" panose="020B0502040504020203" pitchFamily="34" charset="0"/>
                        </a:rPr>
                        <a:t>*</a:t>
                      </a:r>
                    </a:p>
                  </a:txBody>
                  <a:tcPr marL="70718" marR="70718" marT="70718" marB="70718"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fontAlgn="base"/>
                      <a:r>
                        <a:rPr lang="en-US" sz="1200" dirty="0">
                          <a:effectLst/>
                          <a:latin typeface="Segoe" panose="020B0502040504020203" pitchFamily="34" charset="0"/>
                        </a:rPr>
                        <a:t>*</a:t>
                      </a:r>
                    </a:p>
                  </a:txBody>
                  <a:tcPr marL="70718" marR="70718" marT="70718" marB="70718"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fontAlgn="base"/>
                      <a:r>
                        <a:rPr lang="en-US" sz="1200" dirty="0">
                          <a:effectLst/>
                          <a:latin typeface="Segoe" panose="020B0502040504020203" pitchFamily="34" charset="0"/>
                        </a:rPr>
                        <a:t>*</a:t>
                      </a:r>
                    </a:p>
                  </a:txBody>
                  <a:tcPr marL="70718" marR="70718" marT="70718" marB="70718"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fontAlgn="base"/>
                      <a:r>
                        <a:rPr lang="en-US" sz="1200" dirty="0">
                          <a:effectLst/>
                          <a:latin typeface="Segoe" panose="020B0502040504020203" pitchFamily="34" charset="0"/>
                        </a:rPr>
                        <a:t>ALLOW</a:t>
                      </a:r>
                    </a:p>
                  </a:txBody>
                  <a:tcPr marL="70718" marR="70718" marT="70718" marB="70718"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2585451322"/>
                  </a:ext>
                </a:extLst>
              </a:tr>
              <a:tr h="738050">
                <a:tc>
                  <a:txBody>
                    <a:bodyPr/>
                    <a:lstStyle/>
                    <a:p>
                      <a:pPr fontAlgn="base"/>
                      <a:r>
                        <a:rPr lang="en-US" sz="1200" dirty="0">
                          <a:effectLst/>
                          <a:latin typeface="Segoe" panose="020B0502040504020203" pitchFamily="34" charset="0"/>
                        </a:rPr>
                        <a:t>DENY ALL INBOUND</a:t>
                      </a:r>
                    </a:p>
                  </a:txBody>
                  <a:tcPr marL="70718" marR="70718" marT="70718" marB="70718"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fontAlgn="base"/>
                      <a:r>
                        <a:rPr lang="en-US" sz="1200" dirty="0">
                          <a:effectLst/>
                          <a:latin typeface="Segoe" panose="020B0502040504020203" pitchFamily="34" charset="0"/>
                        </a:rPr>
                        <a:t>65500</a:t>
                      </a:r>
                    </a:p>
                  </a:txBody>
                  <a:tcPr marL="70718" marR="70718" marT="70718" marB="70718"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fontAlgn="base"/>
                      <a:r>
                        <a:rPr lang="en-US" sz="1200" dirty="0">
                          <a:effectLst/>
                          <a:latin typeface="Segoe" panose="020B0502040504020203" pitchFamily="34" charset="0"/>
                        </a:rPr>
                        <a:t>*</a:t>
                      </a:r>
                    </a:p>
                  </a:txBody>
                  <a:tcPr marL="70718" marR="70718" marT="70718" marB="70718"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fontAlgn="base"/>
                      <a:r>
                        <a:rPr lang="en-US" sz="1200" dirty="0">
                          <a:effectLst/>
                          <a:latin typeface="Segoe" panose="020B0502040504020203" pitchFamily="34" charset="0"/>
                        </a:rPr>
                        <a:t>*</a:t>
                      </a:r>
                    </a:p>
                  </a:txBody>
                  <a:tcPr marL="70718" marR="70718" marT="70718" marB="70718"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fontAlgn="base"/>
                      <a:r>
                        <a:rPr lang="en-US" sz="1200" dirty="0">
                          <a:effectLst/>
                          <a:latin typeface="Segoe" panose="020B0502040504020203" pitchFamily="34" charset="0"/>
                        </a:rPr>
                        <a:t>*</a:t>
                      </a:r>
                    </a:p>
                  </a:txBody>
                  <a:tcPr marL="70718" marR="70718" marT="70718" marB="70718"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fontAlgn="base"/>
                      <a:r>
                        <a:rPr lang="en-US" sz="1200" dirty="0">
                          <a:effectLst/>
                          <a:latin typeface="Segoe" panose="020B0502040504020203" pitchFamily="34" charset="0"/>
                        </a:rPr>
                        <a:t>*</a:t>
                      </a:r>
                    </a:p>
                  </a:txBody>
                  <a:tcPr marL="70718" marR="70718" marT="70718" marB="70718"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fontAlgn="base"/>
                      <a:r>
                        <a:rPr lang="en-US" sz="1200" dirty="0">
                          <a:effectLst/>
                          <a:latin typeface="Segoe" panose="020B0502040504020203" pitchFamily="34" charset="0"/>
                        </a:rPr>
                        <a:t>*</a:t>
                      </a:r>
                    </a:p>
                  </a:txBody>
                  <a:tcPr marL="70718" marR="70718" marT="70718" marB="70718"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fontAlgn="base"/>
                      <a:r>
                        <a:rPr lang="en-US" sz="1200" dirty="0">
                          <a:effectLst/>
                          <a:latin typeface="Segoe" panose="020B0502040504020203" pitchFamily="34" charset="0"/>
                        </a:rPr>
                        <a:t>DENY</a:t>
                      </a:r>
                    </a:p>
                  </a:txBody>
                  <a:tcPr marL="70718" marR="70718" marT="70718" marB="70718"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259617043"/>
                  </a:ext>
                </a:extLst>
              </a:tr>
            </a:tbl>
          </a:graphicData>
        </a:graphic>
      </p:graphicFrame>
    </p:spTree>
    <p:extLst>
      <p:ext uri="{BB962C8B-B14F-4D97-AF65-F5344CB8AC3E}">
        <p14:creationId xmlns:p14="http://schemas.microsoft.com/office/powerpoint/2010/main" val="41077805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BDC2A7-E0D5-4067-9C9C-B15203055606}"/>
              </a:ext>
            </a:extLst>
          </p:cNvPr>
          <p:cNvSpPr>
            <a:spLocks noGrp="1"/>
          </p:cNvSpPr>
          <p:nvPr>
            <p:ph type="title"/>
          </p:nvPr>
        </p:nvSpPr>
        <p:spPr/>
        <p:txBody>
          <a:bodyPr/>
          <a:lstStyle/>
          <a:p>
            <a:r>
              <a:rPr lang="en-US" dirty="0"/>
              <a:t>Default NSG Outbound Rules</a:t>
            </a:r>
          </a:p>
        </p:txBody>
      </p:sp>
      <p:graphicFrame>
        <p:nvGraphicFramePr>
          <p:cNvPr id="4" name="Table 3">
            <a:extLst>
              <a:ext uri="{FF2B5EF4-FFF2-40B4-BE49-F238E27FC236}">
                <a16:creationId xmlns:a16="http://schemas.microsoft.com/office/drawing/2014/main" id="{E02DB5CE-7962-4C66-BC93-7DAB426DD5F7}"/>
              </a:ext>
            </a:extLst>
          </p:cNvPr>
          <p:cNvGraphicFramePr>
            <a:graphicFrameLocks noGrp="1"/>
          </p:cNvGraphicFramePr>
          <p:nvPr>
            <p:extLst/>
          </p:nvPr>
        </p:nvGraphicFramePr>
        <p:xfrm>
          <a:off x="2036764" y="1956238"/>
          <a:ext cx="8118472" cy="2945524"/>
        </p:xfrm>
        <a:graphic>
          <a:graphicData uri="http://schemas.openxmlformats.org/drawingml/2006/table">
            <a:tbl>
              <a:tblPr/>
              <a:tblGrid>
                <a:gridCol w="1014809">
                  <a:extLst>
                    <a:ext uri="{9D8B030D-6E8A-4147-A177-3AD203B41FA5}">
                      <a16:colId xmlns:a16="http://schemas.microsoft.com/office/drawing/2014/main" val="110436360"/>
                    </a:ext>
                  </a:extLst>
                </a:gridCol>
                <a:gridCol w="913623">
                  <a:extLst>
                    <a:ext uri="{9D8B030D-6E8A-4147-A177-3AD203B41FA5}">
                      <a16:colId xmlns:a16="http://schemas.microsoft.com/office/drawing/2014/main" val="2348245492"/>
                    </a:ext>
                  </a:extLst>
                </a:gridCol>
                <a:gridCol w="1015068">
                  <a:extLst>
                    <a:ext uri="{9D8B030D-6E8A-4147-A177-3AD203B41FA5}">
                      <a16:colId xmlns:a16="http://schemas.microsoft.com/office/drawing/2014/main" val="1001283347"/>
                    </a:ext>
                  </a:extLst>
                </a:gridCol>
                <a:gridCol w="771787">
                  <a:extLst>
                    <a:ext uri="{9D8B030D-6E8A-4147-A177-3AD203B41FA5}">
                      <a16:colId xmlns:a16="http://schemas.microsoft.com/office/drawing/2014/main" val="788249160"/>
                    </a:ext>
                  </a:extLst>
                </a:gridCol>
                <a:gridCol w="1358758">
                  <a:extLst>
                    <a:ext uri="{9D8B030D-6E8A-4147-A177-3AD203B41FA5}">
                      <a16:colId xmlns:a16="http://schemas.microsoft.com/office/drawing/2014/main" val="4266211947"/>
                    </a:ext>
                  </a:extLst>
                </a:gridCol>
                <a:gridCol w="1208274">
                  <a:extLst>
                    <a:ext uri="{9D8B030D-6E8A-4147-A177-3AD203B41FA5}">
                      <a16:colId xmlns:a16="http://schemas.microsoft.com/office/drawing/2014/main" val="2725769293"/>
                    </a:ext>
                  </a:extLst>
                </a:gridCol>
                <a:gridCol w="998289">
                  <a:extLst>
                    <a:ext uri="{9D8B030D-6E8A-4147-A177-3AD203B41FA5}">
                      <a16:colId xmlns:a16="http://schemas.microsoft.com/office/drawing/2014/main" val="2695320692"/>
                    </a:ext>
                  </a:extLst>
                </a:gridCol>
                <a:gridCol w="837864">
                  <a:extLst>
                    <a:ext uri="{9D8B030D-6E8A-4147-A177-3AD203B41FA5}">
                      <a16:colId xmlns:a16="http://schemas.microsoft.com/office/drawing/2014/main" val="413836842"/>
                    </a:ext>
                  </a:extLst>
                </a:gridCol>
              </a:tblGrid>
              <a:tr h="625924">
                <a:tc>
                  <a:txBody>
                    <a:bodyPr/>
                    <a:lstStyle/>
                    <a:p>
                      <a:pPr fontAlgn="base"/>
                      <a:r>
                        <a:rPr lang="en-US" sz="1200" b="1" dirty="0">
                          <a:effectLst/>
                          <a:latin typeface="Segoe" panose="020B0502040504020203" pitchFamily="34" charset="0"/>
                        </a:rPr>
                        <a:t>NAME</a:t>
                      </a:r>
                    </a:p>
                  </a:txBody>
                  <a:tcPr marL="76200" marR="76200" marT="76200" marB="7620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EEEEEE"/>
                    </a:solidFill>
                  </a:tcPr>
                </a:tc>
                <a:tc>
                  <a:txBody>
                    <a:bodyPr/>
                    <a:lstStyle/>
                    <a:p>
                      <a:pPr fontAlgn="base"/>
                      <a:r>
                        <a:rPr lang="en-US" sz="1200" b="1" dirty="0">
                          <a:effectLst/>
                          <a:latin typeface="Segoe" panose="020B0502040504020203" pitchFamily="34" charset="0"/>
                        </a:rPr>
                        <a:t>PRIORITY</a:t>
                      </a:r>
                    </a:p>
                  </a:txBody>
                  <a:tcPr marL="76200" marR="76200" marT="76200" marB="7620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EEEEEE"/>
                    </a:solidFill>
                  </a:tcPr>
                </a:tc>
                <a:tc>
                  <a:txBody>
                    <a:bodyPr/>
                    <a:lstStyle/>
                    <a:p>
                      <a:pPr fontAlgn="base"/>
                      <a:r>
                        <a:rPr lang="en-US" sz="1200" b="1" dirty="0">
                          <a:effectLst/>
                          <a:latin typeface="Segoe" panose="020B0502040504020203" pitchFamily="34" charset="0"/>
                        </a:rPr>
                        <a:t>SOURCE IP</a:t>
                      </a:r>
                    </a:p>
                  </a:txBody>
                  <a:tcPr marL="76200" marR="76200" marT="76200" marB="7620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EEEEEE"/>
                    </a:solidFill>
                  </a:tcPr>
                </a:tc>
                <a:tc>
                  <a:txBody>
                    <a:bodyPr/>
                    <a:lstStyle/>
                    <a:p>
                      <a:pPr fontAlgn="base"/>
                      <a:r>
                        <a:rPr lang="en-US" sz="1200" b="1" dirty="0">
                          <a:effectLst/>
                          <a:latin typeface="Segoe" panose="020B0502040504020203" pitchFamily="34" charset="0"/>
                        </a:rPr>
                        <a:t>SOURCE PORT</a:t>
                      </a:r>
                    </a:p>
                  </a:txBody>
                  <a:tcPr marL="76200" marR="76200" marT="76200" marB="7620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EEEEEE"/>
                    </a:solidFill>
                  </a:tcPr>
                </a:tc>
                <a:tc>
                  <a:txBody>
                    <a:bodyPr/>
                    <a:lstStyle/>
                    <a:p>
                      <a:pPr fontAlgn="base"/>
                      <a:r>
                        <a:rPr lang="en-US" sz="1200" b="1" dirty="0">
                          <a:effectLst/>
                          <a:latin typeface="Segoe" panose="020B0502040504020203" pitchFamily="34" charset="0"/>
                        </a:rPr>
                        <a:t>DESTINATION IP</a:t>
                      </a:r>
                    </a:p>
                  </a:txBody>
                  <a:tcPr marL="76200" marR="76200" marT="76200" marB="7620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EEEEEE"/>
                    </a:solidFill>
                  </a:tcPr>
                </a:tc>
                <a:tc>
                  <a:txBody>
                    <a:bodyPr/>
                    <a:lstStyle/>
                    <a:p>
                      <a:pPr fontAlgn="base"/>
                      <a:r>
                        <a:rPr lang="en-US" sz="1200" b="1" dirty="0">
                          <a:effectLst/>
                          <a:latin typeface="Segoe" panose="020B0502040504020203" pitchFamily="34" charset="0"/>
                        </a:rPr>
                        <a:t>DESTINATION PORT</a:t>
                      </a:r>
                    </a:p>
                  </a:txBody>
                  <a:tcPr marL="76200" marR="76200" marT="76200" marB="7620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EEEEEE"/>
                    </a:solidFill>
                  </a:tcPr>
                </a:tc>
                <a:tc>
                  <a:txBody>
                    <a:bodyPr/>
                    <a:lstStyle/>
                    <a:p>
                      <a:pPr fontAlgn="base"/>
                      <a:r>
                        <a:rPr lang="en-US" sz="1200" b="1" dirty="0">
                          <a:effectLst/>
                          <a:latin typeface="Segoe" panose="020B0502040504020203" pitchFamily="34" charset="0"/>
                        </a:rPr>
                        <a:t>PROTOCOL</a:t>
                      </a:r>
                    </a:p>
                  </a:txBody>
                  <a:tcPr marL="76200" marR="76200" marT="76200" marB="7620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EEEEEE"/>
                    </a:solidFill>
                  </a:tcPr>
                </a:tc>
                <a:tc>
                  <a:txBody>
                    <a:bodyPr/>
                    <a:lstStyle/>
                    <a:p>
                      <a:pPr fontAlgn="base"/>
                      <a:r>
                        <a:rPr lang="en-US" sz="1200" b="1" dirty="0">
                          <a:effectLst/>
                          <a:latin typeface="Segoe" panose="020B0502040504020203" pitchFamily="34" charset="0"/>
                        </a:rPr>
                        <a:t>ACCESS</a:t>
                      </a:r>
                    </a:p>
                  </a:txBody>
                  <a:tcPr marL="76200" marR="76200" marT="76200" marB="7620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EEEEEE"/>
                    </a:solidFill>
                  </a:tcPr>
                </a:tc>
                <a:extLst>
                  <a:ext uri="{0D108BD9-81ED-4DB2-BD59-A6C34878D82A}">
                    <a16:rowId xmlns:a16="http://schemas.microsoft.com/office/drawing/2014/main" val="4074811116"/>
                  </a:ext>
                </a:extLst>
              </a:tr>
              <a:tr h="846838">
                <a:tc>
                  <a:txBody>
                    <a:bodyPr/>
                    <a:lstStyle/>
                    <a:p>
                      <a:pPr fontAlgn="base"/>
                      <a:r>
                        <a:rPr lang="en-US" sz="1200" dirty="0">
                          <a:effectLst/>
                          <a:latin typeface="Segoe" panose="020B0502040504020203" pitchFamily="34" charset="0"/>
                        </a:rPr>
                        <a:t>ALLOW VNET OUTBOUND</a:t>
                      </a:r>
                    </a:p>
                  </a:txBody>
                  <a:tcPr marL="76200" marR="76200" marT="76200" marB="7620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fontAlgn="base"/>
                      <a:r>
                        <a:rPr lang="en-US" sz="1200" dirty="0">
                          <a:effectLst/>
                          <a:latin typeface="Segoe" panose="020B0502040504020203" pitchFamily="34" charset="0"/>
                        </a:rPr>
                        <a:t>65000</a:t>
                      </a:r>
                    </a:p>
                  </a:txBody>
                  <a:tcPr marL="76200" marR="76200" marT="76200" marB="7620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fontAlgn="base"/>
                      <a:r>
                        <a:rPr lang="en-US" sz="1200" dirty="0">
                          <a:effectLst/>
                          <a:latin typeface="Segoe" panose="020B0502040504020203" pitchFamily="34" charset="0"/>
                        </a:rPr>
                        <a:t>VIRTUAL_</a:t>
                      </a:r>
                      <a:br>
                        <a:rPr lang="en-US" sz="1200" dirty="0">
                          <a:effectLst/>
                          <a:latin typeface="Segoe" panose="020B0502040504020203" pitchFamily="34" charset="0"/>
                        </a:rPr>
                      </a:br>
                      <a:r>
                        <a:rPr lang="en-US" sz="1200" dirty="0">
                          <a:effectLst/>
                          <a:latin typeface="Segoe" panose="020B0502040504020203" pitchFamily="34" charset="0"/>
                        </a:rPr>
                        <a:t>NETWORK</a:t>
                      </a:r>
                    </a:p>
                  </a:txBody>
                  <a:tcPr marL="76200" marR="76200" marT="76200" marB="7620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fontAlgn="base"/>
                      <a:r>
                        <a:rPr lang="en-US" sz="1200" dirty="0">
                          <a:effectLst/>
                          <a:latin typeface="Segoe" panose="020B0502040504020203" pitchFamily="34" charset="0"/>
                        </a:rPr>
                        <a:t>*</a:t>
                      </a:r>
                    </a:p>
                  </a:txBody>
                  <a:tcPr marL="76200" marR="76200" marT="76200" marB="7620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fontAlgn="base"/>
                      <a:r>
                        <a:rPr lang="en-US" sz="1200" dirty="0">
                          <a:effectLst/>
                          <a:latin typeface="Segoe" panose="020B0502040504020203" pitchFamily="34" charset="0"/>
                        </a:rPr>
                        <a:t>VIRTUAL_</a:t>
                      </a:r>
                      <a:br>
                        <a:rPr lang="en-US" sz="1200" dirty="0">
                          <a:effectLst/>
                          <a:latin typeface="Segoe" panose="020B0502040504020203" pitchFamily="34" charset="0"/>
                        </a:rPr>
                      </a:br>
                      <a:r>
                        <a:rPr lang="en-US" sz="1200" dirty="0">
                          <a:effectLst/>
                          <a:latin typeface="Segoe" panose="020B0502040504020203" pitchFamily="34" charset="0"/>
                        </a:rPr>
                        <a:t>NETWORK</a:t>
                      </a:r>
                    </a:p>
                  </a:txBody>
                  <a:tcPr marL="76200" marR="76200" marT="76200" marB="7620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fontAlgn="base"/>
                      <a:r>
                        <a:rPr lang="en-US" sz="1200" dirty="0">
                          <a:effectLst/>
                          <a:latin typeface="Segoe" panose="020B0502040504020203" pitchFamily="34" charset="0"/>
                        </a:rPr>
                        <a:t>*</a:t>
                      </a:r>
                    </a:p>
                  </a:txBody>
                  <a:tcPr marL="76200" marR="76200" marT="76200" marB="7620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fontAlgn="base"/>
                      <a:r>
                        <a:rPr lang="en-US" sz="1200" dirty="0">
                          <a:effectLst/>
                          <a:latin typeface="Segoe" panose="020B0502040504020203" pitchFamily="34" charset="0"/>
                        </a:rPr>
                        <a:t>*</a:t>
                      </a:r>
                    </a:p>
                  </a:txBody>
                  <a:tcPr marL="76200" marR="76200" marT="76200" marB="7620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fontAlgn="base"/>
                      <a:r>
                        <a:rPr lang="en-US" sz="1200" dirty="0">
                          <a:effectLst/>
                          <a:latin typeface="Segoe" panose="020B0502040504020203" pitchFamily="34" charset="0"/>
                        </a:rPr>
                        <a:t>ALLOW</a:t>
                      </a:r>
                    </a:p>
                  </a:txBody>
                  <a:tcPr marL="76200" marR="76200" marT="76200" marB="7620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2387359255"/>
                  </a:ext>
                </a:extLst>
              </a:tr>
              <a:tr h="846838">
                <a:tc>
                  <a:txBody>
                    <a:bodyPr/>
                    <a:lstStyle/>
                    <a:p>
                      <a:pPr fontAlgn="base"/>
                      <a:r>
                        <a:rPr lang="en-US" sz="1200" dirty="0">
                          <a:effectLst/>
                          <a:latin typeface="Segoe" panose="020B0502040504020203" pitchFamily="34" charset="0"/>
                        </a:rPr>
                        <a:t>ALLOW INTERNET OUTBOUND</a:t>
                      </a:r>
                    </a:p>
                  </a:txBody>
                  <a:tcPr marL="76200" marR="76200" marT="76200" marB="7620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fontAlgn="base"/>
                      <a:r>
                        <a:rPr lang="en-US" sz="1200" dirty="0">
                          <a:effectLst/>
                          <a:latin typeface="Segoe" panose="020B0502040504020203" pitchFamily="34" charset="0"/>
                        </a:rPr>
                        <a:t>65001</a:t>
                      </a:r>
                    </a:p>
                  </a:txBody>
                  <a:tcPr marL="76200" marR="76200" marT="76200" marB="7620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fontAlgn="base"/>
                      <a:r>
                        <a:rPr lang="en-US" sz="1200" dirty="0">
                          <a:effectLst/>
                          <a:latin typeface="Segoe" panose="020B0502040504020203" pitchFamily="34" charset="0"/>
                        </a:rPr>
                        <a:t>*</a:t>
                      </a:r>
                    </a:p>
                  </a:txBody>
                  <a:tcPr marL="76200" marR="76200" marT="76200" marB="7620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fontAlgn="base"/>
                      <a:r>
                        <a:rPr lang="en-US" sz="1200" dirty="0">
                          <a:effectLst/>
                          <a:latin typeface="Segoe" panose="020B0502040504020203" pitchFamily="34" charset="0"/>
                        </a:rPr>
                        <a:t>*</a:t>
                      </a:r>
                    </a:p>
                  </a:txBody>
                  <a:tcPr marL="76200" marR="76200" marT="76200" marB="7620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fontAlgn="base"/>
                      <a:r>
                        <a:rPr lang="en-US" sz="1200" dirty="0">
                          <a:effectLst/>
                          <a:latin typeface="Segoe" panose="020B0502040504020203" pitchFamily="34" charset="0"/>
                        </a:rPr>
                        <a:t>INTERNET</a:t>
                      </a:r>
                    </a:p>
                  </a:txBody>
                  <a:tcPr marL="76200" marR="76200" marT="76200" marB="7620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fontAlgn="base"/>
                      <a:r>
                        <a:rPr lang="en-US" sz="1200" dirty="0">
                          <a:effectLst/>
                          <a:latin typeface="Segoe" panose="020B0502040504020203" pitchFamily="34" charset="0"/>
                        </a:rPr>
                        <a:t>*</a:t>
                      </a:r>
                    </a:p>
                  </a:txBody>
                  <a:tcPr marL="76200" marR="76200" marT="76200" marB="7620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fontAlgn="base"/>
                      <a:r>
                        <a:rPr lang="en-US" sz="1200" dirty="0">
                          <a:effectLst/>
                          <a:latin typeface="Segoe" panose="020B0502040504020203" pitchFamily="34" charset="0"/>
                        </a:rPr>
                        <a:t>*</a:t>
                      </a:r>
                    </a:p>
                  </a:txBody>
                  <a:tcPr marL="76200" marR="76200" marT="76200" marB="7620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fontAlgn="base"/>
                      <a:r>
                        <a:rPr lang="en-US" sz="1200" dirty="0">
                          <a:effectLst/>
                          <a:latin typeface="Segoe" panose="020B0502040504020203" pitchFamily="34" charset="0"/>
                        </a:rPr>
                        <a:t>ALLOW</a:t>
                      </a:r>
                    </a:p>
                  </a:txBody>
                  <a:tcPr marL="76200" marR="76200" marT="76200" marB="7620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553007145"/>
                  </a:ext>
                </a:extLst>
              </a:tr>
              <a:tr h="625924">
                <a:tc>
                  <a:txBody>
                    <a:bodyPr/>
                    <a:lstStyle/>
                    <a:p>
                      <a:pPr fontAlgn="base"/>
                      <a:r>
                        <a:rPr lang="en-US" sz="1200" dirty="0">
                          <a:effectLst/>
                          <a:latin typeface="Segoe" panose="020B0502040504020203" pitchFamily="34" charset="0"/>
                        </a:rPr>
                        <a:t>DENY ALL OUTBOUND</a:t>
                      </a:r>
                    </a:p>
                  </a:txBody>
                  <a:tcPr marL="76200" marR="76200" marT="76200" marB="7620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fontAlgn="base"/>
                      <a:r>
                        <a:rPr lang="en-US" sz="1200" dirty="0">
                          <a:effectLst/>
                          <a:latin typeface="Segoe" panose="020B0502040504020203" pitchFamily="34" charset="0"/>
                        </a:rPr>
                        <a:t>65500</a:t>
                      </a:r>
                    </a:p>
                  </a:txBody>
                  <a:tcPr marL="76200" marR="76200" marT="76200" marB="7620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fontAlgn="base"/>
                      <a:r>
                        <a:rPr lang="en-US" sz="1200" dirty="0">
                          <a:effectLst/>
                          <a:latin typeface="Segoe" panose="020B0502040504020203" pitchFamily="34" charset="0"/>
                        </a:rPr>
                        <a:t>*</a:t>
                      </a:r>
                    </a:p>
                  </a:txBody>
                  <a:tcPr marL="76200" marR="76200" marT="76200" marB="7620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fontAlgn="base"/>
                      <a:r>
                        <a:rPr lang="en-US" sz="1200" dirty="0">
                          <a:effectLst/>
                          <a:latin typeface="Segoe" panose="020B0502040504020203" pitchFamily="34" charset="0"/>
                        </a:rPr>
                        <a:t>*</a:t>
                      </a:r>
                    </a:p>
                  </a:txBody>
                  <a:tcPr marL="76200" marR="76200" marT="76200" marB="7620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fontAlgn="base"/>
                      <a:r>
                        <a:rPr lang="en-US" sz="1200" dirty="0">
                          <a:effectLst/>
                          <a:latin typeface="Segoe" panose="020B0502040504020203" pitchFamily="34" charset="0"/>
                        </a:rPr>
                        <a:t>*</a:t>
                      </a:r>
                    </a:p>
                  </a:txBody>
                  <a:tcPr marL="76200" marR="76200" marT="76200" marB="7620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fontAlgn="base"/>
                      <a:r>
                        <a:rPr lang="en-US" sz="1200" dirty="0">
                          <a:effectLst/>
                          <a:latin typeface="Segoe" panose="020B0502040504020203" pitchFamily="34" charset="0"/>
                        </a:rPr>
                        <a:t>*</a:t>
                      </a:r>
                    </a:p>
                  </a:txBody>
                  <a:tcPr marL="76200" marR="76200" marT="76200" marB="7620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fontAlgn="base"/>
                      <a:r>
                        <a:rPr lang="en-US" sz="1200" dirty="0">
                          <a:effectLst/>
                          <a:latin typeface="Segoe" panose="020B0502040504020203" pitchFamily="34" charset="0"/>
                        </a:rPr>
                        <a:t>*</a:t>
                      </a:r>
                    </a:p>
                  </a:txBody>
                  <a:tcPr marL="76200" marR="76200" marT="76200" marB="7620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fontAlgn="base"/>
                      <a:r>
                        <a:rPr lang="en-US" sz="1200" dirty="0">
                          <a:effectLst/>
                          <a:latin typeface="Segoe" panose="020B0502040504020203" pitchFamily="34" charset="0"/>
                        </a:rPr>
                        <a:t>DENY</a:t>
                      </a:r>
                    </a:p>
                  </a:txBody>
                  <a:tcPr marL="76200" marR="76200" marT="76200" marB="7620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66576346"/>
                  </a:ext>
                </a:extLst>
              </a:tr>
            </a:tbl>
          </a:graphicData>
        </a:graphic>
      </p:graphicFrame>
    </p:spTree>
    <p:extLst>
      <p:ext uri="{BB962C8B-B14F-4D97-AF65-F5344CB8AC3E}">
        <p14:creationId xmlns:p14="http://schemas.microsoft.com/office/powerpoint/2010/main" val="269862480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E660EEC0-F38C-40B3-84D5-61A132ECD8FE}"/>
              </a:ext>
            </a:extLst>
          </p:cNvPr>
          <p:cNvSpPr>
            <a:spLocks noGrp="1"/>
          </p:cNvSpPr>
          <p:nvPr>
            <p:ph type="title"/>
          </p:nvPr>
        </p:nvSpPr>
        <p:spPr>
          <a:xfrm>
            <a:off x="1984375" y="-2"/>
            <a:ext cx="7773988" cy="740664"/>
          </a:xfrm>
        </p:spPr>
        <p:txBody>
          <a:bodyPr/>
          <a:lstStyle/>
          <a:p>
            <a:r>
              <a:rPr lang="en-US" dirty="0"/>
              <a:t>Firewall Rules</a:t>
            </a:r>
          </a:p>
        </p:txBody>
      </p:sp>
      <p:sp>
        <p:nvSpPr>
          <p:cNvPr id="8" name="Content Placeholder 2">
            <a:extLst>
              <a:ext uri="{FF2B5EF4-FFF2-40B4-BE49-F238E27FC236}">
                <a16:creationId xmlns:a16="http://schemas.microsoft.com/office/drawing/2014/main" id="{6C1015CA-80F2-435C-B428-D2A0867CA8EF}"/>
              </a:ext>
            </a:extLst>
          </p:cNvPr>
          <p:cNvSpPr txBox="1">
            <a:spLocks/>
          </p:cNvSpPr>
          <p:nvPr/>
        </p:nvSpPr>
        <p:spPr>
          <a:xfrm>
            <a:off x="1982788" y="1021216"/>
            <a:ext cx="8119156" cy="2291131"/>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lvl="0"/>
            <a:r>
              <a:rPr lang="en-US" kern="0" dirty="0">
                <a:solidFill>
                  <a:srgbClr val="000000"/>
                </a:solidFill>
              </a:rPr>
              <a:t>Just like with many on-premises Windows machines, virtual machines in Azure have an instance of Windows firewall running</a:t>
            </a:r>
          </a:p>
          <a:p>
            <a:pPr lvl="0"/>
            <a:r>
              <a:rPr lang="en-US" kern="0" dirty="0">
                <a:solidFill>
                  <a:srgbClr val="000000"/>
                </a:solidFill>
              </a:rPr>
              <a:t>Adding an endpoint is the first step in granting access to a port on your virtual machine instance:</a:t>
            </a:r>
          </a:p>
          <a:p>
            <a:pPr marL="0" indent="0">
              <a:buNone/>
            </a:pPr>
            <a:endParaRPr lang="en-US" kern="0" dirty="0">
              <a:solidFill>
                <a:srgbClr val="000000"/>
              </a:solidFill>
            </a:endParaRPr>
          </a:p>
        </p:txBody>
      </p:sp>
      <p:grpSp>
        <p:nvGrpSpPr>
          <p:cNvPr id="9" name="Group 8" descr="External Resources:&#10;Inbound request for port 85&#10;&#10;Azure Load Balancer:&#10;Receives request on public port 85 -Verifies request with ACL &#10;Redirects request to private port 80&#10;&#10;Windows Firewall:&#10;Allows or denies inbound request for port 80&#10;&#10;">
            <a:extLst>
              <a:ext uri="{FF2B5EF4-FFF2-40B4-BE49-F238E27FC236}">
                <a16:creationId xmlns:a16="http://schemas.microsoft.com/office/drawing/2014/main" id="{1F0290F6-D13A-4641-BE6F-8A427537480F}"/>
              </a:ext>
            </a:extLst>
          </p:cNvPr>
          <p:cNvGrpSpPr/>
          <p:nvPr/>
        </p:nvGrpSpPr>
        <p:grpSpPr>
          <a:xfrm>
            <a:off x="2358640" y="3429001"/>
            <a:ext cx="7367453" cy="2690037"/>
            <a:chOff x="834639" y="3429000"/>
            <a:chExt cx="7367453" cy="2690037"/>
          </a:xfrm>
        </p:grpSpPr>
        <p:graphicFrame>
          <p:nvGraphicFramePr>
            <p:cNvPr id="10" name="Diagram 9">
              <a:extLst>
                <a:ext uri="{FF2B5EF4-FFF2-40B4-BE49-F238E27FC236}">
                  <a16:creationId xmlns:a16="http://schemas.microsoft.com/office/drawing/2014/main" id="{8A1B6B85-6D00-4938-BE05-414BAB2DEA79}"/>
                </a:ext>
              </a:extLst>
            </p:cNvPr>
            <p:cNvGraphicFramePr/>
            <p:nvPr>
              <p:extLst/>
            </p:nvPr>
          </p:nvGraphicFramePr>
          <p:xfrm>
            <a:off x="834639" y="3429000"/>
            <a:ext cx="7367453" cy="257338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11" name="Straight Connector 10">
              <a:extLst>
                <a:ext uri="{FF2B5EF4-FFF2-40B4-BE49-F238E27FC236}">
                  <a16:creationId xmlns:a16="http://schemas.microsoft.com/office/drawing/2014/main" id="{3E1CC4E8-1AFC-4411-BA22-E29AA487C58D}"/>
                </a:ext>
              </a:extLst>
            </p:cNvPr>
            <p:cNvCxnSpPr/>
            <p:nvPr/>
          </p:nvCxnSpPr>
          <p:spPr bwMode="auto">
            <a:xfrm>
              <a:off x="2775098" y="6119037"/>
              <a:ext cx="3934046" cy="0"/>
            </a:xfrm>
            <a:prstGeom prst="line">
              <a:avLst/>
            </a:prstGeom>
            <a:gradFill rotWithShape="1">
              <a:gsLst>
                <a:gs pos="0">
                  <a:srgbClr val="E4CD9A"/>
                </a:gs>
                <a:gs pos="100000">
                  <a:srgbClr val="EEEFD7"/>
                </a:gs>
              </a:gsLst>
              <a:lin ang="2700000" scaled="1"/>
            </a:gradFill>
            <a:ln w="9525" cap="flat" cmpd="sng" algn="ctr">
              <a:noFill/>
              <a:prstDash val="solid"/>
              <a:round/>
              <a:headEnd type="none" w="med" len="med"/>
              <a:tailEnd type="none" w="med" len="med"/>
            </a:ln>
            <a:effectLst>
              <a:outerShdw dist="35921" dir="2700000" algn="ctr" rotWithShape="0">
                <a:srgbClr val="AFAFAF"/>
              </a:outerShdw>
            </a:effectLst>
          </p:spPr>
        </p:cxnSp>
      </p:grpSp>
    </p:spTree>
    <p:extLst>
      <p:ext uri="{BB962C8B-B14F-4D97-AF65-F5344CB8AC3E}">
        <p14:creationId xmlns:p14="http://schemas.microsoft.com/office/powerpoint/2010/main" val="100677876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8F8A05-8B30-4429-9768-B9BC1CF77E2D}"/>
              </a:ext>
            </a:extLst>
          </p:cNvPr>
          <p:cNvSpPr>
            <a:spLocks noGrp="1"/>
          </p:cNvSpPr>
          <p:nvPr>
            <p:ph type="title"/>
          </p:nvPr>
        </p:nvSpPr>
        <p:spPr>
          <a:xfrm>
            <a:off x="460375" y="-2"/>
            <a:ext cx="7773988" cy="740664"/>
          </a:xfrm>
        </p:spPr>
        <p:txBody>
          <a:bodyPr/>
          <a:lstStyle/>
          <a:p>
            <a:r>
              <a:rPr lang="en-US" dirty="0"/>
              <a:t>Load balancers</a:t>
            </a:r>
          </a:p>
        </p:txBody>
      </p:sp>
      <p:sp>
        <p:nvSpPr>
          <p:cNvPr id="3" name="Content Placeholder 2">
            <a:extLst>
              <a:ext uri="{FF2B5EF4-FFF2-40B4-BE49-F238E27FC236}">
                <a16:creationId xmlns:a16="http://schemas.microsoft.com/office/drawing/2014/main" id="{BC0AC270-8CCE-48D9-BE6E-031FCFF0FDD4}"/>
              </a:ext>
            </a:extLst>
          </p:cNvPr>
          <p:cNvSpPr>
            <a:spLocks noGrp="1"/>
          </p:cNvSpPr>
          <p:nvPr/>
        </p:nvSpPr>
        <p:spPr bwMode="auto">
          <a:xfrm>
            <a:off x="460375" y="740662"/>
            <a:ext cx="8119156" cy="514735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r>
              <a:rPr lang="en-US" b="0" dirty="0"/>
              <a:t>Azure Load Balancer:</a:t>
            </a:r>
          </a:p>
          <a:p>
            <a:pPr lvl="1"/>
            <a:r>
              <a:rPr lang="en-US" b="0" dirty="0"/>
              <a:t>Internal load balancer</a:t>
            </a:r>
          </a:p>
          <a:p>
            <a:pPr lvl="2"/>
            <a:r>
              <a:rPr lang="en-US" b="0" dirty="0">
                <a:ea typeface="Calibri"/>
              </a:rPr>
              <a:t>Direct server return </a:t>
            </a:r>
            <a:endParaRPr lang="en-US" b="0" dirty="0"/>
          </a:p>
          <a:p>
            <a:pPr lvl="1"/>
            <a:r>
              <a:rPr lang="en-US" b="0" dirty="0"/>
              <a:t>Internet-facing load balancer</a:t>
            </a:r>
          </a:p>
          <a:p>
            <a:pPr lvl="1"/>
            <a:r>
              <a:rPr lang="en-US" b="0" dirty="0"/>
              <a:t>To configure:</a:t>
            </a:r>
          </a:p>
          <a:p>
            <a:pPr lvl="2"/>
            <a:r>
              <a:rPr lang="en-US" b="0" dirty="0"/>
              <a:t>Assign a front-end IP</a:t>
            </a:r>
          </a:p>
          <a:p>
            <a:pPr lvl="3"/>
            <a:r>
              <a:rPr lang="en-US" b="0" dirty="0"/>
              <a:t>Public for an Internet-facing load balancer</a:t>
            </a:r>
          </a:p>
          <a:p>
            <a:pPr lvl="3"/>
            <a:r>
              <a:rPr lang="en-US" b="0" dirty="0"/>
              <a:t>Private for an internal load balancer</a:t>
            </a:r>
          </a:p>
          <a:p>
            <a:pPr lvl="2"/>
            <a:r>
              <a:rPr lang="en-US" b="0" dirty="0"/>
              <a:t>Assign back-end address pool </a:t>
            </a:r>
          </a:p>
          <a:p>
            <a:pPr lvl="2"/>
            <a:r>
              <a:rPr lang="en-US" b="0" dirty="0"/>
              <a:t>Create load-balancing rules </a:t>
            </a:r>
          </a:p>
          <a:p>
            <a:pPr lvl="2"/>
            <a:r>
              <a:rPr lang="en-US" b="0" dirty="0"/>
              <a:t>Create inbound NAT rules (optional)</a:t>
            </a:r>
          </a:p>
          <a:p>
            <a:pPr lvl="2"/>
            <a:r>
              <a:rPr lang="en-US" b="0" dirty="0"/>
              <a:t>Create health probes </a:t>
            </a:r>
          </a:p>
          <a:p>
            <a:r>
              <a:rPr lang="en-US" b="0" dirty="0"/>
              <a:t>Application Gateway</a:t>
            </a:r>
          </a:p>
          <a:p>
            <a:r>
              <a:rPr lang="en-US" b="0" dirty="0"/>
              <a:t>Traffic Manager</a:t>
            </a:r>
          </a:p>
          <a:p>
            <a:endParaRPr lang="en-US" b="0" dirty="0"/>
          </a:p>
        </p:txBody>
      </p:sp>
    </p:spTree>
    <p:extLst>
      <p:ext uri="{BB962C8B-B14F-4D97-AF65-F5344CB8AC3E}">
        <p14:creationId xmlns:p14="http://schemas.microsoft.com/office/powerpoint/2010/main" val="53663147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6EED52-0E8F-4172-B193-330AE651D9C6}"/>
              </a:ext>
            </a:extLst>
          </p:cNvPr>
          <p:cNvSpPr>
            <a:spLocks noGrp="1"/>
          </p:cNvSpPr>
          <p:nvPr>
            <p:ph type="title"/>
          </p:nvPr>
        </p:nvSpPr>
        <p:spPr>
          <a:xfrm>
            <a:off x="460375" y="-2"/>
            <a:ext cx="7773988" cy="740664"/>
          </a:xfrm>
        </p:spPr>
        <p:txBody>
          <a:bodyPr/>
          <a:lstStyle/>
          <a:p>
            <a:r>
              <a:rPr lang="en-US" dirty="0"/>
              <a:t>Application Gateway </a:t>
            </a:r>
          </a:p>
        </p:txBody>
      </p:sp>
      <p:pic>
        <p:nvPicPr>
          <p:cNvPr id="3" name="Picture 2">
            <a:extLst>
              <a:ext uri="{FF2B5EF4-FFF2-40B4-BE49-F238E27FC236}">
                <a16:creationId xmlns:a16="http://schemas.microsoft.com/office/drawing/2014/main" id="{226A2E16-B8C6-4328-80E8-4C7724384B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7238" y="1280277"/>
            <a:ext cx="7909524" cy="4297445"/>
          </a:xfrm>
          <a:prstGeom prst="rect">
            <a:avLst/>
          </a:prstGeom>
        </p:spPr>
      </p:pic>
    </p:spTree>
    <p:extLst>
      <p:ext uri="{BB962C8B-B14F-4D97-AF65-F5344CB8AC3E}">
        <p14:creationId xmlns:p14="http://schemas.microsoft.com/office/powerpoint/2010/main" val="43992882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5FE22-D61F-445E-ADAC-A93D67197871}"/>
              </a:ext>
            </a:extLst>
          </p:cNvPr>
          <p:cNvSpPr>
            <a:spLocks noGrp="1"/>
          </p:cNvSpPr>
          <p:nvPr>
            <p:ph type="title"/>
          </p:nvPr>
        </p:nvSpPr>
        <p:spPr>
          <a:xfrm>
            <a:off x="460375" y="-2"/>
            <a:ext cx="7773988" cy="740664"/>
          </a:xfrm>
        </p:spPr>
        <p:txBody>
          <a:bodyPr/>
          <a:lstStyle/>
          <a:p>
            <a:r>
              <a:rPr lang="en-US" dirty="0"/>
              <a:t>Hybrid Connectivity</a:t>
            </a:r>
          </a:p>
        </p:txBody>
      </p:sp>
      <p:sp>
        <p:nvSpPr>
          <p:cNvPr id="3" name="Content Placeholder 2">
            <a:extLst>
              <a:ext uri="{FF2B5EF4-FFF2-40B4-BE49-F238E27FC236}">
                <a16:creationId xmlns:a16="http://schemas.microsoft.com/office/drawing/2014/main" id="{0C7DF0EB-65E3-4453-A432-EF1F90511FEB}"/>
              </a:ext>
            </a:extLst>
          </p:cNvPr>
          <p:cNvSpPr>
            <a:spLocks noGrp="1"/>
          </p:cNvSpPr>
          <p:nvPr/>
        </p:nvSpPr>
        <p:spPr bwMode="auto">
          <a:xfrm>
            <a:off x="83902" y="1021215"/>
            <a:ext cx="8825345" cy="514735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marL="0" indent="0">
              <a:buNone/>
            </a:pPr>
            <a:endParaRPr lang="en-US" dirty="0"/>
          </a:p>
        </p:txBody>
      </p:sp>
      <p:sp>
        <p:nvSpPr>
          <p:cNvPr id="4" name="Rectangle 3">
            <a:extLst>
              <a:ext uri="{FF2B5EF4-FFF2-40B4-BE49-F238E27FC236}">
                <a16:creationId xmlns:a16="http://schemas.microsoft.com/office/drawing/2014/main" id="{A20CFE18-67EE-4550-96F6-E873FE74473A}"/>
              </a:ext>
            </a:extLst>
          </p:cNvPr>
          <p:cNvSpPr/>
          <p:nvPr/>
        </p:nvSpPr>
        <p:spPr>
          <a:xfrm>
            <a:off x="205531" y="5639148"/>
            <a:ext cx="8720355" cy="646331"/>
          </a:xfrm>
          <a:prstGeom prst="rect">
            <a:avLst/>
          </a:prstGeom>
        </p:spPr>
        <p:txBody>
          <a:bodyPr wrap="square">
            <a:spAutoFit/>
          </a:bodyPr>
          <a:lstStyle/>
          <a:p>
            <a:r>
              <a:rPr lang="en-US" dirty="0">
                <a:latin typeface="Segoe UI" panose="020B0502040204020203" pitchFamily="34" charset="0"/>
                <a:cs typeface="Segoe UI" panose="020B0502040204020203" pitchFamily="34" charset="0"/>
              </a:rPr>
              <a:t>https://docs.microsoft.com/en-us/azure/app-service/app-service-hybrid-connections</a:t>
            </a:r>
          </a:p>
        </p:txBody>
      </p:sp>
      <p:pic>
        <p:nvPicPr>
          <p:cNvPr id="5" name="Picture 4" descr="A picture containing device&#10;&#10;Description generated with high confidence">
            <a:extLst>
              <a:ext uri="{FF2B5EF4-FFF2-40B4-BE49-F238E27FC236}">
                <a16:creationId xmlns:a16="http://schemas.microsoft.com/office/drawing/2014/main" id="{F33CD55C-1E9C-46E3-9166-CCBF0DA123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3905" y="2133762"/>
            <a:ext cx="7676190" cy="2590476"/>
          </a:xfrm>
          <a:prstGeom prst="rect">
            <a:avLst/>
          </a:prstGeom>
        </p:spPr>
      </p:pic>
    </p:spTree>
    <p:extLst>
      <p:ext uri="{BB962C8B-B14F-4D97-AF65-F5344CB8AC3E}">
        <p14:creationId xmlns:p14="http://schemas.microsoft.com/office/powerpoint/2010/main" val="163321150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5A1E34-EB1A-4EBF-8239-F3F9136150A0}"/>
              </a:ext>
            </a:extLst>
          </p:cNvPr>
          <p:cNvSpPr>
            <a:spLocks noGrp="1"/>
          </p:cNvSpPr>
          <p:nvPr>
            <p:ph type="title"/>
          </p:nvPr>
        </p:nvSpPr>
        <p:spPr/>
        <p:txBody>
          <a:bodyPr/>
          <a:lstStyle/>
          <a:p>
            <a:r>
              <a:rPr lang="en-US" dirty="0"/>
              <a:t>Lab: Creating an Azure Virtual Machine for Development and Testing</a:t>
            </a:r>
          </a:p>
        </p:txBody>
      </p:sp>
      <p:sp>
        <p:nvSpPr>
          <p:cNvPr id="3" name="Text Placeholder 2">
            <a:extLst>
              <a:ext uri="{FF2B5EF4-FFF2-40B4-BE49-F238E27FC236}">
                <a16:creationId xmlns:a16="http://schemas.microsoft.com/office/drawing/2014/main" id="{22F21B33-39B1-40D5-9248-097427DBA575}"/>
              </a:ext>
            </a:extLst>
          </p:cNvPr>
          <p:cNvSpPr>
            <a:spLocks noGrp="1"/>
          </p:cNvSpPr>
          <p:nvPr>
            <p:ph type="body" idx="1"/>
          </p:nvPr>
        </p:nvSpPr>
        <p:spPr>
          <a:xfrm>
            <a:off x="1982788" y="1021216"/>
            <a:ext cx="8119156" cy="2739211"/>
          </a:xfrm>
        </p:spPr>
        <p:txBody>
          <a:bodyPr>
            <a:spAutoFit/>
          </a:bodyPr>
          <a:lstStyle/>
          <a:p>
            <a:r>
              <a:rPr lang="en-US" dirty="0"/>
              <a:t>Exercise 1: Creating a Network and Resource Container
Exercise 2: Creating a Development Virtual Machine
Exercise 3: Configuring the Virtual Machine for Development</a:t>
            </a:r>
          </a:p>
        </p:txBody>
      </p:sp>
    </p:spTree>
    <p:extLst>
      <p:ext uri="{BB962C8B-B14F-4D97-AF65-F5344CB8AC3E}">
        <p14:creationId xmlns:p14="http://schemas.microsoft.com/office/powerpoint/2010/main" val="102732320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0D62B7-057C-4916-B9E3-701965593B34}"/>
              </a:ext>
            </a:extLst>
          </p:cNvPr>
          <p:cNvSpPr>
            <a:spLocks noGrp="1"/>
          </p:cNvSpPr>
          <p:nvPr>
            <p:ph type="ctrTitle" sz="quarter"/>
          </p:nvPr>
        </p:nvSpPr>
        <p:spPr>
          <a:xfrm>
            <a:off x="4724401" y="2022868"/>
            <a:ext cx="5732417" cy="627864"/>
          </a:xfrm>
        </p:spPr>
        <p:txBody>
          <a:bodyPr/>
          <a:lstStyle/>
          <a:p>
            <a:r>
              <a:rPr lang="en-US" dirty="0"/>
              <a:t>Module 3</a:t>
            </a:r>
          </a:p>
        </p:txBody>
      </p:sp>
      <p:sp>
        <p:nvSpPr>
          <p:cNvPr id="3" name="Subtitle 2">
            <a:extLst>
              <a:ext uri="{FF2B5EF4-FFF2-40B4-BE49-F238E27FC236}">
                <a16:creationId xmlns:a16="http://schemas.microsoft.com/office/drawing/2014/main" id="{E21CCE05-0482-48A8-90A7-AE2FF5A1C6ED}"/>
              </a:ext>
            </a:extLst>
          </p:cNvPr>
          <p:cNvSpPr>
            <a:spLocks noGrp="1"/>
          </p:cNvSpPr>
          <p:nvPr>
            <p:ph type="subTitle" sz="quarter" idx="1"/>
          </p:nvPr>
        </p:nvSpPr>
        <p:spPr/>
        <p:txBody>
          <a:bodyPr/>
          <a:lstStyle/>
          <a:p>
            <a:r>
              <a:rPr lang="en-US" dirty="0"/>
              <a:t>Hosting Web Applications on the Azure Platform
</a:t>
            </a:r>
          </a:p>
        </p:txBody>
      </p:sp>
    </p:spTree>
    <p:extLst>
      <p:ext uri="{BB962C8B-B14F-4D97-AF65-F5344CB8AC3E}">
        <p14:creationId xmlns:p14="http://schemas.microsoft.com/office/powerpoint/2010/main" val="58659104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rot="16200000">
            <a:off x="680464" y="4894339"/>
            <a:ext cx="2042462" cy="256751"/>
          </a:xfrm>
          <a:prstGeom prst="rect">
            <a:avLst/>
          </a:prstGeom>
          <a:noFill/>
        </p:spPr>
        <p:txBody>
          <a:bodyPr wrap="none" lIns="134451" tIns="107561" rIns="134451" bIns="107561" rtlCol="0">
            <a:noAutofit/>
          </a:bodyPr>
          <a:lstStyle/>
          <a:p>
            <a:pPr defTabSz="685478">
              <a:lnSpc>
                <a:spcPct val="90000"/>
              </a:lnSpc>
              <a:spcAft>
                <a:spcPts val="441"/>
              </a:spcAft>
              <a:defRPr/>
            </a:pPr>
            <a:r>
              <a:rPr lang="de-DE" sz="2100" dirty="0">
                <a:solidFill>
                  <a:srgbClr val="FFFFFF">
                    <a:lumMod val="50000"/>
                  </a:srgbClr>
                </a:solidFill>
                <a:latin typeface="Segoe UI Light"/>
                <a:cs typeface="Segoe UI" panose="020B0502040204020203" pitchFamily="34" charset="0"/>
              </a:rPr>
              <a:t>http://azureplatform.azurewebsites.net/</a:t>
            </a:r>
            <a:endParaRPr lang="en-US" sz="2100" dirty="0">
              <a:solidFill>
                <a:srgbClr val="FFFFFF">
                  <a:lumMod val="50000"/>
                </a:srgbClr>
              </a:solidFill>
              <a:latin typeface="Segoe UI Light"/>
              <a:cs typeface="Segoe UI" panose="020B0502040204020203" pitchFamily="34" charset="0"/>
            </a:endParaRPr>
          </a:p>
        </p:txBody>
      </p:sp>
      <p:sp>
        <p:nvSpPr>
          <p:cNvPr id="17" name="TextBox 16"/>
          <p:cNvSpPr txBox="1"/>
          <p:nvPr/>
        </p:nvSpPr>
        <p:spPr>
          <a:xfrm rot="16200000">
            <a:off x="9742002" y="5471894"/>
            <a:ext cx="1316435" cy="257783"/>
          </a:xfrm>
          <a:prstGeom prst="rect">
            <a:avLst/>
          </a:prstGeom>
          <a:noFill/>
        </p:spPr>
        <p:txBody>
          <a:bodyPr wrap="none" lIns="134451" tIns="107561" rIns="134451" bIns="107561" rtlCol="0">
            <a:noAutofit/>
          </a:bodyPr>
          <a:lstStyle/>
          <a:p>
            <a:pPr algn="r" defTabSz="685478">
              <a:lnSpc>
                <a:spcPct val="90000"/>
              </a:lnSpc>
              <a:spcAft>
                <a:spcPts val="441"/>
              </a:spcAft>
              <a:defRPr/>
            </a:pPr>
            <a:r>
              <a:rPr lang="de-DE" sz="900" dirty="0">
                <a:solidFill>
                  <a:srgbClr val="FFFFFF">
                    <a:lumMod val="50000"/>
                  </a:srgbClr>
                </a:solidFill>
                <a:latin typeface="Segoe UI Light"/>
                <a:cs typeface="Segoe UI" panose="020B0502040204020203" pitchFamily="34" charset="0"/>
              </a:rPr>
              <a:t>* Preview Services</a:t>
            </a:r>
            <a:endParaRPr lang="en-US" sz="900" dirty="0">
              <a:solidFill>
                <a:srgbClr val="FFFFFF">
                  <a:lumMod val="50000"/>
                </a:srgbClr>
              </a:solidFill>
              <a:latin typeface="Segoe UI Light"/>
              <a:cs typeface="Segoe UI" panose="020B0502040204020203" pitchFamily="34" charset="0"/>
            </a:endParaRPr>
          </a:p>
        </p:txBody>
      </p:sp>
      <p:pic>
        <p:nvPicPr>
          <p:cNvPr id="7" name="Picture 6"/>
          <p:cNvPicPr>
            <a:picLocks noChangeAspect="1"/>
          </p:cNvPicPr>
          <p:nvPr/>
        </p:nvPicPr>
        <p:blipFill>
          <a:blip r:embed="rId3"/>
          <a:stretch>
            <a:fillRect/>
          </a:stretch>
        </p:blipFill>
        <p:spPr>
          <a:xfrm>
            <a:off x="2246116" y="4146268"/>
            <a:ext cx="2264569" cy="1228725"/>
          </a:xfrm>
          <a:prstGeom prst="rect">
            <a:avLst/>
          </a:prstGeom>
        </p:spPr>
      </p:pic>
      <p:pic>
        <p:nvPicPr>
          <p:cNvPr id="8" name="Picture 7"/>
          <p:cNvPicPr>
            <a:picLocks noChangeAspect="1"/>
          </p:cNvPicPr>
          <p:nvPr/>
        </p:nvPicPr>
        <p:blipFill>
          <a:blip r:embed="rId4"/>
          <a:stretch>
            <a:fillRect/>
          </a:stretch>
        </p:blipFill>
        <p:spPr>
          <a:xfrm>
            <a:off x="2252665" y="2530305"/>
            <a:ext cx="2232422" cy="1582341"/>
          </a:xfrm>
          <a:prstGeom prst="rect">
            <a:avLst/>
          </a:prstGeom>
        </p:spPr>
      </p:pic>
      <p:pic>
        <p:nvPicPr>
          <p:cNvPr id="9" name="Picture 8"/>
          <p:cNvPicPr>
            <a:picLocks noChangeAspect="1"/>
          </p:cNvPicPr>
          <p:nvPr/>
        </p:nvPicPr>
        <p:blipFill>
          <a:blip r:embed="rId5"/>
          <a:stretch>
            <a:fillRect/>
          </a:stretch>
        </p:blipFill>
        <p:spPr>
          <a:xfrm>
            <a:off x="2262190" y="964604"/>
            <a:ext cx="2218135" cy="1571625"/>
          </a:xfrm>
          <a:prstGeom prst="rect">
            <a:avLst/>
          </a:prstGeom>
        </p:spPr>
      </p:pic>
      <p:pic>
        <p:nvPicPr>
          <p:cNvPr id="23" name="Picture 22"/>
          <p:cNvPicPr>
            <a:picLocks noChangeAspect="1"/>
          </p:cNvPicPr>
          <p:nvPr/>
        </p:nvPicPr>
        <p:blipFill rotWithShape="1">
          <a:blip r:embed="rId6"/>
          <a:srcRect b="7848"/>
          <a:stretch/>
        </p:blipFill>
        <p:spPr>
          <a:xfrm>
            <a:off x="2250879" y="5441672"/>
            <a:ext cx="7690247" cy="523361"/>
          </a:xfrm>
          <a:prstGeom prst="rect">
            <a:avLst/>
          </a:prstGeom>
        </p:spPr>
      </p:pic>
      <p:pic>
        <p:nvPicPr>
          <p:cNvPr id="19" name="Picture 18"/>
          <p:cNvPicPr>
            <a:picLocks noChangeAspect="1"/>
          </p:cNvPicPr>
          <p:nvPr/>
        </p:nvPicPr>
        <p:blipFill>
          <a:blip r:embed="rId7"/>
          <a:stretch>
            <a:fillRect/>
          </a:stretch>
        </p:blipFill>
        <p:spPr>
          <a:xfrm>
            <a:off x="7692631" y="936932"/>
            <a:ext cx="2218135" cy="1571625"/>
          </a:xfrm>
          <a:prstGeom prst="rect">
            <a:avLst/>
          </a:prstGeom>
        </p:spPr>
      </p:pic>
      <p:pic>
        <p:nvPicPr>
          <p:cNvPr id="20" name="Picture 19"/>
          <p:cNvPicPr>
            <a:picLocks noChangeAspect="1"/>
          </p:cNvPicPr>
          <p:nvPr/>
        </p:nvPicPr>
        <p:blipFill>
          <a:blip r:embed="rId8"/>
          <a:stretch>
            <a:fillRect/>
          </a:stretch>
        </p:blipFill>
        <p:spPr>
          <a:xfrm>
            <a:off x="7697393" y="2538611"/>
            <a:ext cx="2264569" cy="1246585"/>
          </a:xfrm>
          <a:prstGeom prst="rect">
            <a:avLst/>
          </a:prstGeom>
        </p:spPr>
      </p:pic>
      <p:pic>
        <p:nvPicPr>
          <p:cNvPr id="21" name="Picture 20"/>
          <p:cNvPicPr>
            <a:picLocks noChangeAspect="1"/>
          </p:cNvPicPr>
          <p:nvPr/>
        </p:nvPicPr>
        <p:blipFill>
          <a:blip r:embed="rId9"/>
          <a:stretch>
            <a:fillRect/>
          </a:stretch>
        </p:blipFill>
        <p:spPr>
          <a:xfrm>
            <a:off x="7710340" y="3819192"/>
            <a:ext cx="2207419" cy="1585913"/>
          </a:xfrm>
          <a:prstGeom prst="rect">
            <a:avLst/>
          </a:prstGeom>
        </p:spPr>
      </p:pic>
      <p:pic>
        <p:nvPicPr>
          <p:cNvPr id="14" name="Picture 13"/>
          <p:cNvPicPr>
            <a:picLocks noChangeAspect="1"/>
          </p:cNvPicPr>
          <p:nvPr/>
        </p:nvPicPr>
        <p:blipFill>
          <a:blip r:embed="rId10"/>
          <a:stretch>
            <a:fillRect/>
          </a:stretch>
        </p:blipFill>
        <p:spPr>
          <a:xfrm>
            <a:off x="4999955" y="941450"/>
            <a:ext cx="2228850" cy="1600200"/>
          </a:xfrm>
          <a:prstGeom prst="rect">
            <a:avLst/>
          </a:prstGeom>
        </p:spPr>
      </p:pic>
      <p:pic>
        <p:nvPicPr>
          <p:cNvPr id="15" name="Picture 14"/>
          <p:cNvPicPr>
            <a:picLocks noChangeAspect="1"/>
          </p:cNvPicPr>
          <p:nvPr/>
        </p:nvPicPr>
        <p:blipFill>
          <a:blip r:embed="rId11"/>
          <a:stretch>
            <a:fillRect/>
          </a:stretch>
        </p:blipFill>
        <p:spPr>
          <a:xfrm>
            <a:off x="5003527" y="2536887"/>
            <a:ext cx="2221706" cy="1268016"/>
          </a:xfrm>
          <a:prstGeom prst="rect">
            <a:avLst/>
          </a:prstGeom>
        </p:spPr>
      </p:pic>
      <p:pic>
        <p:nvPicPr>
          <p:cNvPr id="18" name="Picture 17"/>
          <p:cNvPicPr>
            <a:picLocks noChangeAspect="1"/>
          </p:cNvPicPr>
          <p:nvPr/>
        </p:nvPicPr>
        <p:blipFill>
          <a:blip r:embed="rId12"/>
          <a:stretch>
            <a:fillRect/>
          </a:stretch>
        </p:blipFill>
        <p:spPr>
          <a:xfrm>
            <a:off x="4998765" y="3800141"/>
            <a:ext cx="2235994" cy="1603772"/>
          </a:xfrm>
          <a:prstGeom prst="rect">
            <a:avLst/>
          </a:prstGeom>
        </p:spPr>
      </p:pic>
      <p:sp>
        <p:nvSpPr>
          <p:cNvPr id="2" name="Rectangle 1">
            <a:extLst>
              <a:ext uri="{FF2B5EF4-FFF2-40B4-BE49-F238E27FC236}">
                <a16:creationId xmlns:a16="http://schemas.microsoft.com/office/drawing/2014/main" id="{732257A5-50C9-4C2E-B8B5-486C1E77A629}"/>
              </a:ext>
            </a:extLst>
          </p:cNvPr>
          <p:cNvSpPr/>
          <p:nvPr/>
        </p:nvSpPr>
        <p:spPr bwMode="auto">
          <a:xfrm>
            <a:off x="4998765" y="936931"/>
            <a:ext cx="2235994" cy="1562198"/>
          </a:xfrm>
          <a:prstGeom prst="rect">
            <a:avLst/>
          </a:prstGeom>
          <a:noFill/>
          <a:ln>
            <a:solidFill>
              <a:srgbClr val="FF0000"/>
            </a:solid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182880" tIns="45720" rIns="182880" bIns="45720" numCol="1" rtlCol="0" anchor="ctr" anchorCtr="0" compatLnSpc="1">
            <a:prstTxWarp prst="textNoShape">
              <a:avLst/>
            </a:prstTxWarp>
          </a:bodyPr>
          <a:lstStyle/>
          <a:p>
            <a:pPr algn="ctr" eaLnBrk="0" fontAlgn="base" hangingPunct="0">
              <a:spcBef>
                <a:spcPct val="0"/>
              </a:spcBef>
              <a:spcAft>
                <a:spcPct val="0"/>
              </a:spcAft>
            </a:pPr>
            <a:endParaRPr lang="en-US" b="1" dirty="0">
              <a:solidFill>
                <a:schemeClr val="tx1"/>
              </a:solidFill>
              <a:latin typeface="Segoe UI" panose="020B0502040204020203" pitchFamily="34" charset="0"/>
            </a:endParaRPr>
          </a:p>
        </p:txBody>
      </p:sp>
    </p:spTree>
    <p:extLst>
      <p:ext uri="{BB962C8B-B14F-4D97-AF65-F5344CB8AC3E}">
        <p14:creationId xmlns:p14="http://schemas.microsoft.com/office/powerpoint/2010/main" val="19808718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0"/>
            <a:ext cx="8229600" cy="740664"/>
          </a:xfrm>
        </p:spPr>
        <p:txBody>
          <a:bodyPr/>
          <a:lstStyle/>
          <a:p>
            <a:r>
              <a:rPr lang="en-US" dirty="0"/>
              <a:t>Azure Certification Path</a:t>
            </a:r>
          </a:p>
        </p:txBody>
      </p:sp>
      <p:sp>
        <p:nvSpPr>
          <p:cNvPr id="34" name="Right Arrow 33"/>
          <p:cNvSpPr/>
          <p:nvPr/>
        </p:nvSpPr>
        <p:spPr>
          <a:xfrm rot="16200000" flipV="1">
            <a:off x="6750654" y="4177950"/>
            <a:ext cx="494887" cy="273891"/>
          </a:xfrm>
          <a:prstGeom prst="right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Segoe UI"/>
            </a:endParaRPr>
          </a:p>
        </p:txBody>
      </p:sp>
      <p:grpSp>
        <p:nvGrpSpPr>
          <p:cNvPr id="36" name="Group 35"/>
          <p:cNvGrpSpPr/>
          <p:nvPr/>
        </p:nvGrpSpPr>
        <p:grpSpPr>
          <a:xfrm>
            <a:off x="6176491" y="2355916"/>
            <a:ext cx="1661516" cy="1505453"/>
            <a:chOff x="2499152" y="1707525"/>
            <a:chExt cx="1661516" cy="1505453"/>
          </a:xfrm>
        </p:grpSpPr>
        <p:grpSp>
          <p:nvGrpSpPr>
            <p:cNvPr id="48" name="Group 47"/>
            <p:cNvGrpSpPr/>
            <p:nvPr/>
          </p:nvGrpSpPr>
          <p:grpSpPr>
            <a:xfrm>
              <a:off x="2528661" y="1707525"/>
              <a:ext cx="1632007" cy="1505453"/>
              <a:chOff x="3236916" y="1816140"/>
              <a:chExt cx="1047052" cy="965858"/>
            </a:xfrm>
          </p:grpSpPr>
          <p:sp>
            <p:nvSpPr>
              <p:cNvPr id="50" name="Rectangle 49"/>
              <p:cNvSpPr>
                <a:spLocks/>
              </p:cNvSpPr>
              <p:nvPr/>
            </p:nvSpPr>
            <p:spPr bwMode="auto">
              <a:xfrm>
                <a:off x="3241552" y="1816140"/>
                <a:ext cx="1042416" cy="965858"/>
              </a:xfrm>
              <a:prstGeom prst="rect">
                <a:avLst/>
              </a:prstGeom>
              <a:solidFill>
                <a:srgbClr val="4668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5" tIns="34295" rIns="34295" bIns="34295" numCol="1" spcCol="0" rtlCol="0" fromWordArt="0" anchor="b" anchorCtr="0" forceAA="0" compatLnSpc="1">
                <a:prstTxWarp prst="textNoShape">
                  <a:avLst/>
                </a:prstTxWarp>
                <a:noAutofit/>
              </a:bodyPr>
              <a:lstStyle/>
              <a:p>
                <a:pPr defTabSz="685864"/>
                <a:endParaRPr lang="en-US" sz="1400" dirty="0">
                  <a:solidFill>
                    <a:prstClr val="white"/>
                  </a:solidFill>
                  <a:latin typeface="Segoe UI"/>
                  <a:ea typeface="Segoe UI" pitchFamily="34" charset="0"/>
                  <a:cs typeface="Segoe UI" pitchFamily="34" charset="0"/>
                </a:endParaRPr>
              </a:p>
            </p:txBody>
          </p:sp>
          <p:sp>
            <p:nvSpPr>
              <p:cNvPr id="51" name="TextBox 50"/>
              <p:cNvSpPr txBox="1"/>
              <p:nvPr/>
            </p:nvSpPr>
            <p:spPr>
              <a:xfrm>
                <a:off x="3236916" y="1895993"/>
                <a:ext cx="1031694" cy="157968"/>
              </a:xfrm>
              <a:prstGeom prst="rect">
                <a:avLst/>
              </a:prstGeom>
              <a:noFill/>
            </p:spPr>
            <p:txBody>
              <a:bodyPr wrap="square" lIns="0" tIns="0" rIns="0" bIns="0" rtlCol="0">
                <a:spAutoFit/>
              </a:bodyPr>
              <a:lstStyle/>
              <a:p>
                <a:pPr algn="ctr" defTabSz="685864"/>
                <a:r>
                  <a:rPr lang="en-US" sz="1600" dirty="0">
                    <a:solidFill>
                      <a:prstClr val="white"/>
                    </a:solidFill>
                    <a:latin typeface="Segoe UI"/>
                    <a:ea typeface="Segoe UI" pitchFamily="34" charset="0"/>
                    <a:cs typeface="Segoe UI" pitchFamily="34" charset="0"/>
                  </a:rPr>
                  <a:t>Exam 70-535</a:t>
                </a:r>
              </a:p>
            </p:txBody>
          </p:sp>
        </p:grpSp>
        <p:sp>
          <p:nvSpPr>
            <p:cNvPr id="49" name="TextBox 48"/>
            <p:cNvSpPr txBox="1"/>
            <p:nvPr/>
          </p:nvSpPr>
          <p:spPr>
            <a:xfrm>
              <a:off x="2499152" y="2314680"/>
              <a:ext cx="1642667" cy="646331"/>
            </a:xfrm>
            <a:prstGeom prst="rect">
              <a:avLst/>
            </a:prstGeom>
            <a:noFill/>
          </p:spPr>
          <p:txBody>
            <a:bodyPr wrap="square" lIns="0" tIns="0" rIns="0" bIns="0" rtlCol="0">
              <a:spAutoFit/>
            </a:bodyPr>
            <a:lstStyle/>
            <a:p>
              <a:pPr algn="ctr" defTabSz="685864"/>
              <a:r>
                <a:rPr lang="en-US" sz="1400" dirty="0">
                  <a:solidFill>
                    <a:prstClr val="white"/>
                  </a:solidFill>
                  <a:latin typeface="Segoe UI"/>
                </a:rPr>
                <a:t>Architecting Microsoft Azure Solutions</a:t>
              </a:r>
            </a:p>
          </p:txBody>
        </p:sp>
      </p:grpSp>
      <p:grpSp>
        <p:nvGrpSpPr>
          <p:cNvPr id="37" name="Group 36"/>
          <p:cNvGrpSpPr/>
          <p:nvPr/>
        </p:nvGrpSpPr>
        <p:grpSpPr>
          <a:xfrm>
            <a:off x="6123842" y="4795956"/>
            <a:ext cx="1737445" cy="1604844"/>
            <a:chOff x="3748952" y="4005065"/>
            <a:chExt cx="1737445" cy="1604844"/>
          </a:xfrm>
        </p:grpSpPr>
        <p:grpSp>
          <p:nvGrpSpPr>
            <p:cNvPr id="44" name="Group 43"/>
            <p:cNvGrpSpPr/>
            <p:nvPr/>
          </p:nvGrpSpPr>
          <p:grpSpPr>
            <a:xfrm>
              <a:off x="3748952" y="4005065"/>
              <a:ext cx="1737445" cy="1604844"/>
              <a:chOff x="1532226" y="6711453"/>
              <a:chExt cx="1114699" cy="1029625"/>
            </a:xfrm>
          </p:grpSpPr>
          <p:sp>
            <p:nvSpPr>
              <p:cNvPr id="46" name="Rectangle 45"/>
              <p:cNvSpPr>
                <a:spLocks/>
              </p:cNvSpPr>
              <p:nvPr/>
            </p:nvSpPr>
            <p:spPr bwMode="auto">
              <a:xfrm>
                <a:off x="1532226" y="6711453"/>
                <a:ext cx="1114699" cy="1029625"/>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5" tIns="34295" rIns="34295" bIns="34295" numCol="1" spcCol="0" rtlCol="0" fromWordArt="0" anchor="b" anchorCtr="0" forceAA="0" compatLnSpc="1">
                <a:prstTxWarp prst="textNoShape">
                  <a:avLst/>
                </a:prstTxWarp>
                <a:noAutofit/>
              </a:bodyPr>
              <a:lstStyle/>
              <a:p>
                <a:pPr defTabSz="685864"/>
                <a:endParaRPr lang="en-US" sz="1400" dirty="0">
                  <a:solidFill>
                    <a:prstClr val="white"/>
                  </a:solidFill>
                  <a:latin typeface="Segoe UI"/>
                  <a:ea typeface="Segoe UI" pitchFamily="34" charset="0"/>
                  <a:cs typeface="Segoe UI" pitchFamily="34" charset="0"/>
                </a:endParaRPr>
              </a:p>
            </p:txBody>
          </p:sp>
          <p:sp>
            <p:nvSpPr>
              <p:cNvPr id="47" name="TextBox 46"/>
              <p:cNvSpPr txBox="1"/>
              <p:nvPr/>
            </p:nvSpPr>
            <p:spPr>
              <a:xfrm>
                <a:off x="1560316" y="6803266"/>
                <a:ext cx="1042416" cy="157969"/>
              </a:xfrm>
              <a:prstGeom prst="rect">
                <a:avLst/>
              </a:prstGeom>
              <a:noFill/>
            </p:spPr>
            <p:txBody>
              <a:bodyPr wrap="square" lIns="0" tIns="0" rIns="0" bIns="0" rtlCol="0">
                <a:spAutoFit/>
              </a:bodyPr>
              <a:lstStyle/>
              <a:p>
                <a:pPr algn="ctr" defTabSz="685864"/>
                <a:r>
                  <a:rPr lang="en-US" sz="1600" dirty="0">
                    <a:solidFill>
                      <a:prstClr val="white"/>
                    </a:solidFill>
                    <a:latin typeface="Segoe UI"/>
                    <a:ea typeface="Segoe UI" pitchFamily="34" charset="0"/>
                    <a:cs typeface="Segoe UI" pitchFamily="34" charset="0"/>
                  </a:rPr>
                  <a:t>Course 20535A</a:t>
                </a:r>
              </a:p>
            </p:txBody>
          </p:sp>
        </p:grpSp>
        <p:sp>
          <p:nvSpPr>
            <p:cNvPr id="45" name="TextBox 44"/>
            <p:cNvSpPr txBox="1"/>
            <p:nvPr/>
          </p:nvSpPr>
          <p:spPr>
            <a:xfrm>
              <a:off x="3797572" y="4695515"/>
              <a:ext cx="1622993" cy="646331"/>
            </a:xfrm>
            <a:prstGeom prst="rect">
              <a:avLst/>
            </a:prstGeom>
            <a:noFill/>
          </p:spPr>
          <p:txBody>
            <a:bodyPr wrap="square" lIns="0" tIns="0" rIns="0" bIns="0" rtlCol="0">
              <a:spAutoFit/>
            </a:bodyPr>
            <a:lstStyle/>
            <a:p>
              <a:pPr algn="ctr" defTabSz="685864"/>
              <a:r>
                <a:rPr lang="en-US" sz="1400" dirty="0">
                  <a:solidFill>
                    <a:prstClr val="white"/>
                  </a:solidFill>
                  <a:latin typeface="Segoe UI"/>
                </a:rPr>
                <a:t>Architecting Microsoft Azure Solutions</a:t>
              </a:r>
            </a:p>
          </p:txBody>
        </p:sp>
      </p:grpSp>
      <p:sp>
        <p:nvSpPr>
          <p:cNvPr id="16" name="TextBox 15"/>
          <p:cNvSpPr txBox="1"/>
          <p:nvPr/>
        </p:nvSpPr>
        <p:spPr>
          <a:xfrm>
            <a:off x="3558981" y="2970143"/>
            <a:ext cx="325409" cy="276999"/>
          </a:xfrm>
          <a:prstGeom prst="rect">
            <a:avLst/>
          </a:prstGeom>
          <a:noFill/>
        </p:spPr>
        <p:txBody>
          <a:bodyPr wrap="none" lIns="0" tIns="0" rIns="0" bIns="0" rtlCol="0">
            <a:spAutoFit/>
          </a:bodyPr>
          <a:lstStyle/>
          <a:p>
            <a:pPr algn="ctr" defTabSz="685864"/>
            <a:r>
              <a:rPr lang="en-US" b="1" dirty="0">
                <a:solidFill>
                  <a:srgbClr val="92D050"/>
                </a:solidFill>
                <a:latin typeface="Segoe UI"/>
                <a:ea typeface="Segoe UI" panose="020B0502040204020203" pitchFamily="34" charset="0"/>
                <a:cs typeface="Segoe UI" panose="020B0502040204020203" pitchFamily="34" charset="0"/>
              </a:rPr>
              <a:t>OR</a:t>
            </a:r>
          </a:p>
        </p:txBody>
      </p:sp>
      <p:sp>
        <p:nvSpPr>
          <p:cNvPr id="20" name="Right Arrow 19"/>
          <p:cNvSpPr/>
          <p:nvPr/>
        </p:nvSpPr>
        <p:spPr>
          <a:xfrm rot="16200000" flipV="1">
            <a:off x="4563972" y="4177950"/>
            <a:ext cx="494887" cy="273891"/>
          </a:xfrm>
          <a:prstGeom prst="right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Segoe UI"/>
            </a:endParaRPr>
          </a:p>
        </p:txBody>
      </p:sp>
      <p:grpSp>
        <p:nvGrpSpPr>
          <p:cNvPr id="21" name="Group 20"/>
          <p:cNvGrpSpPr/>
          <p:nvPr/>
        </p:nvGrpSpPr>
        <p:grpSpPr>
          <a:xfrm>
            <a:off x="3986114" y="2355916"/>
            <a:ext cx="1661518" cy="1505453"/>
            <a:chOff x="2499152" y="1707525"/>
            <a:chExt cx="1661518" cy="1505453"/>
          </a:xfrm>
        </p:grpSpPr>
        <p:grpSp>
          <p:nvGrpSpPr>
            <p:cNvPr id="28" name="Group 27"/>
            <p:cNvGrpSpPr/>
            <p:nvPr/>
          </p:nvGrpSpPr>
          <p:grpSpPr>
            <a:xfrm>
              <a:off x="2528661" y="1707525"/>
              <a:ext cx="1632009" cy="1505453"/>
              <a:chOff x="3236915" y="1816140"/>
              <a:chExt cx="1047053" cy="965858"/>
            </a:xfrm>
          </p:grpSpPr>
          <p:sp>
            <p:nvSpPr>
              <p:cNvPr id="30" name="Rectangle 29"/>
              <p:cNvSpPr>
                <a:spLocks/>
              </p:cNvSpPr>
              <p:nvPr/>
            </p:nvSpPr>
            <p:spPr bwMode="auto">
              <a:xfrm>
                <a:off x="3241552" y="1816140"/>
                <a:ext cx="1042416" cy="965858"/>
              </a:xfrm>
              <a:prstGeom prst="rect">
                <a:avLst/>
              </a:prstGeom>
              <a:solidFill>
                <a:srgbClr val="4668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5" tIns="34295" rIns="34295" bIns="34295" numCol="1" spcCol="0" rtlCol="0" fromWordArt="0" anchor="b" anchorCtr="0" forceAA="0" compatLnSpc="1">
                <a:prstTxWarp prst="textNoShape">
                  <a:avLst/>
                </a:prstTxWarp>
                <a:noAutofit/>
              </a:bodyPr>
              <a:lstStyle/>
              <a:p>
                <a:pPr defTabSz="685864"/>
                <a:endParaRPr lang="en-US" sz="1400" dirty="0">
                  <a:solidFill>
                    <a:prstClr val="white"/>
                  </a:solidFill>
                  <a:latin typeface="Segoe UI"/>
                  <a:ea typeface="Segoe UI" pitchFamily="34" charset="0"/>
                  <a:cs typeface="Segoe UI" pitchFamily="34" charset="0"/>
                </a:endParaRPr>
              </a:p>
            </p:txBody>
          </p:sp>
          <p:sp>
            <p:nvSpPr>
              <p:cNvPr id="31" name="TextBox 30"/>
              <p:cNvSpPr txBox="1"/>
              <p:nvPr/>
            </p:nvSpPr>
            <p:spPr>
              <a:xfrm>
                <a:off x="3236915" y="1895993"/>
                <a:ext cx="1031694" cy="157968"/>
              </a:xfrm>
              <a:prstGeom prst="rect">
                <a:avLst/>
              </a:prstGeom>
              <a:noFill/>
            </p:spPr>
            <p:txBody>
              <a:bodyPr wrap="square" lIns="0" tIns="0" rIns="0" bIns="0" rtlCol="0">
                <a:spAutoFit/>
              </a:bodyPr>
              <a:lstStyle/>
              <a:p>
                <a:pPr algn="ctr" defTabSz="685864"/>
                <a:r>
                  <a:rPr lang="en-US" sz="1600" dirty="0">
                    <a:solidFill>
                      <a:prstClr val="white"/>
                    </a:solidFill>
                    <a:latin typeface="Segoe UI"/>
                    <a:ea typeface="Segoe UI" pitchFamily="34" charset="0"/>
                    <a:cs typeface="Segoe UI" pitchFamily="34" charset="0"/>
                  </a:rPr>
                  <a:t>Exam 70-533</a:t>
                </a:r>
              </a:p>
            </p:txBody>
          </p:sp>
        </p:grpSp>
        <p:sp>
          <p:nvSpPr>
            <p:cNvPr id="29" name="TextBox 28"/>
            <p:cNvSpPr txBox="1"/>
            <p:nvPr/>
          </p:nvSpPr>
          <p:spPr>
            <a:xfrm>
              <a:off x="2499152" y="2314680"/>
              <a:ext cx="1642667" cy="861774"/>
            </a:xfrm>
            <a:prstGeom prst="rect">
              <a:avLst/>
            </a:prstGeom>
            <a:noFill/>
          </p:spPr>
          <p:txBody>
            <a:bodyPr wrap="square" lIns="0" tIns="0" rIns="0" bIns="0" rtlCol="0">
              <a:spAutoFit/>
            </a:bodyPr>
            <a:lstStyle/>
            <a:p>
              <a:pPr algn="ctr" defTabSz="685864"/>
              <a:r>
                <a:rPr lang="fr-FR" sz="1400" dirty="0">
                  <a:solidFill>
                    <a:prstClr val="white"/>
                  </a:solidFill>
                  <a:latin typeface="Segoe UI"/>
                </a:rPr>
                <a:t>Implementing Microsoft Azure Infrastructure Solutions</a:t>
              </a:r>
            </a:p>
          </p:txBody>
        </p:sp>
      </p:grpSp>
      <p:grpSp>
        <p:nvGrpSpPr>
          <p:cNvPr id="22" name="Group 21"/>
          <p:cNvGrpSpPr/>
          <p:nvPr/>
        </p:nvGrpSpPr>
        <p:grpSpPr>
          <a:xfrm>
            <a:off x="3959790" y="4795956"/>
            <a:ext cx="1737445" cy="1604844"/>
            <a:chOff x="3748952" y="4005065"/>
            <a:chExt cx="1737445" cy="1604844"/>
          </a:xfrm>
        </p:grpSpPr>
        <p:grpSp>
          <p:nvGrpSpPr>
            <p:cNvPr id="24" name="Group 23"/>
            <p:cNvGrpSpPr/>
            <p:nvPr/>
          </p:nvGrpSpPr>
          <p:grpSpPr>
            <a:xfrm>
              <a:off x="3748952" y="4005065"/>
              <a:ext cx="1737445" cy="1604844"/>
              <a:chOff x="1532226" y="6711453"/>
              <a:chExt cx="1114699" cy="1029625"/>
            </a:xfrm>
          </p:grpSpPr>
          <p:sp>
            <p:nvSpPr>
              <p:cNvPr id="26" name="Rectangle 25"/>
              <p:cNvSpPr>
                <a:spLocks/>
              </p:cNvSpPr>
              <p:nvPr/>
            </p:nvSpPr>
            <p:spPr bwMode="auto">
              <a:xfrm>
                <a:off x="1532226" y="6711453"/>
                <a:ext cx="1114699" cy="1029625"/>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5" tIns="34295" rIns="34295" bIns="34295" numCol="1" spcCol="0" rtlCol="0" fromWordArt="0" anchor="b" anchorCtr="0" forceAA="0" compatLnSpc="1">
                <a:prstTxWarp prst="textNoShape">
                  <a:avLst/>
                </a:prstTxWarp>
                <a:noAutofit/>
              </a:bodyPr>
              <a:lstStyle/>
              <a:p>
                <a:pPr defTabSz="685864"/>
                <a:endParaRPr lang="en-US" sz="1400" dirty="0">
                  <a:solidFill>
                    <a:prstClr val="white"/>
                  </a:solidFill>
                  <a:latin typeface="Segoe UI"/>
                  <a:ea typeface="Segoe UI" pitchFamily="34" charset="0"/>
                  <a:cs typeface="Segoe UI" pitchFamily="34" charset="0"/>
                </a:endParaRPr>
              </a:p>
            </p:txBody>
          </p:sp>
          <p:sp>
            <p:nvSpPr>
              <p:cNvPr id="27" name="TextBox 26"/>
              <p:cNvSpPr txBox="1"/>
              <p:nvPr/>
            </p:nvSpPr>
            <p:spPr>
              <a:xfrm>
                <a:off x="1560316" y="6803266"/>
                <a:ext cx="1042416" cy="157969"/>
              </a:xfrm>
              <a:prstGeom prst="rect">
                <a:avLst/>
              </a:prstGeom>
              <a:noFill/>
            </p:spPr>
            <p:txBody>
              <a:bodyPr wrap="square" lIns="0" tIns="0" rIns="0" bIns="0" rtlCol="0">
                <a:spAutoFit/>
              </a:bodyPr>
              <a:lstStyle/>
              <a:p>
                <a:pPr algn="ctr" defTabSz="685864"/>
                <a:r>
                  <a:rPr lang="en-US" sz="1600" dirty="0">
                    <a:solidFill>
                      <a:prstClr val="white"/>
                    </a:solidFill>
                    <a:latin typeface="Segoe UI"/>
                    <a:ea typeface="Segoe UI" pitchFamily="34" charset="0"/>
                    <a:cs typeface="Segoe UI" pitchFamily="34" charset="0"/>
                  </a:rPr>
                  <a:t>Course 20533C</a:t>
                </a:r>
              </a:p>
            </p:txBody>
          </p:sp>
        </p:grpSp>
        <p:sp>
          <p:nvSpPr>
            <p:cNvPr id="25" name="TextBox 24"/>
            <p:cNvSpPr txBox="1"/>
            <p:nvPr/>
          </p:nvSpPr>
          <p:spPr>
            <a:xfrm>
              <a:off x="3797572" y="4695515"/>
              <a:ext cx="1622993" cy="861774"/>
            </a:xfrm>
            <a:prstGeom prst="rect">
              <a:avLst/>
            </a:prstGeom>
            <a:noFill/>
          </p:spPr>
          <p:txBody>
            <a:bodyPr wrap="square" lIns="0" tIns="0" rIns="0" bIns="0" rtlCol="0">
              <a:spAutoFit/>
            </a:bodyPr>
            <a:lstStyle/>
            <a:p>
              <a:pPr algn="ctr" defTabSz="685864"/>
              <a:r>
                <a:rPr lang="fr-FR" sz="1400" dirty="0">
                  <a:solidFill>
                    <a:prstClr val="white"/>
                  </a:solidFill>
                  <a:latin typeface="Segoe UI"/>
                </a:rPr>
                <a:t>Implementing Microsoft Azure Infrastructure Solutions</a:t>
              </a:r>
            </a:p>
          </p:txBody>
        </p:sp>
      </p:grpSp>
      <p:cxnSp>
        <p:nvCxnSpPr>
          <p:cNvPr id="23" name="Straight Connector 22"/>
          <p:cNvCxnSpPr>
            <a:cxnSpLocks/>
          </p:cNvCxnSpPr>
          <p:nvPr/>
        </p:nvCxnSpPr>
        <p:spPr>
          <a:xfrm>
            <a:off x="1795737" y="4672608"/>
            <a:ext cx="8229600" cy="0"/>
          </a:xfrm>
          <a:prstGeom prst="line">
            <a:avLst/>
          </a:prstGeom>
          <a:ln w="9525">
            <a:solidFill>
              <a:srgbClr val="00BCF2"/>
            </a:solidFill>
          </a:ln>
        </p:spPr>
        <p:style>
          <a:lnRef idx="1">
            <a:schemeClr val="accent6"/>
          </a:lnRef>
          <a:fillRef idx="0">
            <a:schemeClr val="accent6"/>
          </a:fillRef>
          <a:effectRef idx="0">
            <a:schemeClr val="accent6"/>
          </a:effectRef>
          <a:fontRef idx="minor">
            <a:schemeClr val="tx1"/>
          </a:fontRef>
        </p:style>
      </p:cxnSp>
      <p:sp>
        <p:nvSpPr>
          <p:cNvPr id="35" name="Right Arrow 34"/>
          <p:cNvSpPr/>
          <p:nvPr/>
        </p:nvSpPr>
        <p:spPr>
          <a:xfrm rot="16200000" flipV="1">
            <a:off x="2377290" y="4177950"/>
            <a:ext cx="494887" cy="273891"/>
          </a:xfrm>
          <a:prstGeom prst="right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Segoe UI"/>
            </a:endParaRPr>
          </a:p>
        </p:txBody>
      </p:sp>
      <p:grpSp>
        <p:nvGrpSpPr>
          <p:cNvPr id="38" name="Group 37"/>
          <p:cNvGrpSpPr/>
          <p:nvPr/>
        </p:nvGrpSpPr>
        <p:grpSpPr>
          <a:xfrm>
            <a:off x="1795737" y="2355916"/>
            <a:ext cx="1661518" cy="1505453"/>
            <a:chOff x="2499152" y="1707525"/>
            <a:chExt cx="1661518" cy="1505453"/>
          </a:xfrm>
        </p:grpSpPr>
        <p:grpSp>
          <p:nvGrpSpPr>
            <p:cNvPr id="54" name="Group 53"/>
            <p:cNvGrpSpPr/>
            <p:nvPr/>
          </p:nvGrpSpPr>
          <p:grpSpPr>
            <a:xfrm>
              <a:off x="2528661" y="1707525"/>
              <a:ext cx="1632009" cy="1505453"/>
              <a:chOff x="3236915" y="1816140"/>
              <a:chExt cx="1047053" cy="965858"/>
            </a:xfrm>
          </p:grpSpPr>
          <p:sp>
            <p:nvSpPr>
              <p:cNvPr id="56" name="Rectangle 55"/>
              <p:cNvSpPr>
                <a:spLocks/>
              </p:cNvSpPr>
              <p:nvPr/>
            </p:nvSpPr>
            <p:spPr bwMode="auto">
              <a:xfrm>
                <a:off x="3241552" y="1816140"/>
                <a:ext cx="1042416" cy="965858"/>
              </a:xfrm>
              <a:prstGeom prst="rect">
                <a:avLst/>
              </a:prstGeom>
              <a:solidFill>
                <a:srgbClr val="4668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5" tIns="34295" rIns="34295" bIns="34295" numCol="1" spcCol="0" rtlCol="0" fromWordArt="0" anchor="b" anchorCtr="0" forceAA="0" compatLnSpc="1">
                <a:prstTxWarp prst="textNoShape">
                  <a:avLst/>
                </a:prstTxWarp>
                <a:noAutofit/>
              </a:bodyPr>
              <a:lstStyle/>
              <a:p>
                <a:pPr defTabSz="685864"/>
                <a:endParaRPr lang="en-US" sz="1400" dirty="0">
                  <a:solidFill>
                    <a:prstClr val="white"/>
                  </a:solidFill>
                  <a:latin typeface="Segoe UI"/>
                  <a:ea typeface="Segoe UI" pitchFamily="34" charset="0"/>
                  <a:cs typeface="Segoe UI" pitchFamily="34" charset="0"/>
                </a:endParaRPr>
              </a:p>
            </p:txBody>
          </p:sp>
          <p:sp>
            <p:nvSpPr>
              <p:cNvPr id="57" name="TextBox 56"/>
              <p:cNvSpPr txBox="1"/>
              <p:nvPr/>
            </p:nvSpPr>
            <p:spPr>
              <a:xfrm>
                <a:off x="3236915" y="1895993"/>
                <a:ext cx="1031694" cy="157968"/>
              </a:xfrm>
              <a:prstGeom prst="rect">
                <a:avLst/>
              </a:prstGeom>
              <a:noFill/>
            </p:spPr>
            <p:txBody>
              <a:bodyPr wrap="square" lIns="0" tIns="0" rIns="0" bIns="0" rtlCol="0">
                <a:spAutoFit/>
              </a:bodyPr>
              <a:lstStyle/>
              <a:p>
                <a:pPr algn="ctr" defTabSz="685864"/>
                <a:r>
                  <a:rPr lang="en-US" sz="1600" dirty="0">
                    <a:solidFill>
                      <a:prstClr val="white"/>
                    </a:solidFill>
                    <a:latin typeface="Segoe UI"/>
                    <a:ea typeface="Segoe UI" pitchFamily="34" charset="0"/>
                    <a:cs typeface="Segoe UI" pitchFamily="34" charset="0"/>
                  </a:rPr>
                  <a:t>Exam 70-532</a:t>
                </a:r>
              </a:p>
            </p:txBody>
          </p:sp>
        </p:grpSp>
        <p:sp>
          <p:nvSpPr>
            <p:cNvPr id="55" name="TextBox 54"/>
            <p:cNvSpPr txBox="1"/>
            <p:nvPr/>
          </p:nvSpPr>
          <p:spPr>
            <a:xfrm>
              <a:off x="2499152" y="2314680"/>
              <a:ext cx="1642667" cy="646331"/>
            </a:xfrm>
            <a:prstGeom prst="rect">
              <a:avLst/>
            </a:prstGeom>
            <a:noFill/>
          </p:spPr>
          <p:txBody>
            <a:bodyPr wrap="square" lIns="0" tIns="0" rIns="0" bIns="0" rtlCol="0">
              <a:spAutoFit/>
            </a:bodyPr>
            <a:lstStyle/>
            <a:p>
              <a:pPr algn="ctr" defTabSz="685864"/>
              <a:r>
                <a:rPr lang="en-US" sz="1400" dirty="0">
                  <a:solidFill>
                    <a:prstClr val="white"/>
                  </a:solidFill>
                  <a:latin typeface="Segoe UI"/>
                </a:rPr>
                <a:t>Developing Microsoft Azure Solutions</a:t>
              </a:r>
            </a:p>
          </p:txBody>
        </p:sp>
      </p:grpSp>
      <p:grpSp>
        <p:nvGrpSpPr>
          <p:cNvPr id="40" name="Group 39"/>
          <p:cNvGrpSpPr/>
          <p:nvPr/>
        </p:nvGrpSpPr>
        <p:grpSpPr>
          <a:xfrm>
            <a:off x="1795738" y="4795956"/>
            <a:ext cx="1737445" cy="1604844"/>
            <a:chOff x="3748952" y="4005065"/>
            <a:chExt cx="1737445" cy="1604844"/>
          </a:xfrm>
        </p:grpSpPr>
        <p:grpSp>
          <p:nvGrpSpPr>
            <p:cNvPr id="42" name="Group 41"/>
            <p:cNvGrpSpPr/>
            <p:nvPr/>
          </p:nvGrpSpPr>
          <p:grpSpPr>
            <a:xfrm>
              <a:off x="3748952" y="4005065"/>
              <a:ext cx="1737445" cy="1604844"/>
              <a:chOff x="1532226" y="6711453"/>
              <a:chExt cx="1114699" cy="1029625"/>
            </a:xfrm>
          </p:grpSpPr>
          <p:sp>
            <p:nvSpPr>
              <p:cNvPr id="52" name="Rectangle 51"/>
              <p:cNvSpPr>
                <a:spLocks/>
              </p:cNvSpPr>
              <p:nvPr/>
            </p:nvSpPr>
            <p:spPr bwMode="auto">
              <a:xfrm>
                <a:off x="1532226" y="6711453"/>
                <a:ext cx="1114699" cy="1029625"/>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5" tIns="34295" rIns="34295" bIns="34295" numCol="1" spcCol="0" rtlCol="0" fromWordArt="0" anchor="b" anchorCtr="0" forceAA="0" compatLnSpc="1">
                <a:prstTxWarp prst="textNoShape">
                  <a:avLst/>
                </a:prstTxWarp>
                <a:noAutofit/>
              </a:bodyPr>
              <a:lstStyle/>
              <a:p>
                <a:pPr defTabSz="685864"/>
                <a:endParaRPr lang="en-US" sz="1400" dirty="0">
                  <a:solidFill>
                    <a:prstClr val="white"/>
                  </a:solidFill>
                  <a:latin typeface="Segoe UI"/>
                  <a:ea typeface="Segoe UI" pitchFamily="34" charset="0"/>
                  <a:cs typeface="Segoe UI" pitchFamily="34" charset="0"/>
                </a:endParaRPr>
              </a:p>
            </p:txBody>
          </p:sp>
          <p:sp>
            <p:nvSpPr>
              <p:cNvPr id="53" name="TextBox 52"/>
              <p:cNvSpPr txBox="1"/>
              <p:nvPr/>
            </p:nvSpPr>
            <p:spPr>
              <a:xfrm>
                <a:off x="1560316" y="6803266"/>
                <a:ext cx="1042416" cy="157969"/>
              </a:xfrm>
              <a:prstGeom prst="rect">
                <a:avLst/>
              </a:prstGeom>
              <a:noFill/>
            </p:spPr>
            <p:txBody>
              <a:bodyPr wrap="square" lIns="0" tIns="0" rIns="0" bIns="0" rtlCol="0">
                <a:spAutoFit/>
              </a:bodyPr>
              <a:lstStyle/>
              <a:p>
                <a:pPr algn="ctr" defTabSz="685864"/>
                <a:r>
                  <a:rPr lang="en-US" sz="1600" dirty="0">
                    <a:solidFill>
                      <a:prstClr val="white"/>
                    </a:solidFill>
                    <a:latin typeface="Segoe UI"/>
                    <a:ea typeface="Segoe UI" pitchFamily="34" charset="0"/>
                    <a:cs typeface="Segoe UI" pitchFamily="34" charset="0"/>
                  </a:rPr>
                  <a:t>Course 20532D</a:t>
                </a:r>
              </a:p>
            </p:txBody>
          </p:sp>
        </p:grpSp>
        <p:sp>
          <p:nvSpPr>
            <p:cNvPr id="43" name="TextBox 42"/>
            <p:cNvSpPr txBox="1"/>
            <p:nvPr/>
          </p:nvSpPr>
          <p:spPr>
            <a:xfrm>
              <a:off x="3797572" y="4695515"/>
              <a:ext cx="1622993" cy="646331"/>
            </a:xfrm>
            <a:prstGeom prst="rect">
              <a:avLst/>
            </a:prstGeom>
            <a:noFill/>
          </p:spPr>
          <p:txBody>
            <a:bodyPr wrap="square" lIns="0" tIns="0" rIns="0" bIns="0" rtlCol="0">
              <a:spAutoFit/>
            </a:bodyPr>
            <a:lstStyle/>
            <a:p>
              <a:pPr algn="ctr" defTabSz="685864"/>
              <a:r>
                <a:rPr lang="en-US" sz="1400" dirty="0">
                  <a:solidFill>
                    <a:prstClr val="white"/>
                  </a:solidFill>
                  <a:latin typeface="Segoe UI"/>
                </a:rPr>
                <a:t>Developing Microsoft Azure Solutions</a:t>
              </a:r>
            </a:p>
          </p:txBody>
        </p:sp>
      </p:grpSp>
      <p:sp>
        <p:nvSpPr>
          <p:cNvPr id="59" name="Right Arrow 58"/>
          <p:cNvSpPr/>
          <p:nvPr/>
        </p:nvSpPr>
        <p:spPr>
          <a:xfrm rot="16200000" flipV="1">
            <a:off x="8964004" y="4177950"/>
            <a:ext cx="494887" cy="273891"/>
          </a:xfrm>
          <a:prstGeom prst="right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Segoe UI"/>
            </a:endParaRPr>
          </a:p>
        </p:txBody>
      </p:sp>
      <p:grpSp>
        <p:nvGrpSpPr>
          <p:cNvPr id="60" name="Group 59"/>
          <p:cNvGrpSpPr/>
          <p:nvPr/>
        </p:nvGrpSpPr>
        <p:grpSpPr>
          <a:xfrm>
            <a:off x="8366867" y="2355916"/>
            <a:ext cx="1661518" cy="1505453"/>
            <a:chOff x="2499152" y="1707525"/>
            <a:chExt cx="1661518" cy="1505453"/>
          </a:xfrm>
        </p:grpSpPr>
        <p:grpSp>
          <p:nvGrpSpPr>
            <p:cNvPr id="67" name="Group 66"/>
            <p:cNvGrpSpPr/>
            <p:nvPr/>
          </p:nvGrpSpPr>
          <p:grpSpPr>
            <a:xfrm>
              <a:off x="2528661" y="1707525"/>
              <a:ext cx="1632009" cy="1505453"/>
              <a:chOff x="3236915" y="1816140"/>
              <a:chExt cx="1047053" cy="965858"/>
            </a:xfrm>
          </p:grpSpPr>
          <p:sp>
            <p:nvSpPr>
              <p:cNvPr id="69" name="Rectangle 68"/>
              <p:cNvSpPr>
                <a:spLocks/>
              </p:cNvSpPr>
              <p:nvPr/>
            </p:nvSpPr>
            <p:spPr bwMode="auto">
              <a:xfrm>
                <a:off x="3241552" y="1816140"/>
                <a:ext cx="1042416" cy="965858"/>
              </a:xfrm>
              <a:prstGeom prst="rect">
                <a:avLst/>
              </a:prstGeom>
              <a:solidFill>
                <a:srgbClr val="4668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5" tIns="34295" rIns="34295" bIns="34295" numCol="1" spcCol="0" rtlCol="0" fromWordArt="0" anchor="b" anchorCtr="0" forceAA="0" compatLnSpc="1">
                <a:prstTxWarp prst="textNoShape">
                  <a:avLst/>
                </a:prstTxWarp>
                <a:noAutofit/>
              </a:bodyPr>
              <a:lstStyle/>
              <a:p>
                <a:pPr defTabSz="685864"/>
                <a:endParaRPr lang="en-US" sz="1400" dirty="0">
                  <a:solidFill>
                    <a:prstClr val="white"/>
                  </a:solidFill>
                  <a:latin typeface="Segoe UI"/>
                  <a:ea typeface="Segoe UI" pitchFamily="34" charset="0"/>
                  <a:cs typeface="Segoe UI" pitchFamily="34" charset="0"/>
                </a:endParaRPr>
              </a:p>
            </p:txBody>
          </p:sp>
          <p:sp>
            <p:nvSpPr>
              <p:cNvPr id="70" name="TextBox 69"/>
              <p:cNvSpPr txBox="1"/>
              <p:nvPr/>
            </p:nvSpPr>
            <p:spPr>
              <a:xfrm>
                <a:off x="3236915" y="1895993"/>
                <a:ext cx="1031694" cy="157968"/>
              </a:xfrm>
              <a:prstGeom prst="rect">
                <a:avLst/>
              </a:prstGeom>
              <a:noFill/>
            </p:spPr>
            <p:txBody>
              <a:bodyPr wrap="square" lIns="0" tIns="0" rIns="0" bIns="0" rtlCol="0">
                <a:spAutoFit/>
              </a:bodyPr>
              <a:lstStyle/>
              <a:p>
                <a:pPr algn="ctr" defTabSz="685864"/>
                <a:r>
                  <a:rPr lang="en-US" sz="1600" dirty="0">
                    <a:solidFill>
                      <a:prstClr val="white"/>
                    </a:solidFill>
                    <a:latin typeface="Segoe UI"/>
                    <a:ea typeface="Segoe UI" pitchFamily="34" charset="0"/>
                    <a:cs typeface="Segoe UI" pitchFamily="34" charset="0"/>
                  </a:rPr>
                  <a:t>Exam 70-537</a:t>
                </a:r>
              </a:p>
            </p:txBody>
          </p:sp>
        </p:grpSp>
        <p:sp>
          <p:nvSpPr>
            <p:cNvPr id="68" name="TextBox 67"/>
            <p:cNvSpPr txBox="1"/>
            <p:nvPr/>
          </p:nvSpPr>
          <p:spPr>
            <a:xfrm>
              <a:off x="2499152" y="2314680"/>
              <a:ext cx="1642667" cy="800219"/>
            </a:xfrm>
            <a:prstGeom prst="rect">
              <a:avLst/>
            </a:prstGeom>
            <a:noFill/>
          </p:spPr>
          <p:txBody>
            <a:bodyPr wrap="square" lIns="0" tIns="0" rIns="0" bIns="0" rtlCol="0">
              <a:spAutoFit/>
            </a:bodyPr>
            <a:lstStyle/>
            <a:p>
              <a:pPr algn="ctr" defTabSz="685864"/>
              <a:r>
                <a:rPr lang="en-US" sz="1300" dirty="0">
                  <a:solidFill>
                    <a:prstClr val="white"/>
                  </a:solidFill>
                  <a:latin typeface="Segoe UI"/>
                </a:rPr>
                <a:t>Configuring and Operating a Hybrid Cloud with Microsoft Azure Stack</a:t>
              </a:r>
            </a:p>
          </p:txBody>
        </p:sp>
      </p:grpSp>
      <p:grpSp>
        <p:nvGrpSpPr>
          <p:cNvPr id="61" name="Group 60"/>
          <p:cNvGrpSpPr/>
          <p:nvPr/>
        </p:nvGrpSpPr>
        <p:grpSpPr>
          <a:xfrm>
            <a:off x="8290941" y="4795956"/>
            <a:ext cx="1737445" cy="1604844"/>
            <a:chOff x="3748952" y="4005065"/>
            <a:chExt cx="1737445" cy="1604844"/>
          </a:xfrm>
        </p:grpSpPr>
        <p:grpSp>
          <p:nvGrpSpPr>
            <p:cNvPr id="63" name="Group 62"/>
            <p:cNvGrpSpPr/>
            <p:nvPr/>
          </p:nvGrpSpPr>
          <p:grpSpPr>
            <a:xfrm>
              <a:off x="3748952" y="4005065"/>
              <a:ext cx="1737445" cy="1604844"/>
              <a:chOff x="1532226" y="6711453"/>
              <a:chExt cx="1114699" cy="1029625"/>
            </a:xfrm>
          </p:grpSpPr>
          <p:sp>
            <p:nvSpPr>
              <p:cNvPr id="65" name="Rectangle 64"/>
              <p:cNvSpPr>
                <a:spLocks/>
              </p:cNvSpPr>
              <p:nvPr/>
            </p:nvSpPr>
            <p:spPr bwMode="auto">
              <a:xfrm>
                <a:off x="1532226" y="6711453"/>
                <a:ext cx="1114699" cy="1029625"/>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5" tIns="34295" rIns="34295" bIns="34295" numCol="1" spcCol="0" rtlCol="0" fromWordArt="0" anchor="b" anchorCtr="0" forceAA="0" compatLnSpc="1">
                <a:prstTxWarp prst="textNoShape">
                  <a:avLst/>
                </a:prstTxWarp>
                <a:noAutofit/>
              </a:bodyPr>
              <a:lstStyle/>
              <a:p>
                <a:pPr defTabSz="685864"/>
                <a:endParaRPr lang="en-US" sz="1400" dirty="0">
                  <a:solidFill>
                    <a:prstClr val="white"/>
                  </a:solidFill>
                  <a:latin typeface="Segoe UI"/>
                  <a:ea typeface="Segoe UI" pitchFamily="34" charset="0"/>
                  <a:cs typeface="Segoe UI" pitchFamily="34" charset="0"/>
                </a:endParaRPr>
              </a:p>
            </p:txBody>
          </p:sp>
          <p:sp>
            <p:nvSpPr>
              <p:cNvPr id="66" name="TextBox 65"/>
              <p:cNvSpPr txBox="1"/>
              <p:nvPr/>
            </p:nvSpPr>
            <p:spPr>
              <a:xfrm>
                <a:off x="1560316" y="6803266"/>
                <a:ext cx="1042416" cy="157969"/>
              </a:xfrm>
              <a:prstGeom prst="rect">
                <a:avLst/>
              </a:prstGeom>
              <a:noFill/>
            </p:spPr>
            <p:txBody>
              <a:bodyPr wrap="square" lIns="0" tIns="0" rIns="0" bIns="0" rtlCol="0">
                <a:spAutoFit/>
              </a:bodyPr>
              <a:lstStyle/>
              <a:p>
                <a:pPr algn="ctr" defTabSz="685864"/>
                <a:r>
                  <a:rPr lang="en-US" sz="1600" dirty="0">
                    <a:solidFill>
                      <a:prstClr val="white"/>
                    </a:solidFill>
                    <a:latin typeface="Segoe UI"/>
                    <a:ea typeface="Segoe UI" pitchFamily="34" charset="0"/>
                    <a:cs typeface="Segoe UI" pitchFamily="34" charset="0"/>
                  </a:rPr>
                  <a:t>Course 20537A</a:t>
                </a:r>
              </a:p>
            </p:txBody>
          </p:sp>
        </p:grpSp>
        <p:sp>
          <p:nvSpPr>
            <p:cNvPr id="64" name="TextBox 63"/>
            <p:cNvSpPr txBox="1"/>
            <p:nvPr/>
          </p:nvSpPr>
          <p:spPr>
            <a:xfrm>
              <a:off x="3797572" y="4695515"/>
              <a:ext cx="1622993" cy="800219"/>
            </a:xfrm>
            <a:prstGeom prst="rect">
              <a:avLst/>
            </a:prstGeom>
            <a:noFill/>
          </p:spPr>
          <p:txBody>
            <a:bodyPr wrap="square" lIns="0" tIns="0" rIns="0" bIns="0" rtlCol="0">
              <a:spAutoFit/>
            </a:bodyPr>
            <a:lstStyle/>
            <a:p>
              <a:pPr algn="ctr" defTabSz="685864"/>
              <a:r>
                <a:rPr lang="en-US" sz="1300" dirty="0">
                  <a:solidFill>
                    <a:prstClr val="white"/>
                  </a:solidFill>
                  <a:latin typeface="Segoe UI"/>
                </a:rPr>
                <a:t>Configuring and Operating a Hybrid Cloud with Microsoft Azure Stack</a:t>
              </a:r>
            </a:p>
          </p:txBody>
        </p:sp>
      </p:grpSp>
      <p:cxnSp>
        <p:nvCxnSpPr>
          <p:cNvPr id="76" name="Straight Connector 75"/>
          <p:cNvCxnSpPr>
            <a:cxnSpLocks/>
          </p:cNvCxnSpPr>
          <p:nvPr/>
        </p:nvCxnSpPr>
        <p:spPr>
          <a:xfrm>
            <a:off x="1795737" y="2209800"/>
            <a:ext cx="8229600" cy="0"/>
          </a:xfrm>
          <a:prstGeom prst="line">
            <a:avLst/>
          </a:prstGeom>
          <a:ln w="9525">
            <a:solidFill>
              <a:srgbClr val="00BCF2"/>
            </a:solidFill>
          </a:ln>
        </p:spPr>
        <p:style>
          <a:lnRef idx="1">
            <a:schemeClr val="accent6"/>
          </a:lnRef>
          <a:fillRef idx="0">
            <a:schemeClr val="accent6"/>
          </a:fillRef>
          <a:effectRef idx="0">
            <a:schemeClr val="accent6"/>
          </a:effectRef>
          <a:fontRef idx="minor">
            <a:schemeClr val="tx1"/>
          </a:fontRef>
        </p:style>
      </p:cxnSp>
      <p:sp>
        <p:nvSpPr>
          <p:cNvPr id="77" name="Right Arrow 76"/>
          <p:cNvSpPr/>
          <p:nvPr/>
        </p:nvSpPr>
        <p:spPr>
          <a:xfrm rot="16200000" flipV="1">
            <a:off x="5663094" y="1737116"/>
            <a:ext cx="494887" cy="273891"/>
          </a:xfrm>
          <a:prstGeom prst="right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Segoe UI"/>
            </a:endParaRPr>
          </a:p>
        </p:txBody>
      </p:sp>
      <p:sp>
        <p:nvSpPr>
          <p:cNvPr id="72" name="TextBox 71">
            <a:extLst>
              <a:ext uri="{FF2B5EF4-FFF2-40B4-BE49-F238E27FC236}">
                <a16:creationId xmlns:a16="http://schemas.microsoft.com/office/drawing/2014/main" id="{B6CA9849-96B3-4C2C-BE58-1A6456043410}"/>
              </a:ext>
            </a:extLst>
          </p:cNvPr>
          <p:cNvSpPr txBox="1"/>
          <p:nvPr/>
        </p:nvSpPr>
        <p:spPr>
          <a:xfrm>
            <a:off x="1795737" y="1109472"/>
            <a:ext cx="8229600" cy="428850"/>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5" tIns="34295" rIns="34295" bIns="34295" numCol="1" spcCol="0" rtlCol="0" fromWordArt="0" anchor="b" anchorCtr="0" forceAA="0" compatLnSpc="1">
            <a:prstTxWarp prst="textNoShape">
              <a:avLst/>
            </a:prstTxWarp>
            <a:noAutofit/>
          </a:bodyPr>
          <a:lstStyle>
            <a:defPPr>
              <a:defRPr lang="en-US"/>
            </a:defPPr>
            <a:lvl1pPr defTabSz="685864">
              <a:defRPr sz="1400">
                <a:solidFill>
                  <a:prstClr val="white"/>
                </a:soli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ctr"/>
            <a:r>
              <a:rPr lang="en-US" sz="2400" dirty="0">
                <a:latin typeface="Segoe UI"/>
              </a:rPr>
              <a:t>MCSA: Cloud Platform</a:t>
            </a:r>
          </a:p>
        </p:txBody>
      </p:sp>
      <p:sp>
        <p:nvSpPr>
          <p:cNvPr id="78" name="TextBox 77">
            <a:extLst>
              <a:ext uri="{FF2B5EF4-FFF2-40B4-BE49-F238E27FC236}">
                <a16:creationId xmlns:a16="http://schemas.microsoft.com/office/drawing/2014/main" id="{8258FD05-88F5-482A-AAA4-8350A51C7071}"/>
              </a:ext>
            </a:extLst>
          </p:cNvPr>
          <p:cNvSpPr txBox="1"/>
          <p:nvPr/>
        </p:nvSpPr>
        <p:spPr>
          <a:xfrm>
            <a:off x="7939733" y="2970143"/>
            <a:ext cx="325409" cy="276999"/>
          </a:xfrm>
          <a:prstGeom prst="rect">
            <a:avLst/>
          </a:prstGeom>
          <a:noFill/>
        </p:spPr>
        <p:txBody>
          <a:bodyPr wrap="none" lIns="0" tIns="0" rIns="0" bIns="0" rtlCol="0">
            <a:spAutoFit/>
          </a:bodyPr>
          <a:lstStyle/>
          <a:p>
            <a:pPr algn="ctr" defTabSz="685864"/>
            <a:r>
              <a:rPr lang="en-US" b="1" dirty="0">
                <a:solidFill>
                  <a:srgbClr val="92D050"/>
                </a:solidFill>
                <a:latin typeface="Segoe UI"/>
                <a:ea typeface="Segoe UI" panose="020B0502040204020203" pitchFamily="34" charset="0"/>
                <a:cs typeface="Segoe UI" panose="020B0502040204020203" pitchFamily="34" charset="0"/>
              </a:rPr>
              <a:t>OR</a:t>
            </a:r>
          </a:p>
        </p:txBody>
      </p:sp>
      <p:sp>
        <p:nvSpPr>
          <p:cNvPr id="79" name="TextBox 78">
            <a:extLst>
              <a:ext uri="{FF2B5EF4-FFF2-40B4-BE49-F238E27FC236}">
                <a16:creationId xmlns:a16="http://schemas.microsoft.com/office/drawing/2014/main" id="{582E0D9F-A78C-42A1-9F22-F94DD13E2BE3}"/>
              </a:ext>
            </a:extLst>
          </p:cNvPr>
          <p:cNvSpPr txBox="1"/>
          <p:nvPr/>
        </p:nvSpPr>
        <p:spPr>
          <a:xfrm>
            <a:off x="5749358" y="2970143"/>
            <a:ext cx="325409" cy="276999"/>
          </a:xfrm>
          <a:prstGeom prst="rect">
            <a:avLst/>
          </a:prstGeom>
          <a:noFill/>
        </p:spPr>
        <p:txBody>
          <a:bodyPr wrap="none" lIns="0" tIns="0" rIns="0" bIns="0" rtlCol="0">
            <a:spAutoFit/>
          </a:bodyPr>
          <a:lstStyle/>
          <a:p>
            <a:pPr algn="ctr" defTabSz="685864"/>
            <a:r>
              <a:rPr lang="en-US" b="1" dirty="0">
                <a:solidFill>
                  <a:srgbClr val="92D050"/>
                </a:solidFill>
                <a:latin typeface="Segoe UI"/>
                <a:ea typeface="Segoe UI" panose="020B0502040204020203" pitchFamily="34" charset="0"/>
                <a:cs typeface="Segoe UI" panose="020B0502040204020203" pitchFamily="34" charset="0"/>
              </a:rPr>
              <a:t>OR</a:t>
            </a:r>
          </a:p>
        </p:txBody>
      </p:sp>
      <p:sp>
        <p:nvSpPr>
          <p:cNvPr id="58" name="TextBox 57">
            <a:extLst>
              <a:ext uri="{FF2B5EF4-FFF2-40B4-BE49-F238E27FC236}">
                <a16:creationId xmlns:a16="http://schemas.microsoft.com/office/drawing/2014/main" id="{B0B19EC9-BCB6-47DB-88C0-7F01006380CA}"/>
              </a:ext>
            </a:extLst>
          </p:cNvPr>
          <p:cNvSpPr txBox="1"/>
          <p:nvPr/>
        </p:nvSpPr>
        <p:spPr>
          <a:xfrm>
            <a:off x="6266474" y="1722357"/>
            <a:ext cx="1228028" cy="307777"/>
          </a:xfrm>
          <a:prstGeom prst="rect">
            <a:avLst/>
          </a:prstGeom>
          <a:noFill/>
        </p:spPr>
        <p:txBody>
          <a:bodyPr wrap="none" rtlCol="0">
            <a:spAutoFit/>
          </a:bodyPr>
          <a:lstStyle/>
          <a:p>
            <a:r>
              <a:rPr lang="en-US" sz="1400" dirty="0">
                <a:solidFill>
                  <a:prstClr val="black"/>
                </a:solidFill>
                <a:latin typeface="Segoe UI"/>
              </a:rPr>
              <a:t>Two Electives</a:t>
            </a:r>
          </a:p>
        </p:txBody>
      </p:sp>
    </p:spTree>
    <p:custDataLst>
      <p:tags r:id="rId1"/>
    </p:custDataLst>
    <p:extLst>
      <p:ext uri="{BB962C8B-B14F-4D97-AF65-F5344CB8AC3E}">
        <p14:creationId xmlns:p14="http://schemas.microsoft.com/office/powerpoint/2010/main" val="180791493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45274F-74D0-4D03-861D-47D8861E584D}"/>
              </a:ext>
            </a:extLst>
          </p:cNvPr>
          <p:cNvSpPr>
            <a:spLocks noGrp="1"/>
          </p:cNvSpPr>
          <p:nvPr>
            <p:ph type="title"/>
          </p:nvPr>
        </p:nvSpPr>
        <p:spPr/>
        <p:txBody>
          <a:bodyPr/>
          <a:lstStyle/>
          <a:p>
            <a:r>
              <a:rPr lang="en-US" dirty="0"/>
              <a:t>Module Overview</a:t>
            </a:r>
          </a:p>
        </p:txBody>
      </p:sp>
      <p:sp>
        <p:nvSpPr>
          <p:cNvPr id="3" name="Text Placeholder 2">
            <a:extLst>
              <a:ext uri="{FF2B5EF4-FFF2-40B4-BE49-F238E27FC236}">
                <a16:creationId xmlns:a16="http://schemas.microsoft.com/office/drawing/2014/main" id="{AC67FCFB-D645-4E52-A6FF-08A4BF80B51A}"/>
              </a:ext>
            </a:extLst>
          </p:cNvPr>
          <p:cNvSpPr>
            <a:spLocks noGrp="1"/>
          </p:cNvSpPr>
          <p:nvPr>
            <p:ph type="body" idx="1"/>
          </p:nvPr>
        </p:nvSpPr>
        <p:spPr/>
        <p:txBody>
          <a:bodyPr/>
          <a:lstStyle/>
          <a:p>
            <a:r>
              <a:rPr lang="en-US" dirty="0"/>
              <a:t>Azure Web Apps
Configuring an App Service App
Publishing an Azure App Service App</a:t>
            </a:r>
          </a:p>
        </p:txBody>
      </p:sp>
    </p:spTree>
    <p:extLst>
      <p:ext uri="{BB962C8B-B14F-4D97-AF65-F5344CB8AC3E}">
        <p14:creationId xmlns:p14="http://schemas.microsoft.com/office/powerpoint/2010/main" val="342489825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470CC-343A-4BEB-978B-4DE9FDF7C628}"/>
              </a:ext>
            </a:extLst>
          </p:cNvPr>
          <p:cNvSpPr>
            <a:spLocks noGrp="1"/>
          </p:cNvSpPr>
          <p:nvPr>
            <p:ph type="title"/>
          </p:nvPr>
        </p:nvSpPr>
        <p:spPr/>
        <p:txBody>
          <a:bodyPr/>
          <a:lstStyle/>
          <a:p>
            <a:r>
              <a:rPr lang="en-US" dirty="0"/>
              <a:t>Lesson 1: Azure Web Apps</a:t>
            </a:r>
          </a:p>
        </p:txBody>
      </p:sp>
      <p:sp>
        <p:nvSpPr>
          <p:cNvPr id="3" name="Text Placeholder 2">
            <a:extLst>
              <a:ext uri="{FF2B5EF4-FFF2-40B4-BE49-F238E27FC236}">
                <a16:creationId xmlns:a16="http://schemas.microsoft.com/office/drawing/2014/main" id="{EB7ED717-C858-4B05-AE0D-626D438C2B69}"/>
              </a:ext>
            </a:extLst>
          </p:cNvPr>
          <p:cNvSpPr>
            <a:spLocks noGrp="1"/>
          </p:cNvSpPr>
          <p:nvPr>
            <p:ph type="body" idx="1"/>
          </p:nvPr>
        </p:nvSpPr>
        <p:spPr/>
        <p:txBody>
          <a:bodyPr/>
          <a:lstStyle/>
          <a:p>
            <a:r>
              <a:rPr lang="en-US" dirty="0"/>
              <a:t>Azure Web Apps Overview
Web App Tiers
Prebuilt Web App Templates
Demonstration: Creating a Web App
Web App Configuration
App Service Plans</a:t>
            </a:r>
          </a:p>
        </p:txBody>
      </p:sp>
    </p:spTree>
    <p:extLst>
      <p:ext uri="{BB962C8B-B14F-4D97-AF65-F5344CB8AC3E}">
        <p14:creationId xmlns:p14="http://schemas.microsoft.com/office/powerpoint/2010/main" val="49796901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05B329-FD9A-41A0-8310-500FC6879315}"/>
              </a:ext>
            </a:extLst>
          </p:cNvPr>
          <p:cNvSpPr>
            <a:spLocks noGrp="1"/>
          </p:cNvSpPr>
          <p:nvPr>
            <p:ph type="title"/>
          </p:nvPr>
        </p:nvSpPr>
        <p:spPr/>
        <p:txBody>
          <a:bodyPr/>
          <a:lstStyle/>
          <a:p>
            <a:r>
              <a:rPr lang="en-US" dirty="0"/>
              <a:t>Azure Web Apps Overview</a:t>
            </a:r>
          </a:p>
        </p:txBody>
      </p:sp>
      <p:sp>
        <p:nvSpPr>
          <p:cNvPr id="4" name="Content Placeholder 2">
            <a:extLst>
              <a:ext uri="{FF2B5EF4-FFF2-40B4-BE49-F238E27FC236}">
                <a16:creationId xmlns:a16="http://schemas.microsoft.com/office/drawing/2014/main" id="{5A26E639-6955-4C95-BA57-33D4DEB0624F}"/>
              </a:ext>
            </a:extLst>
          </p:cNvPr>
          <p:cNvSpPr txBox="1">
            <a:spLocks/>
          </p:cNvSpPr>
          <p:nvPr/>
        </p:nvSpPr>
        <p:spPr>
          <a:xfrm>
            <a:off x="1982788" y="1021215"/>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r>
              <a:rPr lang="en-US" kern="0" dirty="0">
                <a:solidFill>
                  <a:srgbClr val="000000"/>
                </a:solidFill>
              </a:rPr>
              <a:t>Simple, scalable hosting for websites in Windows Azure with the following benefits:</a:t>
            </a:r>
          </a:p>
          <a:p>
            <a:pPr lvl="1"/>
            <a:r>
              <a:rPr lang="en-US" kern="0" dirty="0">
                <a:solidFill>
                  <a:srgbClr val="000000"/>
                </a:solidFill>
              </a:rPr>
              <a:t>Provides a quick way to host your web application in the cloud</a:t>
            </a:r>
          </a:p>
          <a:p>
            <a:pPr lvl="1"/>
            <a:r>
              <a:rPr lang="en-US" kern="0" dirty="0">
                <a:solidFill>
                  <a:srgbClr val="000000"/>
                </a:solidFill>
              </a:rPr>
              <a:t>Allows you to scale your web app without being required to redesign for scalability</a:t>
            </a:r>
          </a:p>
          <a:p>
            <a:pPr lvl="1"/>
            <a:r>
              <a:rPr lang="en-US" kern="0" dirty="0">
                <a:solidFill>
                  <a:srgbClr val="000000"/>
                </a:solidFill>
              </a:rPr>
              <a:t>Integrates with Visual Studio</a:t>
            </a:r>
          </a:p>
          <a:p>
            <a:pPr lvl="1"/>
            <a:r>
              <a:rPr lang="en-US" kern="0" dirty="0">
                <a:solidFill>
                  <a:srgbClr val="000000"/>
                </a:solidFill>
              </a:rPr>
              <a:t>Provides an open platform for many different programming languages</a:t>
            </a:r>
          </a:p>
          <a:p>
            <a:pPr lvl="1"/>
            <a:endParaRPr lang="en-US" kern="0" dirty="0">
              <a:solidFill>
                <a:srgbClr val="000000"/>
              </a:solidFill>
            </a:endParaRPr>
          </a:p>
        </p:txBody>
      </p:sp>
    </p:spTree>
    <p:extLst>
      <p:ext uri="{BB962C8B-B14F-4D97-AF65-F5344CB8AC3E}">
        <p14:creationId xmlns:p14="http://schemas.microsoft.com/office/powerpoint/2010/main" val="264968372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93593-61E2-478A-85F0-ABB4D2032F04}"/>
              </a:ext>
            </a:extLst>
          </p:cNvPr>
          <p:cNvSpPr>
            <a:spLocks noGrp="1"/>
          </p:cNvSpPr>
          <p:nvPr>
            <p:ph type="title"/>
          </p:nvPr>
        </p:nvSpPr>
        <p:spPr/>
        <p:txBody>
          <a:bodyPr/>
          <a:lstStyle/>
          <a:p>
            <a:r>
              <a:rPr lang="en-US" dirty="0"/>
              <a:t>Web App Tiers</a:t>
            </a:r>
          </a:p>
        </p:txBody>
      </p:sp>
      <p:sp>
        <p:nvSpPr>
          <p:cNvPr id="4" name="Content Placeholder 2">
            <a:extLst>
              <a:ext uri="{FF2B5EF4-FFF2-40B4-BE49-F238E27FC236}">
                <a16:creationId xmlns:a16="http://schemas.microsoft.com/office/drawing/2014/main" id="{B46D485F-3D77-4725-8D77-FC28AFC3A06B}"/>
              </a:ext>
            </a:extLst>
          </p:cNvPr>
          <p:cNvSpPr txBox="1">
            <a:spLocks/>
          </p:cNvSpPr>
          <p:nvPr/>
        </p:nvSpPr>
        <p:spPr>
          <a:xfrm>
            <a:off x="1982788" y="1021215"/>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r>
              <a:rPr lang="en-US" kern="0" dirty="0">
                <a:solidFill>
                  <a:srgbClr val="000000"/>
                </a:solidFill>
              </a:rPr>
              <a:t>Web Apps can be scaled to run in one of the following modes:</a:t>
            </a:r>
          </a:p>
          <a:p>
            <a:pPr marL="0" indent="0">
              <a:buNone/>
            </a:pPr>
            <a:endParaRPr lang="en-US" kern="0" dirty="0">
              <a:solidFill>
                <a:srgbClr val="000000"/>
              </a:solidFill>
            </a:endParaRPr>
          </a:p>
        </p:txBody>
      </p:sp>
      <p:graphicFrame>
        <p:nvGraphicFramePr>
          <p:cNvPr id="5" name="Diagram 4">
            <a:extLst>
              <a:ext uri="{FF2B5EF4-FFF2-40B4-BE49-F238E27FC236}">
                <a16:creationId xmlns:a16="http://schemas.microsoft.com/office/drawing/2014/main" id="{87CA8ADC-7D28-47D1-990C-AB068C076504}"/>
              </a:ext>
            </a:extLst>
          </p:cNvPr>
          <p:cNvGraphicFramePr/>
          <p:nvPr>
            <p:extLst/>
          </p:nvPr>
        </p:nvGraphicFramePr>
        <p:xfrm>
          <a:off x="1982788" y="2650121"/>
          <a:ext cx="8418286" cy="351845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22959572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E460EE-B735-4020-9C14-EB36FFADF9EB}"/>
              </a:ext>
            </a:extLst>
          </p:cNvPr>
          <p:cNvSpPr>
            <a:spLocks noGrp="1"/>
          </p:cNvSpPr>
          <p:nvPr>
            <p:ph type="title"/>
          </p:nvPr>
        </p:nvSpPr>
        <p:spPr/>
        <p:txBody>
          <a:bodyPr/>
          <a:lstStyle/>
          <a:p>
            <a:r>
              <a:rPr lang="en-US" dirty="0"/>
              <a:t>Web App Tiers</a:t>
            </a:r>
          </a:p>
        </p:txBody>
      </p:sp>
      <p:sp>
        <p:nvSpPr>
          <p:cNvPr id="4" name="Content Placeholder 2">
            <a:extLst>
              <a:ext uri="{FF2B5EF4-FFF2-40B4-BE49-F238E27FC236}">
                <a16:creationId xmlns:a16="http://schemas.microsoft.com/office/drawing/2014/main" id="{498E410A-40F7-4012-91D3-C59A53BD5FAD}"/>
              </a:ext>
            </a:extLst>
          </p:cNvPr>
          <p:cNvSpPr txBox="1">
            <a:spLocks/>
          </p:cNvSpPr>
          <p:nvPr/>
        </p:nvSpPr>
        <p:spPr>
          <a:xfrm>
            <a:off x="1982788" y="1021215"/>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r>
              <a:rPr lang="en-US" kern="0" dirty="0">
                <a:solidFill>
                  <a:srgbClr val="000000"/>
                </a:solidFill>
              </a:rPr>
              <a:t>Web Apps can be scaled to run in one of the following modes:</a:t>
            </a:r>
          </a:p>
          <a:p>
            <a:endParaRPr lang="en-US" kern="0" dirty="0">
              <a:solidFill>
                <a:srgbClr val="000000"/>
              </a:solidFill>
            </a:endParaRPr>
          </a:p>
        </p:txBody>
      </p:sp>
      <p:graphicFrame>
        <p:nvGraphicFramePr>
          <p:cNvPr id="5" name="Diagram 4">
            <a:extLst>
              <a:ext uri="{FF2B5EF4-FFF2-40B4-BE49-F238E27FC236}">
                <a16:creationId xmlns:a16="http://schemas.microsoft.com/office/drawing/2014/main" id="{63FD78E7-E05F-4EA9-996B-1ED51D8425CD}"/>
              </a:ext>
            </a:extLst>
          </p:cNvPr>
          <p:cNvGraphicFramePr/>
          <p:nvPr>
            <p:extLst/>
          </p:nvPr>
        </p:nvGraphicFramePr>
        <p:xfrm>
          <a:off x="1982788" y="2650121"/>
          <a:ext cx="8418286" cy="351845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50784168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235DDC-5496-4BC7-9E0D-2F8D3A6A6F86}"/>
              </a:ext>
            </a:extLst>
          </p:cNvPr>
          <p:cNvSpPr>
            <a:spLocks noGrp="1"/>
          </p:cNvSpPr>
          <p:nvPr>
            <p:ph type="title"/>
          </p:nvPr>
        </p:nvSpPr>
        <p:spPr/>
        <p:txBody>
          <a:bodyPr/>
          <a:lstStyle/>
          <a:p>
            <a:r>
              <a:rPr lang="en-US" dirty="0"/>
              <a:t>App Service Plan Tiers</a:t>
            </a:r>
          </a:p>
        </p:txBody>
      </p:sp>
      <p:pic>
        <p:nvPicPr>
          <p:cNvPr id="8" name="Picture 7">
            <a:extLst>
              <a:ext uri="{FF2B5EF4-FFF2-40B4-BE49-F238E27FC236}">
                <a16:creationId xmlns:a16="http://schemas.microsoft.com/office/drawing/2014/main" id="{FAF2774B-5FDA-4BF5-AF6C-AB999D3C0E57}"/>
              </a:ext>
            </a:extLst>
          </p:cNvPr>
          <p:cNvPicPr>
            <a:picLocks noChangeAspect="1"/>
          </p:cNvPicPr>
          <p:nvPr/>
        </p:nvPicPr>
        <p:blipFill>
          <a:blip r:embed="rId3"/>
          <a:stretch>
            <a:fillRect/>
          </a:stretch>
        </p:blipFill>
        <p:spPr>
          <a:xfrm>
            <a:off x="1524001" y="807514"/>
            <a:ext cx="9144000" cy="5686837"/>
          </a:xfrm>
          <a:prstGeom prst="rect">
            <a:avLst/>
          </a:prstGeom>
        </p:spPr>
      </p:pic>
      <p:sp>
        <p:nvSpPr>
          <p:cNvPr id="3" name="TextBox 2">
            <a:extLst>
              <a:ext uri="{FF2B5EF4-FFF2-40B4-BE49-F238E27FC236}">
                <a16:creationId xmlns:a16="http://schemas.microsoft.com/office/drawing/2014/main" id="{8A2DA590-9BDA-4EFA-B8D8-06DD22AE4C01}"/>
              </a:ext>
            </a:extLst>
          </p:cNvPr>
          <p:cNvSpPr txBox="1"/>
          <p:nvPr/>
        </p:nvSpPr>
        <p:spPr>
          <a:xfrm>
            <a:off x="1836234" y="6494351"/>
            <a:ext cx="8831766" cy="307777"/>
          </a:xfrm>
          <a:prstGeom prst="rect">
            <a:avLst/>
          </a:prstGeom>
          <a:noFill/>
        </p:spPr>
        <p:txBody>
          <a:bodyPr wrap="square" rtlCol="0">
            <a:spAutoFit/>
          </a:bodyPr>
          <a:lstStyle/>
          <a:p>
            <a:r>
              <a:rPr lang="en-US" sz="1400" dirty="0">
                <a:latin typeface="Segoe UI" panose="020B0502040204020203" pitchFamily="34" charset="0"/>
                <a:cs typeface="Segoe UI" panose="020B0502040204020203" pitchFamily="34" charset="0"/>
                <a:hlinkClick r:id="rId4"/>
              </a:rPr>
              <a:t>https://azure.microsoft.com/en-us/pricing/details/app-service/plans/</a:t>
            </a:r>
            <a:endParaRPr lang="en-US" sz="14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923420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5FD71A-E130-480D-B8D7-B478034F9F05}"/>
              </a:ext>
            </a:extLst>
          </p:cNvPr>
          <p:cNvSpPr>
            <a:spLocks noGrp="1"/>
          </p:cNvSpPr>
          <p:nvPr>
            <p:ph type="title"/>
          </p:nvPr>
        </p:nvSpPr>
        <p:spPr/>
        <p:txBody>
          <a:bodyPr>
            <a:normAutofit/>
          </a:bodyPr>
          <a:lstStyle/>
          <a:p>
            <a:r>
              <a:rPr lang="en-US" dirty="0"/>
              <a:t>Deploy Azure Web Apps to Multiple Regions</a:t>
            </a:r>
          </a:p>
        </p:txBody>
      </p:sp>
      <p:pic>
        <p:nvPicPr>
          <p:cNvPr id="4" name="Picture 3">
            <a:extLst>
              <a:ext uri="{FF2B5EF4-FFF2-40B4-BE49-F238E27FC236}">
                <a16:creationId xmlns:a16="http://schemas.microsoft.com/office/drawing/2014/main" id="{CFD1AA3F-6454-4893-9AD4-D4DEC15757E6}"/>
              </a:ext>
            </a:extLst>
          </p:cNvPr>
          <p:cNvPicPr>
            <a:picLocks noChangeAspect="1"/>
          </p:cNvPicPr>
          <p:nvPr/>
        </p:nvPicPr>
        <p:blipFill>
          <a:blip r:embed="rId3"/>
          <a:stretch>
            <a:fillRect/>
          </a:stretch>
        </p:blipFill>
        <p:spPr>
          <a:xfrm>
            <a:off x="5547666" y="3457723"/>
            <a:ext cx="4885715" cy="2342857"/>
          </a:xfrm>
          <a:prstGeom prst="rect">
            <a:avLst/>
          </a:prstGeom>
        </p:spPr>
      </p:pic>
      <p:sp>
        <p:nvSpPr>
          <p:cNvPr id="3" name="Content Placeholder 2">
            <a:extLst>
              <a:ext uri="{FF2B5EF4-FFF2-40B4-BE49-F238E27FC236}">
                <a16:creationId xmlns:a16="http://schemas.microsoft.com/office/drawing/2014/main" id="{F3D0F589-4BF4-4BF1-8CB1-F3E415D5EEC0}"/>
              </a:ext>
            </a:extLst>
          </p:cNvPr>
          <p:cNvSpPr>
            <a:spLocks noGrp="1"/>
          </p:cNvSpPr>
          <p:nvPr>
            <p:ph idx="1"/>
          </p:nvPr>
        </p:nvSpPr>
        <p:spPr/>
        <p:txBody>
          <a:bodyPr/>
          <a:lstStyle/>
          <a:p>
            <a:pPr marL="0" indent="0">
              <a:buNone/>
            </a:pPr>
            <a:r>
              <a:rPr lang="en-US" dirty="0"/>
              <a:t>Traffic Manager for routing traffic between regions</a:t>
            </a:r>
          </a:p>
          <a:p>
            <a:pPr marL="0" indent="0">
              <a:buNone/>
            </a:pPr>
            <a:r>
              <a:rPr lang="en-US" sz="2400" dirty="0"/>
              <a:t>    Performance – for directing user to closest region</a:t>
            </a:r>
            <a:br>
              <a:rPr lang="en-US" sz="2400" dirty="0"/>
            </a:br>
            <a:r>
              <a:rPr lang="en-US" sz="2400" dirty="0"/>
              <a:t>    Failover – for secondary site</a:t>
            </a:r>
            <a:br>
              <a:rPr lang="en-US" sz="2400" dirty="0"/>
            </a:br>
            <a:r>
              <a:rPr lang="en-US" sz="2400" dirty="0"/>
              <a:t>    Round Robin – for balancing traffic</a:t>
            </a:r>
          </a:p>
          <a:p>
            <a:pPr marL="0" indent="0">
              <a:buNone/>
            </a:pPr>
            <a:r>
              <a:rPr lang="en-US" dirty="0"/>
              <a:t>CDN</a:t>
            </a:r>
          </a:p>
          <a:p>
            <a:pPr marL="0" indent="0">
              <a:buNone/>
            </a:pPr>
            <a:r>
              <a:rPr lang="en-US" sz="2400" dirty="0"/>
              <a:t>    Places static content close</a:t>
            </a:r>
            <a:br>
              <a:rPr lang="en-US" sz="2400" dirty="0"/>
            </a:br>
            <a:r>
              <a:rPr lang="en-US" sz="2400" dirty="0"/>
              <a:t>    to user (images, media, </a:t>
            </a:r>
            <a:r>
              <a:rPr lang="en-US" sz="2400" dirty="0" err="1"/>
              <a:t>etc</a:t>
            </a:r>
            <a:r>
              <a:rPr lang="en-US" dirty="0"/>
              <a:t>)</a:t>
            </a:r>
          </a:p>
        </p:txBody>
      </p:sp>
    </p:spTree>
    <p:extLst>
      <p:ext uri="{BB962C8B-B14F-4D97-AF65-F5344CB8AC3E}">
        <p14:creationId xmlns:p14="http://schemas.microsoft.com/office/powerpoint/2010/main" val="233106494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CD8EB0-73BE-4E7C-9063-6299CF5AB891}"/>
              </a:ext>
            </a:extLst>
          </p:cNvPr>
          <p:cNvSpPr>
            <a:spLocks noGrp="1"/>
          </p:cNvSpPr>
          <p:nvPr>
            <p:ph type="title"/>
          </p:nvPr>
        </p:nvSpPr>
        <p:spPr/>
        <p:txBody>
          <a:bodyPr/>
          <a:lstStyle/>
          <a:p>
            <a:r>
              <a:rPr lang="en-US" dirty="0"/>
              <a:t>Web App Tiers</a:t>
            </a:r>
          </a:p>
        </p:txBody>
      </p:sp>
      <p:sp>
        <p:nvSpPr>
          <p:cNvPr id="4" name="Content Placeholder 2">
            <a:extLst>
              <a:ext uri="{FF2B5EF4-FFF2-40B4-BE49-F238E27FC236}">
                <a16:creationId xmlns:a16="http://schemas.microsoft.com/office/drawing/2014/main" id="{84C0BDC5-B848-490C-B109-F7B9DC0A7296}"/>
              </a:ext>
            </a:extLst>
          </p:cNvPr>
          <p:cNvSpPr txBox="1">
            <a:spLocks/>
          </p:cNvSpPr>
          <p:nvPr/>
        </p:nvSpPr>
        <p:spPr>
          <a:xfrm>
            <a:off x="1982788" y="1021215"/>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marL="0" indent="0">
              <a:spcBef>
                <a:spcPct val="0"/>
              </a:spcBef>
              <a:buClrTx/>
              <a:buSzTx/>
              <a:buNone/>
            </a:pPr>
            <a:r>
              <a:rPr lang="en-US" sz="1800" kern="0" dirty="0">
                <a:solidFill>
                  <a:srgbClr val="000000"/>
                </a:solidFill>
                <a:ea typeface="+mn-ea"/>
              </a:rPr>
              <a:t>To host multiple Web Apps, use a Standard or Basic Web Hosting Plan: </a:t>
            </a:r>
          </a:p>
          <a:p>
            <a:pPr marL="742950" lvl="1" indent="-285750">
              <a:spcBef>
                <a:spcPct val="0"/>
              </a:spcBef>
              <a:buSzTx/>
            </a:pPr>
            <a:r>
              <a:rPr lang="en-US" sz="1800" kern="0" dirty="0">
                <a:solidFill>
                  <a:srgbClr val="000000"/>
                </a:solidFill>
                <a:ea typeface="+mn-ea"/>
              </a:rPr>
              <a:t>Reserves a virtual machine for your websites</a:t>
            </a:r>
          </a:p>
          <a:p>
            <a:pPr marL="742950" lvl="1" indent="-285750">
              <a:spcBef>
                <a:spcPct val="0"/>
              </a:spcBef>
              <a:buSzTx/>
            </a:pPr>
            <a:r>
              <a:rPr lang="en-US" sz="1800" kern="0" dirty="0">
                <a:solidFill>
                  <a:srgbClr val="000000"/>
                </a:solidFill>
                <a:ea typeface="+mn-ea"/>
              </a:rPr>
              <a:t>Billed based on number of virtual machine instances and not number of websites</a:t>
            </a:r>
          </a:p>
          <a:p>
            <a:pPr marL="457200" lvl="1" indent="0">
              <a:spcBef>
                <a:spcPct val="0"/>
              </a:spcBef>
              <a:buClrTx/>
              <a:buSzTx/>
              <a:buNone/>
            </a:pPr>
            <a:endParaRPr lang="en-US" sz="900" dirty="0">
              <a:solidFill>
                <a:srgbClr val="68217A"/>
              </a:solidFill>
              <a:latin typeface="Segoe UI Light" panose="020B0502040204020203" pitchFamily="34" charset="0"/>
              <a:ea typeface="+mn-ea"/>
              <a:cs typeface="Segoe UI Light" panose="020B0502040204020203" pitchFamily="34" charset="0"/>
            </a:endParaRPr>
          </a:p>
        </p:txBody>
      </p:sp>
      <p:grpSp>
        <p:nvGrpSpPr>
          <p:cNvPr id="5" name="Group 4" descr="Graphics of various Web Apps hosting plans, depicting the four options—Standard, Basic, Shared, and Free—by using four rows of virtual machines in varying sizes.">
            <a:extLst>
              <a:ext uri="{FF2B5EF4-FFF2-40B4-BE49-F238E27FC236}">
                <a16:creationId xmlns:a16="http://schemas.microsoft.com/office/drawing/2014/main" id="{6C787543-6321-40E2-8551-248B5F635A89}"/>
              </a:ext>
            </a:extLst>
          </p:cNvPr>
          <p:cNvGrpSpPr/>
          <p:nvPr/>
        </p:nvGrpSpPr>
        <p:grpSpPr>
          <a:xfrm>
            <a:off x="3284000" y="3249171"/>
            <a:ext cx="5516732" cy="2919400"/>
            <a:chOff x="2991502" y="2386641"/>
            <a:chExt cx="3672682" cy="1943547"/>
          </a:xfrm>
        </p:grpSpPr>
        <p:sp>
          <p:nvSpPr>
            <p:cNvPr id="6" name="Rectangle 5">
              <a:extLst>
                <a:ext uri="{FF2B5EF4-FFF2-40B4-BE49-F238E27FC236}">
                  <a16:creationId xmlns:a16="http://schemas.microsoft.com/office/drawing/2014/main" id="{D3DEBB40-C8A2-4716-8D14-93BCE8E16FC4}"/>
                </a:ext>
              </a:extLst>
            </p:cNvPr>
            <p:cNvSpPr>
              <a:spLocks noChangeArrowheads="1"/>
            </p:cNvSpPr>
            <p:nvPr/>
          </p:nvSpPr>
          <p:spPr bwMode="auto">
            <a:xfrm>
              <a:off x="5476735" y="3375790"/>
              <a:ext cx="1187449" cy="61436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7" name="Rectangle 6">
              <a:extLst>
                <a:ext uri="{FF2B5EF4-FFF2-40B4-BE49-F238E27FC236}">
                  <a16:creationId xmlns:a16="http://schemas.microsoft.com/office/drawing/2014/main" id="{CCF0ACB6-75C7-4617-A77E-FCBAEF19B356}"/>
                </a:ext>
              </a:extLst>
            </p:cNvPr>
            <p:cNvSpPr>
              <a:spLocks noChangeArrowheads="1"/>
            </p:cNvSpPr>
            <p:nvPr/>
          </p:nvSpPr>
          <p:spPr bwMode="auto">
            <a:xfrm>
              <a:off x="3703496" y="3047177"/>
              <a:ext cx="450850" cy="9429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8" name="Rectangle 7">
              <a:extLst>
                <a:ext uri="{FF2B5EF4-FFF2-40B4-BE49-F238E27FC236}">
                  <a16:creationId xmlns:a16="http://schemas.microsoft.com/office/drawing/2014/main" id="{F06E18BB-C016-436A-A565-FCF833AED058}"/>
                </a:ext>
              </a:extLst>
            </p:cNvPr>
            <p:cNvSpPr>
              <a:spLocks noChangeArrowheads="1"/>
            </p:cNvSpPr>
            <p:nvPr/>
          </p:nvSpPr>
          <p:spPr bwMode="auto">
            <a:xfrm>
              <a:off x="4762359" y="2720152"/>
              <a:ext cx="450850" cy="12700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9" name="Rectangle 8">
              <a:extLst>
                <a:ext uri="{FF2B5EF4-FFF2-40B4-BE49-F238E27FC236}">
                  <a16:creationId xmlns:a16="http://schemas.microsoft.com/office/drawing/2014/main" id="{61945111-43D2-4E23-8783-A21D3E6F9C7D}"/>
                </a:ext>
              </a:extLst>
            </p:cNvPr>
            <p:cNvSpPr>
              <a:spLocks noChangeArrowheads="1"/>
            </p:cNvSpPr>
            <p:nvPr/>
          </p:nvSpPr>
          <p:spPr bwMode="auto">
            <a:xfrm>
              <a:off x="3989246" y="2907477"/>
              <a:ext cx="944563" cy="1082675"/>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10" name="Rectangle 9">
              <a:extLst>
                <a:ext uri="{FF2B5EF4-FFF2-40B4-BE49-F238E27FC236}">
                  <a16:creationId xmlns:a16="http://schemas.microsoft.com/office/drawing/2014/main" id="{8D708241-2C7A-4907-8FA5-66639DCB9671}"/>
                </a:ext>
              </a:extLst>
            </p:cNvPr>
            <p:cNvSpPr>
              <a:spLocks noChangeArrowheads="1"/>
            </p:cNvSpPr>
            <p:nvPr/>
          </p:nvSpPr>
          <p:spPr bwMode="auto">
            <a:xfrm>
              <a:off x="4062271" y="3039240"/>
              <a:ext cx="798513" cy="81915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11" name="Rectangle 10">
              <a:extLst>
                <a:ext uri="{FF2B5EF4-FFF2-40B4-BE49-F238E27FC236}">
                  <a16:creationId xmlns:a16="http://schemas.microsoft.com/office/drawing/2014/main" id="{BEF5B794-08FD-40B7-804E-D15113D8178C}"/>
                </a:ext>
              </a:extLst>
            </p:cNvPr>
            <p:cNvSpPr>
              <a:spLocks noChangeArrowheads="1"/>
            </p:cNvSpPr>
            <p:nvPr/>
          </p:nvSpPr>
          <p:spPr bwMode="auto">
            <a:xfrm>
              <a:off x="4098784" y="3078927"/>
              <a:ext cx="725488" cy="1412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12" name="Rectangle 11">
              <a:extLst>
                <a:ext uri="{FF2B5EF4-FFF2-40B4-BE49-F238E27FC236}">
                  <a16:creationId xmlns:a16="http://schemas.microsoft.com/office/drawing/2014/main" id="{3617C9E2-5813-41B6-AF3C-EF0106A837D1}"/>
                </a:ext>
              </a:extLst>
            </p:cNvPr>
            <p:cNvSpPr>
              <a:spLocks noChangeArrowheads="1"/>
            </p:cNvSpPr>
            <p:nvPr/>
          </p:nvSpPr>
          <p:spPr bwMode="auto">
            <a:xfrm>
              <a:off x="4121009" y="310274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13" name="Rectangle 12">
              <a:extLst>
                <a:ext uri="{FF2B5EF4-FFF2-40B4-BE49-F238E27FC236}">
                  <a16:creationId xmlns:a16="http://schemas.microsoft.com/office/drawing/2014/main" id="{2F828AC4-DA56-4FE6-815D-96009A000574}"/>
                </a:ext>
              </a:extLst>
            </p:cNvPr>
            <p:cNvSpPr>
              <a:spLocks noChangeArrowheads="1"/>
            </p:cNvSpPr>
            <p:nvPr/>
          </p:nvSpPr>
          <p:spPr bwMode="auto">
            <a:xfrm>
              <a:off x="4151171" y="310274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14" name="Rectangle 13">
              <a:extLst>
                <a:ext uri="{FF2B5EF4-FFF2-40B4-BE49-F238E27FC236}">
                  <a16:creationId xmlns:a16="http://schemas.microsoft.com/office/drawing/2014/main" id="{C528BB85-B41C-4875-83EE-EB905F2EAD85}"/>
                </a:ext>
              </a:extLst>
            </p:cNvPr>
            <p:cNvSpPr>
              <a:spLocks noChangeArrowheads="1"/>
            </p:cNvSpPr>
            <p:nvPr/>
          </p:nvSpPr>
          <p:spPr bwMode="auto">
            <a:xfrm>
              <a:off x="4182921" y="310274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15" name="Rectangle 14">
              <a:extLst>
                <a:ext uri="{FF2B5EF4-FFF2-40B4-BE49-F238E27FC236}">
                  <a16:creationId xmlns:a16="http://schemas.microsoft.com/office/drawing/2014/main" id="{C8FE9795-D962-4AEE-9753-34B09E73644E}"/>
                </a:ext>
              </a:extLst>
            </p:cNvPr>
            <p:cNvSpPr>
              <a:spLocks noChangeArrowheads="1"/>
            </p:cNvSpPr>
            <p:nvPr/>
          </p:nvSpPr>
          <p:spPr bwMode="auto">
            <a:xfrm>
              <a:off x="4214671" y="3102740"/>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16" name="Rectangle 15">
              <a:extLst>
                <a:ext uri="{FF2B5EF4-FFF2-40B4-BE49-F238E27FC236}">
                  <a16:creationId xmlns:a16="http://schemas.microsoft.com/office/drawing/2014/main" id="{34DCDA30-F414-4C09-B1D6-0C98393B8D0D}"/>
                </a:ext>
              </a:extLst>
            </p:cNvPr>
            <p:cNvSpPr>
              <a:spLocks noChangeArrowheads="1"/>
            </p:cNvSpPr>
            <p:nvPr/>
          </p:nvSpPr>
          <p:spPr bwMode="auto">
            <a:xfrm>
              <a:off x="4244834" y="310274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17" name="Rectangle 16">
              <a:extLst>
                <a:ext uri="{FF2B5EF4-FFF2-40B4-BE49-F238E27FC236}">
                  <a16:creationId xmlns:a16="http://schemas.microsoft.com/office/drawing/2014/main" id="{2A0D9148-F456-46E3-9AFF-370F075B472D}"/>
                </a:ext>
              </a:extLst>
            </p:cNvPr>
            <p:cNvSpPr>
              <a:spLocks noChangeArrowheads="1"/>
            </p:cNvSpPr>
            <p:nvPr/>
          </p:nvSpPr>
          <p:spPr bwMode="auto">
            <a:xfrm>
              <a:off x="4276584" y="3102740"/>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18" name="Oval 17">
              <a:extLst>
                <a:ext uri="{FF2B5EF4-FFF2-40B4-BE49-F238E27FC236}">
                  <a16:creationId xmlns:a16="http://schemas.microsoft.com/office/drawing/2014/main" id="{16234D94-4DCE-43D6-911D-B209F259923E}"/>
                </a:ext>
              </a:extLst>
            </p:cNvPr>
            <p:cNvSpPr>
              <a:spLocks noChangeArrowheads="1"/>
            </p:cNvSpPr>
            <p:nvPr/>
          </p:nvSpPr>
          <p:spPr bwMode="auto">
            <a:xfrm>
              <a:off x="4740134" y="3131315"/>
              <a:ext cx="36513" cy="36513"/>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19" name="Rectangle 18">
              <a:extLst>
                <a:ext uri="{FF2B5EF4-FFF2-40B4-BE49-F238E27FC236}">
                  <a16:creationId xmlns:a16="http://schemas.microsoft.com/office/drawing/2014/main" id="{DE57CF88-A834-4878-9CFC-5626F75B49EC}"/>
                </a:ext>
              </a:extLst>
            </p:cNvPr>
            <p:cNvSpPr>
              <a:spLocks noChangeArrowheads="1"/>
            </p:cNvSpPr>
            <p:nvPr/>
          </p:nvSpPr>
          <p:spPr bwMode="auto">
            <a:xfrm>
              <a:off x="4098784" y="3258315"/>
              <a:ext cx="725488"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20" name="Rectangle 19">
              <a:extLst>
                <a:ext uri="{FF2B5EF4-FFF2-40B4-BE49-F238E27FC236}">
                  <a16:creationId xmlns:a16="http://schemas.microsoft.com/office/drawing/2014/main" id="{74C12F68-BADD-4149-AEA8-C0783A987119}"/>
                </a:ext>
              </a:extLst>
            </p:cNvPr>
            <p:cNvSpPr>
              <a:spLocks noChangeArrowheads="1"/>
            </p:cNvSpPr>
            <p:nvPr/>
          </p:nvSpPr>
          <p:spPr bwMode="auto">
            <a:xfrm>
              <a:off x="4121009" y="3283715"/>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21" name="Rectangle 20">
              <a:extLst>
                <a:ext uri="{FF2B5EF4-FFF2-40B4-BE49-F238E27FC236}">
                  <a16:creationId xmlns:a16="http://schemas.microsoft.com/office/drawing/2014/main" id="{87794FB7-0F2B-4626-84D4-4E0A24D581C7}"/>
                </a:ext>
              </a:extLst>
            </p:cNvPr>
            <p:cNvSpPr>
              <a:spLocks noChangeArrowheads="1"/>
            </p:cNvSpPr>
            <p:nvPr/>
          </p:nvSpPr>
          <p:spPr bwMode="auto">
            <a:xfrm>
              <a:off x="4151171" y="3283715"/>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22" name="Rectangle 21">
              <a:extLst>
                <a:ext uri="{FF2B5EF4-FFF2-40B4-BE49-F238E27FC236}">
                  <a16:creationId xmlns:a16="http://schemas.microsoft.com/office/drawing/2014/main" id="{AB6A15BC-B9DF-47FF-9E83-8E5C768FD781}"/>
                </a:ext>
              </a:extLst>
            </p:cNvPr>
            <p:cNvSpPr>
              <a:spLocks noChangeArrowheads="1"/>
            </p:cNvSpPr>
            <p:nvPr/>
          </p:nvSpPr>
          <p:spPr bwMode="auto">
            <a:xfrm>
              <a:off x="4182921" y="3283715"/>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23" name="Rectangle 22">
              <a:extLst>
                <a:ext uri="{FF2B5EF4-FFF2-40B4-BE49-F238E27FC236}">
                  <a16:creationId xmlns:a16="http://schemas.microsoft.com/office/drawing/2014/main" id="{8588CD98-6A90-4A80-B90A-E10D6B0434CD}"/>
                </a:ext>
              </a:extLst>
            </p:cNvPr>
            <p:cNvSpPr>
              <a:spLocks noChangeArrowheads="1"/>
            </p:cNvSpPr>
            <p:nvPr/>
          </p:nvSpPr>
          <p:spPr bwMode="auto">
            <a:xfrm>
              <a:off x="4214671" y="3283715"/>
              <a:ext cx="142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24" name="Rectangle 23">
              <a:extLst>
                <a:ext uri="{FF2B5EF4-FFF2-40B4-BE49-F238E27FC236}">
                  <a16:creationId xmlns:a16="http://schemas.microsoft.com/office/drawing/2014/main" id="{AAE8390D-A271-4AB3-BB55-653C76B5B900}"/>
                </a:ext>
              </a:extLst>
            </p:cNvPr>
            <p:cNvSpPr>
              <a:spLocks noChangeArrowheads="1"/>
            </p:cNvSpPr>
            <p:nvPr/>
          </p:nvSpPr>
          <p:spPr bwMode="auto">
            <a:xfrm>
              <a:off x="4244834" y="3283715"/>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25" name="Rectangle 24">
              <a:extLst>
                <a:ext uri="{FF2B5EF4-FFF2-40B4-BE49-F238E27FC236}">
                  <a16:creationId xmlns:a16="http://schemas.microsoft.com/office/drawing/2014/main" id="{7AB2E130-C94F-42DC-8F1F-C9144E3DF2EC}"/>
                </a:ext>
              </a:extLst>
            </p:cNvPr>
            <p:cNvSpPr>
              <a:spLocks noChangeArrowheads="1"/>
            </p:cNvSpPr>
            <p:nvPr/>
          </p:nvSpPr>
          <p:spPr bwMode="auto">
            <a:xfrm>
              <a:off x="4276584" y="3283715"/>
              <a:ext cx="142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26" name="Oval 25">
              <a:extLst>
                <a:ext uri="{FF2B5EF4-FFF2-40B4-BE49-F238E27FC236}">
                  <a16:creationId xmlns:a16="http://schemas.microsoft.com/office/drawing/2014/main" id="{693AB2E0-3D28-4F4A-ADF8-675AF7EE76DA}"/>
                </a:ext>
              </a:extLst>
            </p:cNvPr>
            <p:cNvSpPr>
              <a:spLocks noChangeArrowheads="1"/>
            </p:cNvSpPr>
            <p:nvPr/>
          </p:nvSpPr>
          <p:spPr bwMode="auto">
            <a:xfrm>
              <a:off x="4740134" y="3312290"/>
              <a:ext cx="36513"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27" name="Rectangle 26">
              <a:extLst>
                <a:ext uri="{FF2B5EF4-FFF2-40B4-BE49-F238E27FC236}">
                  <a16:creationId xmlns:a16="http://schemas.microsoft.com/office/drawing/2014/main" id="{15A639E7-D4F8-49A7-BEBB-08134F3C07C7}"/>
                </a:ext>
              </a:extLst>
            </p:cNvPr>
            <p:cNvSpPr>
              <a:spLocks noChangeArrowheads="1"/>
            </p:cNvSpPr>
            <p:nvPr/>
          </p:nvSpPr>
          <p:spPr bwMode="auto">
            <a:xfrm>
              <a:off x="4098784" y="3439290"/>
              <a:ext cx="725488" cy="1412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28" name="Rectangle 27">
              <a:extLst>
                <a:ext uri="{FF2B5EF4-FFF2-40B4-BE49-F238E27FC236}">
                  <a16:creationId xmlns:a16="http://schemas.microsoft.com/office/drawing/2014/main" id="{A416B9F9-7141-478F-9A33-580272BE2AC1}"/>
                </a:ext>
              </a:extLst>
            </p:cNvPr>
            <p:cNvSpPr>
              <a:spLocks noChangeArrowheads="1"/>
            </p:cNvSpPr>
            <p:nvPr/>
          </p:nvSpPr>
          <p:spPr bwMode="auto">
            <a:xfrm>
              <a:off x="4121009" y="3463102"/>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29" name="Rectangle 28">
              <a:extLst>
                <a:ext uri="{FF2B5EF4-FFF2-40B4-BE49-F238E27FC236}">
                  <a16:creationId xmlns:a16="http://schemas.microsoft.com/office/drawing/2014/main" id="{6BD772F5-249F-4955-9945-3D581013897C}"/>
                </a:ext>
              </a:extLst>
            </p:cNvPr>
            <p:cNvSpPr>
              <a:spLocks noChangeArrowheads="1"/>
            </p:cNvSpPr>
            <p:nvPr/>
          </p:nvSpPr>
          <p:spPr bwMode="auto">
            <a:xfrm>
              <a:off x="4151171" y="3463102"/>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30" name="Rectangle 29">
              <a:extLst>
                <a:ext uri="{FF2B5EF4-FFF2-40B4-BE49-F238E27FC236}">
                  <a16:creationId xmlns:a16="http://schemas.microsoft.com/office/drawing/2014/main" id="{57F61903-9758-41D0-B777-142B877CF30B}"/>
                </a:ext>
              </a:extLst>
            </p:cNvPr>
            <p:cNvSpPr>
              <a:spLocks noChangeArrowheads="1"/>
            </p:cNvSpPr>
            <p:nvPr/>
          </p:nvSpPr>
          <p:spPr bwMode="auto">
            <a:xfrm>
              <a:off x="4182921" y="3463102"/>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31" name="Rectangle 30">
              <a:extLst>
                <a:ext uri="{FF2B5EF4-FFF2-40B4-BE49-F238E27FC236}">
                  <a16:creationId xmlns:a16="http://schemas.microsoft.com/office/drawing/2014/main" id="{98064AFE-4CC5-48A0-A84B-3BEC6424721F}"/>
                </a:ext>
              </a:extLst>
            </p:cNvPr>
            <p:cNvSpPr>
              <a:spLocks noChangeArrowheads="1"/>
            </p:cNvSpPr>
            <p:nvPr/>
          </p:nvSpPr>
          <p:spPr bwMode="auto">
            <a:xfrm>
              <a:off x="4214671" y="3463102"/>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32" name="Rectangle 31">
              <a:extLst>
                <a:ext uri="{FF2B5EF4-FFF2-40B4-BE49-F238E27FC236}">
                  <a16:creationId xmlns:a16="http://schemas.microsoft.com/office/drawing/2014/main" id="{3EB0042D-3369-4E5C-A982-15996BF72AFF}"/>
                </a:ext>
              </a:extLst>
            </p:cNvPr>
            <p:cNvSpPr>
              <a:spLocks noChangeArrowheads="1"/>
            </p:cNvSpPr>
            <p:nvPr/>
          </p:nvSpPr>
          <p:spPr bwMode="auto">
            <a:xfrm>
              <a:off x="4244834" y="3463102"/>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33" name="Rectangle 32">
              <a:extLst>
                <a:ext uri="{FF2B5EF4-FFF2-40B4-BE49-F238E27FC236}">
                  <a16:creationId xmlns:a16="http://schemas.microsoft.com/office/drawing/2014/main" id="{C47F655C-6ED2-44DC-8CC8-6B8BDFAB8EB1}"/>
                </a:ext>
              </a:extLst>
            </p:cNvPr>
            <p:cNvSpPr>
              <a:spLocks noChangeArrowheads="1"/>
            </p:cNvSpPr>
            <p:nvPr/>
          </p:nvSpPr>
          <p:spPr bwMode="auto">
            <a:xfrm>
              <a:off x="4276584" y="3463102"/>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34" name="Oval 33">
              <a:extLst>
                <a:ext uri="{FF2B5EF4-FFF2-40B4-BE49-F238E27FC236}">
                  <a16:creationId xmlns:a16="http://schemas.microsoft.com/office/drawing/2014/main" id="{C6BDEED0-F7ED-40F5-B2E4-CF8607FED683}"/>
                </a:ext>
              </a:extLst>
            </p:cNvPr>
            <p:cNvSpPr>
              <a:spLocks noChangeArrowheads="1"/>
            </p:cNvSpPr>
            <p:nvPr/>
          </p:nvSpPr>
          <p:spPr bwMode="auto">
            <a:xfrm>
              <a:off x="4740134" y="3491677"/>
              <a:ext cx="36513" cy="36513"/>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35" name="Rectangle 34">
              <a:extLst>
                <a:ext uri="{FF2B5EF4-FFF2-40B4-BE49-F238E27FC236}">
                  <a16:creationId xmlns:a16="http://schemas.microsoft.com/office/drawing/2014/main" id="{95A92F4E-1A63-4923-BA7B-29FA058F9B2A}"/>
                </a:ext>
              </a:extLst>
            </p:cNvPr>
            <p:cNvSpPr>
              <a:spLocks noChangeArrowheads="1"/>
            </p:cNvSpPr>
            <p:nvPr/>
          </p:nvSpPr>
          <p:spPr bwMode="auto">
            <a:xfrm>
              <a:off x="4098784" y="3618677"/>
              <a:ext cx="725488"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36" name="Rectangle 35">
              <a:extLst>
                <a:ext uri="{FF2B5EF4-FFF2-40B4-BE49-F238E27FC236}">
                  <a16:creationId xmlns:a16="http://schemas.microsoft.com/office/drawing/2014/main" id="{4185ED95-F670-45A3-AE0B-49D866567805}"/>
                </a:ext>
              </a:extLst>
            </p:cNvPr>
            <p:cNvSpPr>
              <a:spLocks noChangeArrowheads="1"/>
            </p:cNvSpPr>
            <p:nvPr/>
          </p:nvSpPr>
          <p:spPr bwMode="auto">
            <a:xfrm>
              <a:off x="4121009" y="364249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37" name="Rectangle 36">
              <a:extLst>
                <a:ext uri="{FF2B5EF4-FFF2-40B4-BE49-F238E27FC236}">
                  <a16:creationId xmlns:a16="http://schemas.microsoft.com/office/drawing/2014/main" id="{C13FD14E-914E-401B-A9D3-1D15AC6FADD6}"/>
                </a:ext>
              </a:extLst>
            </p:cNvPr>
            <p:cNvSpPr>
              <a:spLocks noChangeArrowheads="1"/>
            </p:cNvSpPr>
            <p:nvPr/>
          </p:nvSpPr>
          <p:spPr bwMode="auto">
            <a:xfrm>
              <a:off x="4151171" y="364249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38" name="Rectangle 37">
              <a:extLst>
                <a:ext uri="{FF2B5EF4-FFF2-40B4-BE49-F238E27FC236}">
                  <a16:creationId xmlns:a16="http://schemas.microsoft.com/office/drawing/2014/main" id="{88E3C033-72AC-43DA-B913-1581D018C805}"/>
                </a:ext>
              </a:extLst>
            </p:cNvPr>
            <p:cNvSpPr>
              <a:spLocks noChangeArrowheads="1"/>
            </p:cNvSpPr>
            <p:nvPr/>
          </p:nvSpPr>
          <p:spPr bwMode="auto">
            <a:xfrm>
              <a:off x="4182921" y="364249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39" name="Rectangle 38">
              <a:extLst>
                <a:ext uri="{FF2B5EF4-FFF2-40B4-BE49-F238E27FC236}">
                  <a16:creationId xmlns:a16="http://schemas.microsoft.com/office/drawing/2014/main" id="{D0781680-A331-4B43-BEA6-7603EF49A976}"/>
                </a:ext>
              </a:extLst>
            </p:cNvPr>
            <p:cNvSpPr>
              <a:spLocks noChangeArrowheads="1"/>
            </p:cNvSpPr>
            <p:nvPr/>
          </p:nvSpPr>
          <p:spPr bwMode="auto">
            <a:xfrm>
              <a:off x="4214671" y="3642490"/>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40" name="Rectangle 39">
              <a:extLst>
                <a:ext uri="{FF2B5EF4-FFF2-40B4-BE49-F238E27FC236}">
                  <a16:creationId xmlns:a16="http://schemas.microsoft.com/office/drawing/2014/main" id="{616DF63F-47FC-407C-BA45-99FA3E53E2A1}"/>
                </a:ext>
              </a:extLst>
            </p:cNvPr>
            <p:cNvSpPr>
              <a:spLocks noChangeArrowheads="1"/>
            </p:cNvSpPr>
            <p:nvPr/>
          </p:nvSpPr>
          <p:spPr bwMode="auto">
            <a:xfrm>
              <a:off x="4244834" y="364249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41" name="Rectangle 40">
              <a:extLst>
                <a:ext uri="{FF2B5EF4-FFF2-40B4-BE49-F238E27FC236}">
                  <a16:creationId xmlns:a16="http://schemas.microsoft.com/office/drawing/2014/main" id="{52F52E44-5281-4F6D-949E-55622AB421EF}"/>
                </a:ext>
              </a:extLst>
            </p:cNvPr>
            <p:cNvSpPr>
              <a:spLocks noChangeArrowheads="1"/>
            </p:cNvSpPr>
            <p:nvPr/>
          </p:nvSpPr>
          <p:spPr bwMode="auto">
            <a:xfrm>
              <a:off x="4276584" y="3642490"/>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42" name="Oval 41">
              <a:extLst>
                <a:ext uri="{FF2B5EF4-FFF2-40B4-BE49-F238E27FC236}">
                  <a16:creationId xmlns:a16="http://schemas.microsoft.com/office/drawing/2014/main" id="{B00F3D85-9872-49AA-92AD-85797137B80E}"/>
                </a:ext>
              </a:extLst>
            </p:cNvPr>
            <p:cNvSpPr>
              <a:spLocks noChangeArrowheads="1"/>
            </p:cNvSpPr>
            <p:nvPr/>
          </p:nvSpPr>
          <p:spPr bwMode="auto">
            <a:xfrm>
              <a:off x="4740134" y="3672652"/>
              <a:ext cx="36513"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grpSp>
          <p:nvGrpSpPr>
            <p:cNvPr id="43" name="Group 42">
              <a:extLst>
                <a:ext uri="{FF2B5EF4-FFF2-40B4-BE49-F238E27FC236}">
                  <a16:creationId xmlns:a16="http://schemas.microsoft.com/office/drawing/2014/main" id="{769EA348-F336-47A9-BC1F-31393AB4F1E4}"/>
                </a:ext>
              </a:extLst>
            </p:cNvPr>
            <p:cNvGrpSpPr/>
            <p:nvPr/>
          </p:nvGrpSpPr>
          <p:grpSpPr>
            <a:xfrm>
              <a:off x="5807904" y="2386641"/>
              <a:ext cx="763588" cy="1597025"/>
              <a:chOff x="4989371" y="2393127"/>
              <a:chExt cx="763588" cy="1597025"/>
            </a:xfrm>
          </p:grpSpPr>
          <p:sp>
            <p:nvSpPr>
              <p:cNvPr id="134" name="Rectangle 133">
                <a:extLst>
                  <a:ext uri="{FF2B5EF4-FFF2-40B4-BE49-F238E27FC236}">
                    <a16:creationId xmlns:a16="http://schemas.microsoft.com/office/drawing/2014/main" id="{D780A997-39AE-4DA0-AF5A-6D972E3B1D06}"/>
                  </a:ext>
                </a:extLst>
              </p:cNvPr>
              <p:cNvSpPr>
                <a:spLocks noChangeArrowheads="1"/>
              </p:cNvSpPr>
              <p:nvPr/>
            </p:nvSpPr>
            <p:spPr bwMode="auto">
              <a:xfrm>
                <a:off x="4989371" y="2393127"/>
                <a:ext cx="763588" cy="159702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135" name="Rectangle 134">
                <a:extLst>
                  <a:ext uri="{FF2B5EF4-FFF2-40B4-BE49-F238E27FC236}">
                    <a16:creationId xmlns:a16="http://schemas.microsoft.com/office/drawing/2014/main" id="{8A1185FA-1AA4-45DF-86DB-65B8274A5B09}"/>
                  </a:ext>
                </a:extLst>
              </p:cNvPr>
              <p:cNvSpPr>
                <a:spLocks noChangeArrowheads="1"/>
              </p:cNvSpPr>
              <p:nvPr/>
            </p:nvSpPr>
            <p:spPr bwMode="auto">
              <a:xfrm>
                <a:off x="5060809" y="2470915"/>
                <a:ext cx="619125" cy="138747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136" name="Rectangle 135">
                <a:extLst>
                  <a:ext uri="{FF2B5EF4-FFF2-40B4-BE49-F238E27FC236}">
                    <a16:creationId xmlns:a16="http://schemas.microsoft.com/office/drawing/2014/main" id="{8B047389-29EF-4407-8B7C-DED2AD3B666C}"/>
                  </a:ext>
                </a:extLst>
              </p:cNvPr>
              <p:cNvSpPr>
                <a:spLocks noChangeArrowheads="1"/>
              </p:cNvSpPr>
              <p:nvPr/>
            </p:nvSpPr>
            <p:spPr bwMode="auto">
              <a:xfrm>
                <a:off x="5097321" y="2512190"/>
                <a:ext cx="547688" cy="141288"/>
              </a:xfrm>
              <a:prstGeom prst="rect">
                <a:avLst/>
              </a:prstGeom>
              <a:solidFill>
                <a:srgbClr val="D2D2D2">
                  <a:alpha val="25098"/>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137" name="Rectangle 136">
                <a:extLst>
                  <a:ext uri="{FF2B5EF4-FFF2-40B4-BE49-F238E27FC236}">
                    <a16:creationId xmlns:a16="http://schemas.microsoft.com/office/drawing/2014/main" id="{3A204180-E90C-4255-A0FC-431DA4218F70}"/>
                  </a:ext>
                </a:extLst>
              </p:cNvPr>
              <p:cNvSpPr>
                <a:spLocks noChangeArrowheads="1"/>
              </p:cNvSpPr>
              <p:nvPr/>
            </p:nvSpPr>
            <p:spPr bwMode="auto">
              <a:xfrm>
                <a:off x="5117959" y="2536002"/>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138" name="Rectangle 137">
                <a:extLst>
                  <a:ext uri="{FF2B5EF4-FFF2-40B4-BE49-F238E27FC236}">
                    <a16:creationId xmlns:a16="http://schemas.microsoft.com/office/drawing/2014/main" id="{D2689E47-FC8A-4821-9063-494DDC110641}"/>
                  </a:ext>
                </a:extLst>
              </p:cNvPr>
              <p:cNvSpPr>
                <a:spLocks noChangeArrowheads="1"/>
              </p:cNvSpPr>
              <p:nvPr/>
            </p:nvSpPr>
            <p:spPr bwMode="auto">
              <a:xfrm>
                <a:off x="5149709" y="2536002"/>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139" name="Rectangle 138">
                <a:extLst>
                  <a:ext uri="{FF2B5EF4-FFF2-40B4-BE49-F238E27FC236}">
                    <a16:creationId xmlns:a16="http://schemas.microsoft.com/office/drawing/2014/main" id="{D9A7BB4C-DC14-44DB-AEF5-4D8491392ED7}"/>
                  </a:ext>
                </a:extLst>
              </p:cNvPr>
              <p:cNvSpPr>
                <a:spLocks noChangeArrowheads="1"/>
              </p:cNvSpPr>
              <p:nvPr/>
            </p:nvSpPr>
            <p:spPr bwMode="auto">
              <a:xfrm>
                <a:off x="5179871" y="2536002"/>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140" name="Rectangle 139">
                <a:extLst>
                  <a:ext uri="{FF2B5EF4-FFF2-40B4-BE49-F238E27FC236}">
                    <a16:creationId xmlns:a16="http://schemas.microsoft.com/office/drawing/2014/main" id="{FAEBFE5F-E032-48D7-B1F9-5105A55F7300}"/>
                  </a:ext>
                </a:extLst>
              </p:cNvPr>
              <p:cNvSpPr>
                <a:spLocks noChangeArrowheads="1"/>
              </p:cNvSpPr>
              <p:nvPr/>
            </p:nvSpPr>
            <p:spPr bwMode="auto">
              <a:xfrm>
                <a:off x="5211621" y="2536002"/>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141" name="Rectangle 140">
                <a:extLst>
                  <a:ext uri="{FF2B5EF4-FFF2-40B4-BE49-F238E27FC236}">
                    <a16:creationId xmlns:a16="http://schemas.microsoft.com/office/drawing/2014/main" id="{60A2E62E-13A0-4FE2-8610-D889F2B3E3A6}"/>
                  </a:ext>
                </a:extLst>
              </p:cNvPr>
              <p:cNvSpPr>
                <a:spLocks noChangeArrowheads="1"/>
              </p:cNvSpPr>
              <p:nvPr/>
            </p:nvSpPr>
            <p:spPr bwMode="auto">
              <a:xfrm>
                <a:off x="5241784" y="2536002"/>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142" name="Rectangle 141">
                <a:extLst>
                  <a:ext uri="{FF2B5EF4-FFF2-40B4-BE49-F238E27FC236}">
                    <a16:creationId xmlns:a16="http://schemas.microsoft.com/office/drawing/2014/main" id="{07549F0C-30DC-47EE-A1CB-5C9AC2559535}"/>
                  </a:ext>
                </a:extLst>
              </p:cNvPr>
              <p:cNvSpPr>
                <a:spLocks noChangeArrowheads="1"/>
              </p:cNvSpPr>
              <p:nvPr/>
            </p:nvSpPr>
            <p:spPr bwMode="auto">
              <a:xfrm>
                <a:off x="5273534" y="2536002"/>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143" name="Oval 142">
                <a:extLst>
                  <a:ext uri="{FF2B5EF4-FFF2-40B4-BE49-F238E27FC236}">
                    <a16:creationId xmlns:a16="http://schemas.microsoft.com/office/drawing/2014/main" id="{0CB0BEF7-2A2C-42CF-AB17-1FA22C64FE45}"/>
                  </a:ext>
                </a:extLst>
              </p:cNvPr>
              <p:cNvSpPr>
                <a:spLocks noChangeArrowheads="1"/>
              </p:cNvSpPr>
              <p:nvPr/>
            </p:nvSpPr>
            <p:spPr bwMode="auto">
              <a:xfrm>
                <a:off x="5562459" y="2564577"/>
                <a:ext cx="34925" cy="36513"/>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144" name="Rectangle 143">
                <a:extLst>
                  <a:ext uri="{FF2B5EF4-FFF2-40B4-BE49-F238E27FC236}">
                    <a16:creationId xmlns:a16="http://schemas.microsoft.com/office/drawing/2014/main" id="{F6DA7577-7CF5-43CC-806A-E93F2A489D93}"/>
                  </a:ext>
                </a:extLst>
              </p:cNvPr>
              <p:cNvSpPr>
                <a:spLocks noChangeArrowheads="1"/>
              </p:cNvSpPr>
              <p:nvPr/>
            </p:nvSpPr>
            <p:spPr bwMode="auto">
              <a:xfrm>
                <a:off x="5097321" y="2691577"/>
                <a:ext cx="547688" cy="142875"/>
              </a:xfrm>
              <a:prstGeom prst="rect">
                <a:avLst/>
              </a:prstGeom>
              <a:solidFill>
                <a:srgbClr val="D2D2D2">
                  <a:alpha val="25098"/>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145" name="Rectangle 144">
                <a:extLst>
                  <a:ext uri="{FF2B5EF4-FFF2-40B4-BE49-F238E27FC236}">
                    <a16:creationId xmlns:a16="http://schemas.microsoft.com/office/drawing/2014/main" id="{B336C487-CB93-4145-B929-EF3275639633}"/>
                  </a:ext>
                </a:extLst>
              </p:cNvPr>
              <p:cNvSpPr>
                <a:spLocks noChangeArrowheads="1"/>
              </p:cNvSpPr>
              <p:nvPr/>
            </p:nvSpPr>
            <p:spPr bwMode="auto">
              <a:xfrm>
                <a:off x="5117959" y="271539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146" name="Rectangle 145">
                <a:extLst>
                  <a:ext uri="{FF2B5EF4-FFF2-40B4-BE49-F238E27FC236}">
                    <a16:creationId xmlns:a16="http://schemas.microsoft.com/office/drawing/2014/main" id="{BAF3DA22-0286-4EB3-9BE1-EFF20F4C2D9D}"/>
                  </a:ext>
                </a:extLst>
              </p:cNvPr>
              <p:cNvSpPr>
                <a:spLocks noChangeArrowheads="1"/>
              </p:cNvSpPr>
              <p:nvPr/>
            </p:nvSpPr>
            <p:spPr bwMode="auto">
              <a:xfrm>
                <a:off x="5149709" y="2715390"/>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147" name="Rectangle 146">
                <a:extLst>
                  <a:ext uri="{FF2B5EF4-FFF2-40B4-BE49-F238E27FC236}">
                    <a16:creationId xmlns:a16="http://schemas.microsoft.com/office/drawing/2014/main" id="{79E7B0EA-A4F8-4715-B4A8-55F8F6D9D5A1}"/>
                  </a:ext>
                </a:extLst>
              </p:cNvPr>
              <p:cNvSpPr>
                <a:spLocks noChangeArrowheads="1"/>
              </p:cNvSpPr>
              <p:nvPr/>
            </p:nvSpPr>
            <p:spPr bwMode="auto">
              <a:xfrm>
                <a:off x="5179871" y="271539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148" name="Rectangle 147">
                <a:extLst>
                  <a:ext uri="{FF2B5EF4-FFF2-40B4-BE49-F238E27FC236}">
                    <a16:creationId xmlns:a16="http://schemas.microsoft.com/office/drawing/2014/main" id="{E8A0A234-963B-4ECB-82ED-D1DED14D5C74}"/>
                  </a:ext>
                </a:extLst>
              </p:cNvPr>
              <p:cNvSpPr>
                <a:spLocks noChangeArrowheads="1"/>
              </p:cNvSpPr>
              <p:nvPr/>
            </p:nvSpPr>
            <p:spPr bwMode="auto">
              <a:xfrm>
                <a:off x="5211621" y="271539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149" name="Rectangle 148">
                <a:extLst>
                  <a:ext uri="{FF2B5EF4-FFF2-40B4-BE49-F238E27FC236}">
                    <a16:creationId xmlns:a16="http://schemas.microsoft.com/office/drawing/2014/main" id="{BC23A9E8-074C-4E1A-938D-422E4A0CD273}"/>
                  </a:ext>
                </a:extLst>
              </p:cNvPr>
              <p:cNvSpPr>
                <a:spLocks noChangeArrowheads="1"/>
              </p:cNvSpPr>
              <p:nvPr/>
            </p:nvSpPr>
            <p:spPr bwMode="auto">
              <a:xfrm>
                <a:off x="5241784" y="271539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150" name="Rectangle 149">
                <a:extLst>
                  <a:ext uri="{FF2B5EF4-FFF2-40B4-BE49-F238E27FC236}">
                    <a16:creationId xmlns:a16="http://schemas.microsoft.com/office/drawing/2014/main" id="{4A07C4D9-713C-4F5F-AE09-0EBE3E94B0C4}"/>
                  </a:ext>
                </a:extLst>
              </p:cNvPr>
              <p:cNvSpPr>
                <a:spLocks noChangeArrowheads="1"/>
              </p:cNvSpPr>
              <p:nvPr/>
            </p:nvSpPr>
            <p:spPr bwMode="auto">
              <a:xfrm>
                <a:off x="5273534" y="271539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151" name="Oval 150">
                <a:extLst>
                  <a:ext uri="{FF2B5EF4-FFF2-40B4-BE49-F238E27FC236}">
                    <a16:creationId xmlns:a16="http://schemas.microsoft.com/office/drawing/2014/main" id="{6AD23321-11D0-458D-97C3-363F5F84AD7D}"/>
                  </a:ext>
                </a:extLst>
              </p:cNvPr>
              <p:cNvSpPr>
                <a:spLocks noChangeArrowheads="1"/>
              </p:cNvSpPr>
              <p:nvPr/>
            </p:nvSpPr>
            <p:spPr bwMode="auto">
              <a:xfrm>
                <a:off x="5562459" y="2745552"/>
                <a:ext cx="34925"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152" name="Rectangle 151">
                <a:extLst>
                  <a:ext uri="{FF2B5EF4-FFF2-40B4-BE49-F238E27FC236}">
                    <a16:creationId xmlns:a16="http://schemas.microsoft.com/office/drawing/2014/main" id="{3696D087-5757-4934-B3B3-75B0DE7BE021}"/>
                  </a:ext>
                </a:extLst>
              </p:cNvPr>
              <p:cNvSpPr>
                <a:spLocks noChangeArrowheads="1"/>
              </p:cNvSpPr>
              <p:nvPr/>
            </p:nvSpPr>
            <p:spPr bwMode="auto">
              <a:xfrm>
                <a:off x="5097321" y="2872552"/>
                <a:ext cx="547688" cy="141288"/>
              </a:xfrm>
              <a:prstGeom prst="rect">
                <a:avLst/>
              </a:prstGeom>
              <a:solidFill>
                <a:srgbClr val="D2D2D2">
                  <a:alpha val="25098"/>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153" name="Rectangle 152">
                <a:extLst>
                  <a:ext uri="{FF2B5EF4-FFF2-40B4-BE49-F238E27FC236}">
                    <a16:creationId xmlns:a16="http://schemas.microsoft.com/office/drawing/2014/main" id="{048E9D3F-D273-45F8-8F05-BBD7EA6CB687}"/>
                  </a:ext>
                </a:extLst>
              </p:cNvPr>
              <p:cNvSpPr>
                <a:spLocks noChangeArrowheads="1"/>
              </p:cNvSpPr>
              <p:nvPr/>
            </p:nvSpPr>
            <p:spPr bwMode="auto">
              <a:xfrm>
                <a:off x="5117959" y="2896365"/>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154" name="Rectangle 153">
                <a:extLst>
                  <a:ext uri="{FF2B5EF4-FFF2-40B4-BE49-F238E27FC236}">
                    <a16:creationId xmlns:a16="http://schemas.microsoft.com/office/drawing/2014/main" id="{2B40DA74-C09E-4F97-9AC4-C5CA8116C09C}"/>
                  </a:ext>
                </a:extLst>
              </p:cNvPr>
              <p:cNvSpPr>
                <a:spLocks noChangeArrowheads="1"/>
              </p:cNvSpPr>
              <p:nvPr/>
            </p:nvSpPr>
            <p:spPr bwMode="auto">
              <a:xfrm>
                <a:off x="5149709" y="2896365"/>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155" name="Rectangle 154">
                <a:extLst>
                  <a:ext uri="{FF2B5EF4-FFF2-40B4-BE49-F238E27FC236}">
                    <a16:creationId xmlns:a16="http://schemas.microsoft.com/office/drawing/2014/main" id="{B757E696-D6FA-4093-BEF8-D3BCAC2F5E73}"/>
                  </a:ext>
                </a:extLst>
              </p:cNvPr>
              <p:cNvSpPr>
                <a:spLocks noChangeArrowheads="1"/>
              </p:cNvSpPr>
              <p:nvPr/>
            </p:nvSpPr>
            <p:spPr bwMode="auto">
              <a:xfrm>
                <a:off x="5179871" y="2896365"/>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156" name="Rectangle 155">
                <a:extLst>
                  <a:ext uri="{FF2B5EF4-FFF2-40B4-BE49-F238E27FC236}">
                    <a16:creationId xmlns:a16="http://schemas.microsoft.com/office/drawing/2014/main" id="{57E1D7DD-FFC3-4CFC-9889-5479D79EDB3F}"/>
                  </a:ext>
                </a:extLst>
              </p:cNvPr>
              <p:cNvSpPr>
                <a:spLocks noChangeArrowheads="1"/>
              </p:cNvSpPr>
              <p:nvPr/>
            </p:nvSpPr>
            <p:spPr bwMode="auto">
              <a:xfrm>
                <a:off x="5211621" y="2896365"/>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157" name="Rectangle 156">
                <a:extLst>
                  <a:ext uri="{FF2B5EF4-FFF2-40B4-BE49-F238E27FC236}">
                    <a16:creationId xmlns:a16="http://schemas.microsoft.com/office/drawing/2014/main" id="{F508CF87-CE1B-4E8F-B79D-AA8C86A64EF4}"/>
                  </a:ext>
                </a:extLst>
              </p:cNvPr>
              <p:cNvSpPr>
                <a:spLocks noChangeArrowheads="1"/>
              </p:cNvSpPr>
              <p:nvPr/>
            </p:nvSpPr>
            <p:spPr bwMode="auto">
              <a:xfrm>
                <a:off x="5241784" y="2896365"/>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158" name="Rectangle 157">
                <a:extLst>
                  <a:ext uri="{FF2B5EF4-FFF2-40B4-BE49-F238E27FC236}">
                    <a16:creationId xmlns:a16="http://schemas.microsoft.com/office/drawing/2014/main" id="{85D33171-FBCF-4804-B506-453DB10482D9}"/>
                  </a:ext>
                </a:extLst>
              </p:cNvPr>
              <p:cNvSpPr>
                <a:spLocks noChangeArrowheads="1"/>
              </p:cNvSpPr>
              <p:nvPr/>
            </p:nvSpPr>
            <p:spPr bwMode="auto">
              <a:xfrm>
                <a:off x="5273534" y="2896365"/>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159" name="Oval 158">
                <a:extLst>
                  <a:ext uri="{FF2B5EF4-FFF2-40B4-BE49-F238E27FC236}">
                    <a16:creationId xmlns:a16="http://schemas.microsoft.com/office/drawing/2014/main" id="{96769DC3-20F4-4C71-A1EF-7333B960C267}"/>
                  </a:ext>
                </a:extLst>
              </p:cNvPr>
              <p:cNvSpPr>
                <a:spLocks noChangeArrowheads="1"/>
              </p:cNvSpPr>
              <p:nvPr/>
            </p:nvSpPr>
            <p:spPr bwMode="auto">
              <a:xfrm>
                <a:off x="5562459" y="2924940"/>
                <a:ext cx="34925" cy="36513"/>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160" name="Rectangle 159">
                <a:extLst>
                  <a:ext uri="{FF2B5EF4-FFF2-40B4-BE49-F238E27FC236}">
                    <a16:creationId xmlns:a16="http://schemas.microsoft.com/office/drawing/2014/main" id="{CF24C607-7603-4A71-AB8A-1D1B877307EE}"/>
                  </a:ext>
                </a:extLst>
              </p:cNvPr>
              <p:cNvSpPr>
                <a:spLocks noChangeArrowheads="1"/>
              </p:cNvSpPr>
              <p:nvPr/>
            </p:nvSpPr>
            <p:spPr bwMode="auto">
              <a:xfrm>
                <a:off x="5097321" y="3051940"/>
                <a:ext cx="547688" cy="142875"/>
              </a:xfrm>
              <a:prstGeom prst="rect">
                <a:avLst/>
              </a:prstGeom>
              <a:solidFill>
                <a:srgbClr val="D2D2D2">
                  <a:alpha val="25098"/>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161" name="Rectangle 160">
                <a:extLst>
                  <a:ext uri="{FF2B5EF4-FFF2-40B4-BE49-F238E27FC236}">
                    <a16:creationId xmlns:a16="http://schemas.microsoft.com/office/drawing/2014/main" id="{B4299FF0-131E-40DE-A4E2-D1A95CD33A86}"/>
                  </a:ext>
                </a:extLst>
              </p:cNvPr>
              <p:cNvSpPr>
                <a:spLocks noChangeArrowheads="1"/>
              </p:cNvSpPr>
              <p:nvPr/>
            </p:nvSpPr>
            <p:spPr bwMode="auto">
              <a:xfrm>
                <a:off x="5117959" y="3075752"/>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162" name="Rectangle 161">
                <a:extLst>
                  <a:ext uri="{FF2B5EF4-FFF2-40B4-BE49-F238E27FC236}">
                    <a16:creationId xmlns:a16="http://schemas.microsoft.com/office/drawing/2014/main" id="{92FA2007-562A-4456-9D9C-BDBF59A0E3DE}"/>
                  </a:ext>
                </a:extLst>
              </p:cNvPr>
              <p:cNvSpPr>
                <a:spLocks noChangeArrowheads="1"/>
              </p:cNvSpPr>
              <p:nvPr/>
            </p:nvSpPr>
            <p:spPr bwMode="auto">
              <a:xfrm>
                <a:off x="5149709" y="3075752"/>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163" name="Rectangle 162">
                <a:extLst>
                  <a:ext uri="{FF2B5EF4-FFF2-40B4-BE49-F238E27FC236}">
                    <a16:creationId xmlns:a16="http://schemas.microsoft.com/office/drawing/2014/main" id="{40F792E4-B306-417A-AAA7-D63980B2C195}"/>
                  </a:ext>
                </a:extLst>
              </p:cNvPr>
              <p:cNvSpPr>
                <a:spLocks noChangeArrowheads="1"/>
              </p:cNvSpPr>
              <p:nvPr/>
            </p:nvSpPr>
            <p:spPr bwMode="auto">
              <a:xfrm>
                <a:off x="5179871" y="3075752"/>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164" name="Rectangle 163">
                <a:extLst>
                  <a:ext uri="{FF2B5EF4-FFF2-40B4-BE49-F238E27FC236}">
                    <a16:creationId xmlns:a16="http://schemas.microsoft.com/office/drawing/2014/main" id="{97CC5410-2456-4FFB-932B-BF66835ED56F}"/>
                  </a:ext>
                </a:extLst>
              </p:cNvPr>
              <p:cNvSpPr>
                <a:spLocks noChangeArrowheads="1"/>
              </p:cNvSpPr>
              <p:nvPr/>
            </p:nvSpPr>
            <p:spPr bwMode="auto">
              <a:xfrm>
                <a:off x="5211621" y="3075752"/>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165" name="Rectangle 164">
                <a:extLst>
                  <a:ext uri="{FF2B5EF4-FFF2-40B4-BE49-F238E27FC236}">
                    <a16:creationId xmlns:a16="http://schemas.microsoft.com/office/drawing/2014/main" id="{07E32111-FF4F-499B-8945-739FA8048B1B}"/>
                  </a:ext>
                </a:extLst>
              </p:cNvPr>
              <p:cNvSpPr>
                <a:spLocks noChangeArrowheads="1"/>
              </p:cNvSpPr>
              <p:nvPr/>
            </p:nvSpPr>
            <p:spPr bwMode="auto">
              <a:xfrm>
                <a:off x="5241784" y="3075752"/>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166" name="Rectangle 165">
                <a:extLst>
                  <a:ext uri="{FF2B5EF4-FFF2-40B4-BE49-F238E27FC236}">
                    <a16:creationId xmlns:a16="http://schemas.microsoft.com/office/drawing/2014/main" id="{A5EF41B9-F5A8-4C83-B505-639545248064}"/>
                  </a:ext>
                </a:extLst>
              </p:cNvPr>
              <p:cNvSpPr>
                <a:spLocks noChangeArrowheads="1"/>
              </p:cNvSpPr>
              <p:nvPr/>
            </p:nvSpPr>
            <p:spPr bwMode="auto">
              <a:xfrm>
                <a:off x="5273534" y="3075752"/>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167" name="Oval 166">
                <a:extLst>
                  <a:ext uri="{FF2B5EF4-FFF2-40B4-BE49-F238E27FC236}">
                    <a16:creationId xmlns:a16="http://schemas.microsoft.com/office/drawing/2014/main" id="{26078E25-E252-41E7-84EA-E4EE25B44046}"/>
                  </a:ext>
                </a:extLst>
              </p:cNvPr>
              <p:cNvSpPr>
                <a:spLocks noChangeArrowheads="1"/>
              </p:cNvSpPr>
              <p:nvPr/>
            </p:nvSpPr>
            <p:spPr bwMode="auto">
              <a:xfrm>
                <a:off x="5562459" y="3105915"/>
                <a:ext cx="34925"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168" name="Rectangle 167">
                <a:extLst>
                  <a:ext uri="{FF2B5EF4-FFF2-40B4-BE49-F238E27FC236}">
                    <a16:creationId xmlns:a16="http://schemas.microsoft.com/office/drawing/2014/main" id="{FCD44584-1A57-4718-A080-6E72BEB14219}"/>
                  </a:ext>
                </a:extLst>
              </p:cNvPr>
              <p:cNvSpPr>
                <a:spLocks noChangeArrowheads="1"/>
              </p:cNvSpPr>
              <p:nvPr/>
            </p:nvSpPr>
            <p:spPr bwMode="auto">
              <a:xfrm>
                <a:off x="5097321" y="3231327"/>
                <a:ext cx="547688" cy="142875"/>
              </a:xfrm>
              <a:prstGeom prst="rect">
                <a:avLst/>
              </a:prstGeom>
              <a:solidFill>
                <a:srgbClr val="D2D2D2">
                  <a:alpha val="25098"/>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169" name="Rectangle 168">
                <a:extLst>
                  <a:ext uri="{FF2B5EF4-FFF2-40B4-BE49-F238E27FC236}">
                    <a16:creationId xmlns:a16="http://schemas.microsoft.com/office/drawing/2014/main" id="{5E7FB41F-D26F-44F9-BF9E-50DBF017E4A8}"/>
                  </a:ext>
                </a:extLst>
              </p:cNvPr>
              <p:cNvSpPr>
                <a:spLocks noChangeArrowheads="1"/>
              </p:cNvSpPr>
              <p:nvPr/>
            </p:nvSpPr>
            <p:spPr bwMode="auto">
              <a:xfrm>
                <a:off x="5117959" y="3256727"/>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170" name="Rectangle 169">
                <a:extLst>
                  <a:ext uri="{FF2B5EF4-FFF2-40B4-BE49-F238E27FC236}">
                    <a16:creationId xmlns:a16="http://schemas.microsoft.com/office/drawing/2014/main" id="{92294906-C3FA-4124-AE4A-FB04401DF040}"/>
                  </a:ext>
                </a:extLst>
              </p:cNvPr>
              <p:cNvSpPr>
                <a:spLocks noChangeArrowheads="1"/>
              </p:cNvSpPr>
              <p:nvPr/>
            </p:nvSpPr>
            <p:spPr bwMode="auto">
              <a:xfrm>
                <a:off x="5149709" y="3256727"/>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171" name="Rectangle 170">
                <a:extLst>
                  <a:ext uri="{FF2B5EF4-FFF2-40B4-BE49-F238E27FC236}">
                    <a16:creationId xmlns:a16="http://schemas.microsoft.com/office/drawing/2014/main" id="{092E8ECB-817E-4471-BBBC-85E3B3319187}"/>
                  </a:ext>
                </a:extLst>
              </p:cNvPr>
              <p:cNvSpPr>
                <a:spLocks noChangeArrowheads="1"/>
              </p:cNvSpPr>
              <p:nvPr/>
            </p:nvSpPr>
            <p:spPr bwMode="auto">
              <a:xfrm>
                <a:off x="5179871" y="3256727"/>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172" name="Rectangle 171">
                <a:extLst>
                  <a:ext uri="{FF2B5EF4-FFF2-40B4-BE49-F238E27FC236}">
                    <a16:creationId xmlns:a16="http://schemas.microsoft.com/office/drawing/2014/main" id="{A98C6C76-F572-4C80-912B-258D4A5A0D37}"/>
                  </a:ext>
                </a:extLst>
              </p:cNvPr>
              <p:cNvSpPr>
                <a:spLocks noChangeArrowheads="1"/>
              </p:cNvSpPr>
              <p:nvPr/>
            </p:nvSpPr>
            <p:spPr bwMode="auto">
              <a:xfrm>
                <a:off x="5211621" y="3256727"/>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173" name="Rectangle 172">
                <a:extLst>
                  <a:ext uri="{FF2B5EF4-FFF2-40B4-BE49-F238E27FC236}">
                    <a16:creationId xmlns:a16="http://schemas.microsoft.com/office/drawing/2014/main" id="{4DC3CAB8-90E2-4A45-9F2E-F02A5E0CF236}"/>
                  </a:ext>
                </a:extLst>
              </p:cNvPr>
              <p:cNvSpPr>
                <a:spLocks noChangeArrowheads="1"/>
              </p:cNvSpPr>
              <p:nvPr/>
            </p:nvSpPr>
            <p:spPr bwMode="auto">
              <a:xfrm>
                <a:off x="5241784" y="3256727"/>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174" name="Rectangle 173">
                <a:extLst>
                  <a:ext uri="{FF2B5EF4-FFF2-40B4-BE49-F238E27FC236}">
                    <a16:creationId xmlns:a16="http://schemas.microsoft.com/office/drawing/2014/main" id="{35359E46-D107-4969-AF50-9AEBE4CB25CE}"/>
                  </a:ext>
                </a:extLst>
              </p:cNvPr>
              <p:cNvSpPr>
                <a:spLocks noChangeArrowheads="1"/>
              </p:cNvSpPr>
              <p:nvPr/>
            </p:nvSpPr>
            <p:spPr bwMode="auto">
              <a:xfrm>
                <a:off x="5273534" y="3256727"/>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175" name="Oval 174">
                <a:extLst>
                  <a:ext uri="{FF2B5EF4-FFF2-40B4-BE49-F238E27FC236}">
                    <a16:creationId xmlns:a16="http://schemas.microsoft.com/office/drawing/2014/main" id="{08662AE5-70FA-4DA6-9B43-FED079BD3065}"/>
                  </a:ext>
                </a:extLst>
              </p:cNvPr>
              <p:cNvSpPr>
                <a:spLocks noChangeArrowheads="1"/>
              </p:cNvSpPr>
              <p:nvPr/>
            </p:nvSpPr>
            <p:spPr bwMode="auto">
              <a:xfrm>
                <a:off x="5562459" y="3285302"/>
                <a:ext cx="34925"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176" name="Rectangle 175">
                <a:extLst>
                  <a:ext uri="{FF2B5EF4-FFF2-40B4-BE49-F238E27FC236}">
                    <a16:creationId xmlns:a16="http://schemas.microsoft.com/office/drawing/2014/main" id="{3C8D5956-5444-4420-B1ED-072212552A27}"/>
                  </a:ext>
                </a:extLst>
              </p:cNvPr>
              <p:cNvSpPr>
                <a:spLocks noChangeArrowheads="1"/>
              </p:cNvSpPr>
              <p:nvPr/>
            </p:nvSpPr>
            <p:spPr bwMode="auto">
              <a:xfrm>
                <a:off x="5097321" y="3412302"/>
                <a:ext cx="547688" cy="141288"/>
              </a:xfrm>
              <a:prstGeom prst="rect">
                <a:avLst/>
              </a:prstGeom>
              <a:solidFill>
                <a:srgbClr val="D2D2D2">
                  <a:alpha val="25098"/>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177" name="Rectangle 176">
                <a:extLst>
                  <a:ext uri="{FF2B5EF4-FFF2-40B4-BE49-F238E27FC236}">
                    <a16:creationId xmlns:a16="http://schemas.microsoft.com/office/drawing/2014/main" id="{D2A62C83-BFB7-4187-8168-878A96870086}"/>
                  </a:ext>
                </a:extLst>
              </p:cNvPr>
              <p:cNvSpPr>
                <a:spLocks noChangeArrowheads="1"/>
              </p:cNvSpPr>
              <p:nvPr/>
            </p:nvSpPr>
            <p:spPr bwMode="auto">
              <a:xfrm>
                <a:off x="5117959" y="3436115"/>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178" name="Rectangle 177">
                <a:extLst>
                  <a:ext uri="{FF2B5EF4-FFF2-40B4-BE49-F238E27FC236}">
                    <a16:creationId xmlns:a16="http://schemas.microsoft.com/office/drawing/2014/main" id="{8B5AB392-2ADA-4D75-B02F-873B3B738819}"/>
                  </a:ext>
                </a:extLst>
              </p:cNvPr>
              <p:cNvSpPr>
                <a:spLocks noChangeArrowheads="1"/>
              </p:cNvSpPr>
              <p:nvPr/>
            </p:nvSpPr>
            <p:spPr bwMode="auto">
              <a:xfrm>
                <a:off x="5149709" y="3436115"/>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179" name="Rectangle 178">
                <a:extLst>
                  <a:ext uri="{FF2B5EF4-FFF2-40B4-BE49-F238E27FC236}">
                    <a16:creationId xmlns:a16="http://schemas.microsoft.com/office/drawing/2014/main" id="{B9086B4C-439D-4EB3-8650-46F02E888A5D}"/>
                  </a:ext>
                </a:extLst>
              </p:cNvPr>
              <p:cNvSpPr>
                <a:spLocks noChangeArrowheads="1"/>
              </p:cNvSpPr>
              <p:nvPr/>
            </p:nvSpPr>
            <p:spPr bwMode="auto">
              <a:xfrm>
                <a:off x="5179871" y="3436115"/>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180" name="Rectangle 179">
                <a:extLst>
                  <a:ext uri="{FF2B5EF4-FFF2-40B4-BE49-F238E27FC236}">
                    <a16:creationId xmlns:a16="http://schemas.microsoft.com/office/drawing/2014/main" id="{B1608868-18CA-4FAE-B1C0-48A6BC8FB34C}"/>
                  </a:ext>
                </a:extLst>
              </p:cNvPr>
              <p:cNvSpPr>
                <a:spLocks noChangeArrowheads="1"/>
              </p:cNvSpPr>
              <p:nvPr/>
            </p:nvSpPr>
            <p:spPr bwMode="auto">
              <a:xfrm>
                <a:off x="5211621" y="3436115"/>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181" name="Rectangle 180">
                <a:extLst>
                  <a:ext uri="{FF2B5EF4-FFF2-40B4-BE49-F238E27FC236}">
                    <a16:creationId xmlns:a16="http://schemas.microsoft.com/office/drawing/2014/main" id="{3C876D84-E446-49A5-A130-F273772E505E}"/>
                  </a:ext>
                </a:extLst>
              </p:cNvPr>
              <p:cNvSpPr>
                <a:spLocks noChangeArrowheads="1"/>
              </p:cNvSpPr>
              <p:nvPr/>
            </p:nvSpPr>
            <p:spPr bwMode="auto">
              <a:xfrm>
                <a:off x="5241784" y="3436115"/>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182" name="Rectangle 181">
                <a:extLst>
                  <a:ext uri="{FF2B5EF4-FFF2-40B4-BE49-F238E27FC236}">
                    <a16:creationId xmlns:a16="http://schemas.microsoft.com/office/drawing/2014/main" id="{94999507-9ED1-4EC2-B11E-84FE67044128}"/>
                  </a:ext>
                </a:extLst>
              </p:cNvPr>
              <p:cNvSpPr>
                <a:spLocks noChangeArrowheads="1"/>
              </p:cNvSpPr>
              <p:nvPr/>
            </p:nvSpPr>
            <p:spPr bwMode="auto">
              <a:xfrm>
                <a:off x="5273534" y="3436115"/>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183" name="Oval 182">
                <a:extLst>
                  <a:ext uri="{FF2B5EF4-FFF2-40B4-BE49-F238E27FC236}">
                    <a16:creationId xmlns:a16="http://schemas.microsoft.com/office/drawing/2014/main" id="{52D59876-BBC3-4605-97D1-90F5ADC5C84B}"/>
                  </a:ext>
                </a:extLst>
              </p:cNvPr>
              <p:cNvSpPr>
                <a:spLocks noChangeArrowheads="1"/>
              </p:cNvSpPr>
              <p:nvPr/>
            </p:nvSpPr>
            <p:spPr bwMode="auto">
              <a:xfrm>
                <a:off x="5562459" y="3464690"/>
                <a:ext cx="34925" cy="36513"/>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184" name="Rectangle 183">
                <a:extLst>
                  <a:ext uri="{FF2B5EF4-FFF2-40B4-BE49-F238E27FC236}">
                    <a16:creationId xmlns:a16="http://schemas.microsoft.com/office/drawing/2014/main" id="{161C4137-EFF3-4441-96CA-F2712C3019D0}"/>
                  </a:ext>
                </a:extLst>
              </p:cNvPr>
              <p:cNvSpPr>
                <a:spLocks noChangeArrowheads="1"/>
              </p:cNvSpPr>
              <p:nvPr/>
            </p:nvSpPr>
            <p:spPr bwMode="auto">
              <a:xfrm>
                <a:off x="5097321" y="3591690"/>
                <a:ext cx="547688"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185" name="Rectangle 184">
                <a:extLst>
                  <a:ext uri="{FF2B5EF4-FFF2-40B4-BE49-F238E27FC236}">
                    <a16:creationId xmlns:a16="http://schemas.microsoft.com/office/drawing/2014/main" id="{893477F7-72BF-4A90-B317-2CA3A92E59AC}"/>
                  </a:ext>
                </a:extLst>
              </p:cNvPr>
              <p:cNvSpPr>
                <a:spLocks noChangeArrowheads="1"/>
              </p:cNvSpPr>
              <p:nvPr/>
            </p:nvSpPr>
            <p:spPr bwMode="auto">
              <a:xfrm>
                <a:off x="5117959" y="3617090"/>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186" name="Rectangle 185">
                <a:extLst>
                  <a:ext uri="{FF2B5EF4-FFF2-40B4-BE49-F238E27FC236}">
                    <a16:creationId xmlns:a16="http://schemas.microsoft.com/office/drawing/2014/main" id="{5782E701-467B-4984-A93A-311814B51272}"/>
                  </a:ext>
                </a:extLst>
              </p:cNvPr>
              <p:cNvSpPr>
                <a:spLocks noChangeArrowheads="1"/>
              </p:cNvSpPr>
              <p:nvPr/>
            </p:nvSpPr>
            <p:spPr bwMode="auto">
              <a:xfrm>
                <a:off x="5149709" y="3617090"/>
                <a:ext cx="142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187" name="Rectangle 186">
                <a:extLst>
                  <a:ext uri="{FF2B5EF4-FFF2-40B4-BE49-F238E27FC236}">
                    <a16:creationId xmlns:a16="http://schemas.microsoft.com/office/drawing/2014/main" id="{684CCD3C-ABD5-4E67-8DEC-F2815325B54B}"/>
                  </a:ext>
                </a:extLst>
              </p:cNvPr>
              <p:cNvSpPr>
                <a:spLocks noChangeArrowheads="1"/>
              </p:cNvSpPr>
              <p:nvPr/>
            </p:nvSpPr>
            <p:spPr bwMode="auto">
              <a:xfrm>
                <a:off x="5179871" y="3617090"/>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188" name="Rectangle 187">
                <a:extLst>
                  <a:ext uri="{FF2B5EF4-FFF2-40B4-BE49-F238E27FC236}">
                    <a16:creationId xmlns:a16="http://schemas.microsoft.com/office/drawing/2014/main" id="{0B5A169B-01B2-46CA-A7D3-3EB2D4B2E6B9}"/>
                  </a:ext>
                </a:extLst>
              </p:cNvPr>
              <p:cNvSpPr>
                <a:spLocks noChangeArrowheads="1"/>
              </p:cNvSpPr>
              <p:nvPr/>
            </p:nvSpPr>
            <p:spPr bwMode="auto">
              <a:xfrm>
                <a:off x="5211621" y="3617090"/>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189" name="Rectangle 188">
                <a:extLst>
                  <a:ext uri="{FF2B5EF4-FFF2-40B4-BE49-F238E27FC236}">
                    <a16:creationId xmlns:a16="http://schemas.microsoft.com/office/drawing/2014/main" id="{06E4D0F1-6D11-4311-B774-0BA801793F97}"/>
                  </a:ext>
                </a:extLst>
              </p:cNvPr>
              <p:cNvSpPr>
                <a:spLocks noChangeArrowheads="1"/>
              </p:cNvSpPr>
              <p:nvPr/>
            </p:nvSpPr>
            <p:spPr bwMode="auto">
              <a:xfrm>
                <a:off x="5241784" y="3617090"/>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190" name="Rectangle 189">
                <a:extLst>
                  <a:ext uri="{FF2B5EF4-FFF2-40B4-BE49-F238E27FC236}">
                    <a16:creationId xmlns:a16="http://schemas.microsoft.com/office/drawing/2014/main" id="{8A15E91D-52FE-4A7A-B9A7-A408DF7EDC5F}"/>
                  </a:ext>
                </a:extLst>
              </p:cNvPr>
              <p:cNvSpPr>
                <a:spLocks noChangeArrowheads="1"/>
              </p:cNvSpPr>
              <p:nvPr/>
            </p:nvSpPr>
            <p:spPr bwMode="auto">
              <a:xfrm>
                <a:off x="5273534" y="3617090"/>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191" name="Oval 190">
                <a:extLst>
                  <a:ext uri="{FF2B5EF4-FFF2-40B4-BE49-F238E27FC236}">
                    <a16:creationId xmlns:a16="http://schemas.microsoft.com/office/drawing/2014/main" id="{E39749B9-E7D6-43D6-BDF9-43521295F338}"/>
                  </a:ext>
                </a:extLst>
              </p:cNvPr>
              <p:cNvSpPr>
                <a:spLocks noChangeArrowheads="1"/>
              </p:cNvSpPr>
              <p:nvPr/>
            </p:nvSpPr>
            <p:spPr bwMode="auto">
              <a:xfrm>
                <a:off x="5562459" y="3645665"/>
                <a:ext cx="34925"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grpSp>
        <p:sp>
          <p:nvSpPr>
            <p:cNvPr id="44" name="Rectangle 43">
              <a:extLst>
                <a:ext uri="{FF2B5EF4-FFF2-40B4-BE49-F238E27FC236}">
                  <a16:creationId xmlns:a16="http://schemas.microsoft.com/office/drawing/2014/main" id="{EC0F4B50-885F-424B-9A64-BC61E6AA002D}"/>
                </a:ext>
              </a:extLst>
            </p:cNvPr>
            <p:cNvSpPr>
              <a:spLocks noChangeArrowheads="1"/>
            </p:cNvSpPr>
            <p:nvPr/>
          </p:nvSpPr>
          <p:spPr bwMode="auto">
            <a:xfrm>
              <a:off x="3168094" y="3349459"/>
              <a:ext cx="688975" cy="61436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45" name="Rectangle 44">
              <a:extLst>
                <a:ext uri="{FF2B5EF4-FFF2-40B4-BE49-F238E27FC236}">
                  <a16:creationId xmlns:a16="http://schemas.microsoft.com/office/drawing/2014/main" id="{6971E23B-4E05-4C58-BBD9-17C1018BC818}"/>
                </a:ext>
              </a:extLst>
            </p:cNvPr>
            <p:cNvSpPr>
              <a:spLocks noChangeArrowheads="1"/>
            </p:cNvSpPr>
            <p:nvPr/>
          </p:nvSpPr>
          <p:spPr bwMode="auto">
            <a:xfrm>
              <a:off x="2991502" y="3613445"/>
              <a:ext cx="422275" cy="3714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46" name="Rectangle 45">
              <a:extLst>
                <a:ext uri="{FF2B5EF4-FFF2-40B4-BE49-F238E27FC236}">
                  <a16:creationId xmlns:a16="http://schemas.microsoft.com/office/drawing/2014/main" id="{8201BC6D-8938-46A8-B4BF-822F709A2630}"/>
                </a:ext>
              </a:extLst>
            </p:cNvPr>
            <p:cNvSpPr>
              <a:spLocks noChangeArrowheads="1"/>
            </p:cNvSpPr>
            <p:nvPr/>
          </p:nvSpPr>
          <p:spPr bwMode="auto">
            <a:xfrm>
              <a:off x="3324084" y="3147189"/>
              <a:ext cx="596900" cy="842963"/>
            </a:xfrm>
            <a:prstGeom prst="rect">
              <a:avLst/>
            </a:prstGeom>
            <a:solidFill>
              <a:srgbClr val="0070C5"/>
            </a:solidFill>
            <a:ln>
              <a:noFill/>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47" name="Rectangle 46">
              <a:extLst>
                <a:ext uri="{FF2B5EF4-FFF2-40B4-BE49-F238E27FC236}">
                  <a16:creationId xmlns:a16="http://schemas.microsoft.com/office/drawing/2014/main" id="{27DDDA8D-5951-426D-A063-5A00121BCFE4}"/>
                </a:ext>
              </a:extLst>
            </p:cNvPr>
            <p:cNvSpPr>
              <a:spLocks noChangeArrowheads="1"/>
            </p:cNvSpPr>
            <p:nvPr/>
          </p:nvSpPr>
          <p:spPr bwMode="auto">
            <a:xfrm>
              <a:off x="3397109" y="3224976"/>
              <a:ext cx="450850" cy="63341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48" name="Rectangle 47">
              <a:extLst>
                <a:ext uri="{FF2B5EF4-FFF2-40B4-BE49-F238E27FC236}">
                  <a16:creationId xmlns:a16="http://schemas.microsoft.com/office/drawing/2014/main" id="{A3DBD572-A3A9-47AE-A190-BD510FA262E5}"/>
                </a:ext>
              </a:extLst>
            </p:cNvPr>
            <p:cNvSpPr>
              <a:spLocks noChangeArrowheads="1"/>
            </p:cNvSpPr>
            <p:nvPr/>
          </p:nvSpPr>
          <p:spPr bwMode="auto">
            <a:xfrm>
              <a:off x="3432034" y="3264664"/>
              <a:ext cx="379413"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49" name="Rectangle 48">
              <a:extLst>
                <a:ext uri="{FF2B5EF4-FFF2-40B4-BE49-F238E27FC236}">
                  <a16:creationId xmlns:a16="http://schemas.microsoft.com/office/drawing/2014/main" id="{6C463C39-9ECA-46B0-A520-143A5D38B22F}"/>
                </a:ext>
              </a:extLst>
            </p:cNvPr>
            <p:cNvSpPr>
              <a:spLocks noChangeArrowheads="1"/>
            </p:cNvSpPr>
            <p:nvPr/>
          </p:nvSpPr>
          <p:spPr bwMode="auto">
            <a:xfrm>
              <a:off x="3454259" y="3290064"/>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50" name="Rectangle 49">
              <a:extLst>
                <a:ext uri="{FF2B5EF4-FFF2-40B4-BE49-F238E27FC236}">
                  <a16:creationId xmlns:a16="http://schemas.microsoft.com/office/drawing/2014/main" id="{782313A1-B0CB-4C0E-B430-B2E2B02810F4}"/>
                </a:ext>
              </a:extLst>
            </p:cNvPr>
            <p:cNvSpPr>
              <a:spLocks noChangeArrowheads="1"/>
            </p:cNvSpPr>
            <p:nvPr/>
          </p:nvSpPr>
          <p:spPr bwMode="auto">
            <a:xfrm>
              <a:off x="3486009" y="3290064"/>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51" name="Rectangle 50">
              <a:extLst>
                <a:ext uri="{FF2B5EF4-FFF2-40B4-BE49-F238E27FC236}">
                  <a16:creationId xmlns:a16="http://schemas.microsoft.com/office/drawing/2014/main" id="{194DAA43-5D5C-4B5B-ADB6-B10E330BD0DD}"/>
                </a:ext>
              </a:extLst>
            </p:cNvPr>
            <p:cNvSpPr>
              <a:spLocks noChangeArrowheads="1"/>
            </p:cNvSpPr>
            <p:nvPr/>
          </p:nvSpPr>
          <p:spPr bwMode="auto">
            <a:xfrm>
              <a:off x="3516171" y="3290064"/>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52" name="Rectangle 51">
              <a:extLst>
                <a:ext uri="{FF2B5EF4-FFF2-40B4-BE49-F238E27FC236}">
                  <a16:creationId xmlns:a16="http://schemas.microsoft.com/office/drawing/2014/main" id="{762CF3F3-0CCE-4245-BF8A-5E58A3E177F3}"/>
                </a:ext>
              </a:extLst>
            </p:cNvPr>
            <p:cNvSpPr>
              <a:spLocks noChangeArrowheads="1"/>
            </p:cNvSpPr>
            <p:nvPr/>
          </p:nvSpPr>
          <p:spPr bwMode="auto">
            <a:xfrm>
              <a:off x="3547921" y="3290064"/>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53" name="Rectangle 52">
              <a:extLst>
                <a:ext uri="{FF2B5EF4-FFF2-40B4-BE49-F238E27FC236}">
                  <a16:creationId xmlns:a16="http://schemas.microsoft.com/office/drawing/2014/main" id="{432D0935-510B-44B4-8CE0-FD73D55E7D6B}"/>
                </a:ext>
              </a:extLst>
            </p:cNvPr>
            <p:cNvSpPr>
              <a:spLocks noChangeArrowheads="1"/>
            </p:cNvSpPr>
            <p:nvPr/>
          </p:nvSpPr>
          <p:spPr bwMode="auto">
            <a:xfrm>
              <a:off x="3579671" y="3290064"/>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54" name="Rectangle 53">
              <a:extLst>
                <a:ext uri="{FF2B5EF4-FFF2-40B4-BE49-F238E27FC236}">
                  <a16:creationId xmlns:a16="http://schemas.microsoft.com/office/drawing/2014/main" id="{821AF892-8E5F-4D73-8BA0-249A0B809BEA}"/>
                </a:ext>
              </a:extLst>
            </p:cNvPr>
            <p:cNvSpPr>
              <a:spLocks noChangeArrowheads="1"/>
            </p:cNvSpPr>
            <p:nvPr/>
          </p:nvSpPr>
          <p:spPr bwMode="auto">
            <a:xfrm>
              <a:off x="3609834" y="3290064"/>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55" name="Oval 54">
              <a:extLst>
                <a:ext uri="{FF2B5EF4-FFF2-40B4-BE49-F238E27FC236}">
                  <a16:creationId xmlns:a16="http://schemas.microsoft.com/office/drawing/2014/main" id="{DDBE7C70-3C6A-49D6-8F07-5300BFC27145}"/>
                </a:ext>
              </a:extLst>
            </p:cNvPr>
            <p:cNvSpPr>
              <a:spLocks noChangeArrowheads="1"/>
            </p:cNvSpPr>
            <p:nvPr/>
          </p:nvSpPr>
          <p:spPr bwMode="auto">
            <a:xfrm>
              <a:off x="3730484" y="3318639"/>
              <a:ext cx="34925"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56" name="Rectangle 55">
              <a:extLst>
                <a:ext uri="{FF2B5EF4-FFF2-40B4-BE49-F238E27FC236}">
                  <a16:creationId xmlns:a16="http://schemas.microsoft.com/office/drawing/2014/main" id="{CEF22FD7-E2D8-4622-AB6C-D96E02B83C4C}"/>
                </a:ext>
              </a:extLst>
            </p:cNvPr>
            <p:cNvSpPr>
              <a:spLocks noChangeArrowheads="1"/>
            </p:cNvSpPr>
            <p:nvPr/>
          </p:nvSpPr>
          <p:spPr bwMode="auto">
            <a:xfrm>
              <a:off x="3432034" y="3445639"/>
              <a:ext cx="379413" cy="1412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57" name="Rectangle 56">
              <a:extLst>
                <a:ext uri="{FF2B5EF4-FFF2-40B4-BE49-F238E27FC236}">
                  <a16:creationId xmlns:a16="http://schemas.microsoft.com/office/drawing/2014/main" id="{02A1219D-A920-4214-BE6A-0FF4E4A0B6D4}"/>
                </a:ext>
              </a:extLst>
            </p:cNvPr>
            <p:cNvSpPr>
              <a:spLocks noChangeArrowheads="1"/>
            </p:cNvSpPr>
            <p:nvPr/>
          </p:nvSpPr>
          <p:spPr bwMode="auto">
            <a:xfrm>
              <a:off x="3454259" y="3469451"/>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58" name="Rectangle 57">
              <a:extLst>
                <a:ext uri="{FF2B5EF4-FFF2-40B4-BE49-F238E27FC236}">
                  <a16:creationId xmlns:a16="http://schemas.microsoft.com/office/drawing/2014/main" id="{2C56E97A-BE33-4979-9D5F-E5F14ABCA8BC}"/>
                </a:ext>
              </a:extLst>
            </p:cNvPr>
            <p:cNvSpPr>
              <a:spLocks noChangeArrowheads="1"/>
            </p:cNvSpPr>
            <p:nvPr/>
          </p:nvSpPr>
          <p:spPr bwMode="auto">
            <a:xfrm>
              <a:off x="3486009" y="3469451"/>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59" name="Rectangle 58">
              <a:extLst>
                <a:ext uri="{FF2B5EF4-FFF2-40B4-BE49-F238E27FC236}">
                  <a16:creationId xmlns:a16="http://schemas.microsoft.com/office/drawing/2014/main" id="{0A488C99-2613-4A03-891D-EEDD87D4FF10}"/>
                </a:ext>
              </a:extLst>
            </p:cNvPr>
            <p:cNvSpPr>
              <a:spLocks noChangeArrowheads="1"/>
            </p:cNvSpPr>
            <p:nvPr/>
          </p:nvSpPr>
          <p:spPr bwMode="auto">
            <a:xfrm>
              <a:off x="3516171" y="3469451"/>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60" name="Rectangle 59">
              <a:extLst>
                <a:ext uri="{FF2B5EF4-FFF2-40B4-BE49-F238E27FC236}">
                  <a16:creationId xmlns:a16="http://schemas.microsoft.com/office/drawing/2014/main" id="{01AB8CD0-983A-4658-A088-1BB1C91488BF}"/>
                </a:ext>
              </a:extLst>
            </p:cNvPr>
            <p:cNvSpPr>
              <a:spLocks noChangeArrowheads="1"/>
            </p:cNvSpPr>
            <p:nvPr/>
          </p:nvSpPr>
          <p:spPr bwMode="auto">
            <a:xfrm>
              <a:off x="3547921" y="3469451"/>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61" name="Rectangle 60">
              <a:extLst>
                <a:ext uri="{FF2B5EF4-FFF2-40B4-BE49-F238E27FC236}">
                  <a16:creationId xmlns:a16="http://schemas.microsoft.com/office/drawing/2014/main" id="{2C1E9768-F4C8-4801-B487-13D14841A678}"/>
                </a:ext>
              </a:extLst>
            </p:cNvPr>
            <p:cNvSpPr>
              <a:spLocks noChangeArrowheads="1"/>
            </p:cNvSpPr>
            <p:nvPr/>
          </p:nvSpPr>
          <p:spPr bwMode="auto">
            <a:xfrm>
              <a:off x="3579671" y="3469451"/>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62" name="Rectangle 61">
              <a:extLst>
                <a:ext uri="{FF2B5EF4-FFF2-40B4-BE49-F238E27FC236}">
                  <a16:creationId xmlns:a16="http://schemas.microsoft.com/office/drawing/2014/main" id="{E2F4C1DA-DBFF-4CBF-BEED-7AAF402C75A7}"/>
                </a:ext>
              </a:extLst>
            </p:cNvPr>
            <p:cNvSpPr>
              <a:spLocks noChangeArrowheads="1"/>
            </p:cNvSpPr>
            <p:nvPr/>
          </p:nvSpPr>
          <p:spPr bwMode="auto">
            <a:xfrm>
              <a:off x="3609834" y="3469451"/>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63" name="Oval 62">
              <a:extLst>
                <a:ext uri="{FF2B5EF4-FFF2-40B4-BE49-F238E27FC236}">
                  <a16:creationId xmlns:a16="http://schemas.microsoft.com/office/drawing/2014/main" id="{727271B7-9EC5-4239-8CC7-095437C06101}"/>
                </a:ext>
              </a:extLst>
            </p:cNvPr>
            <p:cNvSpPr>
              <a:spLocks noChangeArrowheads="1"/>
            </p:cNvSpPr>
            <p:nvPr/>
          </p:nvSpPr>
          <p:spPr bwMode="auto">
            <a:xfrm>
              <a:off x="3730484" y="3498026"/>
              <a:ext cx="34925" cy="36513"/>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64" name="Rectangle 63">
              <a:extLst>
                <a:ext uri="{FF2B5EF4-FFF2-40B4-BE49-F238E27FC236}">
                  <a16:creationId xmlns:a16="http://schemas.microsoft.com/office/drawing/2014/main" id="{1FCEFA20-FA59-4784-97DD-18942A46E54A}"/>
                </a:ext>
              </a:extLst>
            </p:cNvPr>
            <p:cNvSpPr>
              <a:spLocks noChangeArrowheads="1"/>
            </p:cNvSpPr>
            <p:nvPr/>
          </p:nvSpPr>
          <p:spPr bwMode="auto">
            <a:xfrm>
              <a:off x="3432034" y="3625026"/>
              <a:ext cx="379413"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65" name="Rectangle 64">
              <a:extLst>
                <a:ext uri="{FF2B5EF4-FFF2-40B4-BE49-F238E27FC236}">
                  <a16:creationId xmlns:a16="http://schemas.microsoft.com/office/drawing/2014/main" id="{571F3F50-8F1A-49F2-8BA6-93E8A23A30C0}"/>
                </a:ext>
              </a:extLst>
            </p:cNvPr>
            <p:cNvSpPr>
              <a:spLocks noChangeArrowheads="1"/>
            </p:cNvSpPr>
            <p:nvPr/>
          </p:nvSpPr>
          <p:spPr bwMode="auto">
            <a:xfrm>
              <a:off x="3454259" y="3650426"/>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66" name="Rectangle 65">
              <a:extLst>
                <a:ext uri="{FF2B5EF4-FFF2-40B4-BE49-F238E27FC236}">
                  <a16:creationId xmlns:a16="http://schemas.microsoft.com/office/drawing/2014/main" id="{8DED6EC7-88D3-4EA0-A81C-7370917398DD}"/>
                </a:ext>
              </a:extLst>
            </p:cNvPr>
            <p:cNvSpPr>
              <a:spLocks noChangeArrowheads="1"/>
            </p:cNvSpPr>
            <p:nvPr/>
          </p:nvSpPr>
          <p:spPr bwMode="auto">
            <a:xfrm>
              <a:off x="3486009" y="3650426"/>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67" name="Rectangle 66">
              <a:extLst>
                <a:ext uri="{FF2B5EF4-FFF2-40B4-BE49-F238E27FC236}">
                  <a16:creationId xmlns:a16="http://schemas.microsoft.com/office/drawing/2014/main" id="{E93C0C59-FAA5-46F1-BEA2-D6AEB7F8428E}"/>
                </a:ext>
              </a:extLst>
            </p:cNvPr>
            <p:cNvSpPr>
              <a:spLocks noChangeArrowheads="1"/>
            </p:cNvSpPr>
            <p:nvPr/>
          </p:nvSpPr>
          <p:spPr bwMode="auto">
            <a:xfrm>
              <a:off x="3516171" y="3650426"/>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68" name="Rectangle 67">
              <a:extLst>
                <a:ext uri="{FF2B5EF4-FFF2-40B4-BE49-F238E27FC236}">
                  <a16:creationId xmlns:a16="http://schemas.microsoft.com/office/drawing/2014/main" id="{8BACF342-CCCC-4426-ABBD-31B5B892DB58}"/>
                </a:ext>
              </a:extLst>
            </p:cNvPr>
            <p:cNvSpPr>
              <a:spLocks noChangeArrowheads="1"/>
            </p:cNvSpPr>
            <p:nvPr/>
          </p:nvSpPr>
          <p:spPr bwMode="auto">
            <a:xfrm>
              <a:off x="3547921" y="3650426"/>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69" name="Rectangle 68">
              <a:extLst>
                <a:ext uri="{FF2B5EF4-FFF2-40B4-BE49-F238E27FC236}">
                  <a16:creationId xmlns:a16="http://schemas.microsoft.com/office/drawing/2014/main" id="{D82ECB46-A38E-4194-AF73-8957FDB496CC}"/>
                </a:ext>
              </a:extLst>
            </p:cNvPr>
            <p:cNvSpPr>
              <a:spLocks noChangeArrowheads="1"/>
            </p:cNvSpPr>
            <p:nvPr/>
          </p:nvSpPr>
          <p:spPr bwMode="auto">
            <a:xfrm>
              <a:off x="3579671" y="3650426"/>
              <a:ext cx="142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70" name="Rectangle 69">
              <a:extLst>
                <a:ext uri="{FF2B5EF4-FFF2-40B4-BE49-F238E27FC236}">
                  <a16:creationId xmlns:a16="http://schemas.microsoft.com/office/drawing/2014/main" id="{CB4694C9-7544-44E3-B34C-10B29B398168}"/>
                </a:ext>
              </a:extLst>
            </p:cNvPr>
            <p:cNvSpPr>
              <a:spLocks noChangeArrowheads="1"/>
            </p:cNvSpPr>
            <p:nvPr/>
          </p:nvSpPr>
          <p:spPr bwMode="auto">
            <a:xfrm>
              <a:off x="3609834" y="3650426"/>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71" name="Oval 70">
              <a:extLst>
                <a:ext uri="{FF2B5EF4-FFF2-40B4-BE49-F238E27FC236}">
                  <a16:creationId xmlns:a16="http://schemas.microsoft.com/office/drawing/2014/main" id="{EA93BEDF-FB95-44AF-8E4B-CC97975264E4}"/>
                </a:ext>
              </a:extLst>
            </p:cNvPr>
            <p:cNvSpPr>
              <a:spLocks noChangeArrowheads="1"/>
            </p:cNvSpPr>
            <p:nvPr/>
          </p:nvSpPr>
          <p:spPr bwMode="auto">
            <a:xfrm>
              <a:off x="3730484" y="3679001"/>
              <a:ext cx="34925"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72" name="Rectangle 71">
              <a:extLst>
                <a:ext uri="{FF2B5EF4-FFF2-40B4-BE49-F238E27FC236}">
                  <a16:creationId xmlns:a16="http://schemas.microsoft.com/office/drawing/2014/main" id="{EB07E6F3-FF36-4104-8C3C-EC033A07F461}"/>
                </a:ext>
              </a:extLst>
            </p:cNvPr>
            <p:cNvSpPr>
              <a:spLocks noChangeArrowheads="1"/>
            </p:cNvSpPr>
            <p:nvPr/>
          </p:nvSpPr>
          <p:spPr bwMode="auto">
            <a:xfrm>
              <a:off x="4991620" y="2393127"/>
              <a:ext cx="763588" cy="1597025"/>
            </a:xfrm>
            <a:prstGeom prst="rect">
              <a:avLst/>
            </a:prstGeom>
            <a:solidFill>
              <a:srgbClr val="E81123"/>
            </a:solidFill>
            <a:ln>
              <a:noFill/>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73" name="Rectangle 72">
              <a:extLst>
                <a:ext uri="{FF2B5EF4-FFF2-40B4-BE49-F238E27FC236}">
                  <a16:creationId xmlns:a16="http://schemas.microsoft.com/office/drawing/2014/main" id="{88C1A012-51EE-4332-B8AE-21BD7B5FEF0C}"/>
                </a:ext>
              </a:extLst>
            </p:cNvPr>
            <p:cNvSpPr>
              <a:spLocks noChangeArrowheads="1"/>
            </p:cNvSpPr>
            <p:nvPr/>
          </p:nvSpPr>
          <p:spPr bwMode="auto">
            <a:xfrm>
              <a:off x="5063058" y="2470915"/>
              <a:ext cx="619125" cy="138747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74" name="Rectangle 73">
              <a:extLst>
                <a:ext uri="{FF2B5EF4-FFF2-40B4-BE49-F238E27FC236}">
                  <a16:creationId xmlns:a16="http://schemas.microsoft.com/office/drawing/2014/main" id="{6339F2CE-CFFC-47EF-A33A-F5E8DEFB1458}"/>
                </a:ext>
              </a:extLst>
            </p:cNvPr>
            <p:cNvSpPr>
              <a:spLocks noChangeArrowheads="1"/>
            </p:cNvSpPr>
            <p:nvPr/>
          </p:nvSpPr>
          <p:spPr bwMode="auto">
            <a:xfrm>
              <a:off x="5099570" y="2512190"/>
              <a:ext cx="547688" cy="141288"/>
            </a:xfrm>
            <a:prstGeom prst="rect">
              <a:avLst/>
            </a:prstGeom>
            <a:solidFill>
              <a:srgbClr val="D2D2D2">
                <a:alpha val="25098"/>
              </a:srgbClr>
            </a:solidFill>
            <a:ln>
              <a:noFill/>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75" name="Rectangle 74">
              <a:extLst>
                <a:ext uri="{FF2B5EF4-FFF2-40B4-BE49-F238E27FC236}">
                  <a16:creationId xmlns:a16="http://schemas.microsoft.com/office/drawing/2014/main" id="{67BA183D-24B4-4D7C-AEAA-95D25F2769AC}"/>
                </a:ext>
              </a:extLst>
            </p:cNvPr>
            <p:cNvSpPr>
              <a:spLocks noChangeArrowheads="1"/>
            </p:cNvSpPr>
            <p:nvPr/>
          </p:nvSpPr>
          <p:spPr bwMode="auto">
            <a:xfrm>
              <a:off x="5120208" y="2536002"/>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76" name="Rectangle 75">
              <a:extLst>
                <a:ext uri="{FF2B5EF4-FFF2-40B4-BE49-F238E27FC236}">
                  <a16:creationId xmlns:a16="http://schemas.microsoft.com/office/drawing/2014/main" id="{0D214B5A-B0E2-4C7F-9DCB-F6AD57D394C9}"/>
                </a:ext>
              </a:extLst>
            </p:cNvPr>
            <p:cNvSpPr>
              <a:spLocks noChangeArrowheads="1"/>
            </p:cNvSpPr>
            <p:nvPr/>
          </p:nvSpPr>
          <p:spPr bwMode="auto">
            <a:xfrm>
              <a:off x="5151958" y="2536002"/>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77" name="Rectangle 76">
              <a:extLst>
                <a:ext uri="{FF2B5EF4-FFF2-40B4-BE49-F238E27FC236}">
                  <a16:creationId xmlns:a16="http://schemas.microsoft.com/office/drawing/2014/main" id="{286EF6C0-17F8-478D-BC19-137A66F0F870}"/>
                </a:ext>
              </a:extLst>
            </p:cNvPr>
            <p:cNvSpPr>
              <a:spLocks noChangeArrowheads="1"/>
            </p:cNvSpPr>
            <p:nvPr/>
          </p:nvSpPr>
          <p:spPr bwMode="auto">
            <a:xfrm>
              <a:off x="5182120" y="2536002"/>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78" name="Rectangle 77">
              <a:extLst>
                <a:ext uri="{FF2B5EF4-FFF2-40B4-BE49-F238E27FC236}">
                  <a16:creationId xmlns:a16="http://schemas.microsoft.com/office/drawing/2014/main" id="{9AE21B27-1C99-48D7-963A-12ED5BC4625A}"/>
                </a:ext>
              </a:extLst>
            </p:cNvPr>
            <p:cNvSpPr>
              <a:spLocks noChangeArrowheads="1"/>
            </p:cNvSpPr>
            <p:nvPr/>
          </p:nvSpPr>
          <p:spPr bwMode="auto">
            <a:xfrm>
              <a:off x="5213870" y="2536002"/>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79" name="Rectangle 78">
              <a:extLst>
                <a:ext uri="{FF2B5EF4-FFF2-40B4-BE49-F238E27FC236}">
                  <a16:creationId xmlns:a16="http://schemas.microsoft.com/office/drawing/2014/main" id="{79933EC9-18C8-4333-B5CD-D38960FC627A}"/>
                </a:ext>
              </a:extLst>
            </p:cNvPr>
            <p:cNvSpPr>
              <a:spLocks noChangeArrowheads="1"/>
            </p:cNvSpPr>
            <p:nvPr/>
          </p:nvSpPr>
          <p:spPr bwMode="auto">
            <a:xfrm>
              <a:off x="5244033" y="2536002"/>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80" name="Rectangle 79">
              <a:extLst>
                <a:ext uri="{FF2B5EF4-FFF2-40B4-BE49-F238E27FC236}">
                  <a16:creationId xmlns:a16="http://schemas.microsoft.com/office/drawing/2014/main" id="{4F822C0E-B9C1-4737-A080-C87725D5398E}"/>
                </a:ext>
              </a:extLst>
            </p:cNvPr>
            <p:cNvSpPr>
              <a:spLocks noChangeArrowheads="1"/>
            </p:cNvSpPr>
            <p:nvPr/>
          </p:nvSpPr>
          <p:spPr bwMode="auto">
            <a:xfrm>
              <a:off x="5275783" y="2536002"/>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81" name="Oval 80">
              <a:extLst>
                <a:ext uri="{FF2B5EF4-FFF2-40B4-BE49-F238E27FC236}">
                  <a16:creationId xmlns:a16="http://schemas.microsoft.com/office/drawing/2014/main" id="{8DBBB48A-9416-4552-8749-D488C1BE19D2}"/>
                </a:ext>
              </a:extLst>
            </p:cNvPr>
            <p:cNvSpPr>
              <a:spLocks noChangeArrowheads="1"/>
            </p:cNvSpPr>
            <p:nvPr/>
          </p:nvSpPr>
          <p:spPr bwMode="auto">
            <a:xfrm>
              <a:off x="5564708" y="2564577"/>
              <a:ext cx="34925" cy="36513"/>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82" name="Rectangle 81">
              <a:extLst>
                <a:ext uri="{FF2B5EF4-FFF2-40B4-BE49-F238E27FC236}">
                  <a16:creationId xmlns:a16="http://schemas.microsoft.com/office/drawing/2014/main" id="{9C93A1E8-BA2B-4331-A17F-E9FE538956DA}"/>
                </a:ext>
              </a:extLst>
            </p:cNvPr>
            <p:cNvSpPr>
              <a:spLocks noChangeArrowheads="1"/>
            </p:cNvSpPr>
            <p:nvPr/>
          </p:nvSpPr>
          <p:spPr bwMode="auto">
            <a:xfrm>
              <a:off x="5099570" y="2691577"/>
              <a:ext cx="547688" cy="142875"/>
            </a:xfrm>
            <a:prstGeom prst="rect">
              <a:avLst/>
            </a:prstGeom>
            <a:solidFill>
              <a:srgbClr val="D2D2D2">
                <a:alpha val="25098"/>
              </a:srgbClr>
            </a:solidFill>
            <a:ln>
              <a:noFill/>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83" name="Rectangle 82">
              <a:extLst>
                <a:ext uri="{FF2B5EF4-FFF2-40B4-BE49-F238E27FC236}">
                  <a16:creationId xmlns:a16="http://schemas.microsoft.com/office/drawing/2014/main" id="{F9072FB2-5E8C-4DDC-954D-BDA0A1CD9418}"/>
                </a:ext>
              </a:extLst>
            </p:cNvPr>
            <p:cNvSpPr>
              <a:spLocks noChangeArrowheads="1"/>
            </p:cNvSpPr>
            <p:nvPr/>
          </p:nvSpPr>
          <p:spPr bwMode="auto">
            <a:xfrm>
              <a:off x="5120208" y="271539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84" name="Rectangle 83">
              <a:extLst>
                <a:ext uri="{FF2B5EF4-FFF2-40B4-BE49-F238E27FC236}">
                  <a16:creationId xmlns:a16="http://schemas.microsoft.com/office/drawing/2014/main" id="{8F3FCA1D-860D-433F-81BA-3677257535DB}"/>
                </a:ext>
              </a:extLst>
            </p:cNvPr>
            <p:cNvSpPr>
              <a:spLocks noChangeArrowheads="1"/>
            </p:cNvSpPr>
            <p:nvPr/>
          </p:nvSpPr>
          <p:spPr bwMode="auto">
            <a:xfrm>
              <a:off x="5151958" y="2715390"/>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85" name="Rectangle 84">
              <a:extLst>
                <a:ext uri="{FF2B5EF4-FFF2-40B4-BE49-F238E27FC236}">
                  <a16:creationId xmlns:a16="http://schemas.microsoft.com/office/drawing/2014/main" id="{C52F50F9-65E1-4FD4-BA8B-3F470E45DC58}"/>
                </a:ext>
              </a:extLst>
            </p:cNvPr>
            <p:cNvSpPr>
              <a:spLocks noChangeArrowheads="1"/>
            </p:cNvSpPr>
            <p:nvPr/>
          </p:nvSpPr>
          <p:spPr bwMode="auto">
            <a:xfrm>
              <a:off x="5182120" y="271539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86" name="Rectangle 85">
              <a:extLst>
                <a:ext uri="{FF2B5EF4-FFF2-40B4-BE49-F238E27FC236}">
                  <a16:creationId xmlns:a16="http://schemas.microsoft.com/office/drawing/2014/main" id="{A8D06F60-334F-4530-A2D2-3AF8598BE604}"/>
                </a:ext>
              </a:extLst>
            </p:cNvPr>
            <p:cNvSpPr>
              <a:spLocks noChangeArrowheads="1"/>
            </p:cNvSpPr>
            <p:nvPr/>
          </p:nvSpPr>
          <p:spPr bwMode="auto">
            <a:xfrm>
              <a:off x="5213870" y="271539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87" name="Rectangle 86">
              <a:extLst>
                <a:ext uri="{FF2B5EF4-FFF2-40B4-BE49-F238E27FC236}">
                  <a16:creationId xmlns:a16="http://schemas.microsoft.com/office/drawing/2014/main" id="{4433E814-46DE-4A74-B169-CFB7006C904F}"/>
                </a:ext>
              </a:extLst>
            </p:cNvPr>
            <p:cNvSpPr>
              <a:spLocks noChangeArrowheads="1"/>
            </p:cNvSpPr>
            <p:nvPr/>
          </p:nvSpPr>
          <p:spPr bwMode="auto">
            <a:xfrm>
              <a:off x="5244033" y="271539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88" name="Rectangle 87">
              <a:extLst>
                <a:ext uri="{FF2B5EF4-FFF2-40B4-BE49-F238E27FC236}">
                  <a16:creationId xmlns:a16="http://schemas.microsoft.com/office/drawing/2014/main" id="{1A716DA4-60C3-4C5E-AEF0-D57DCE0413A2}"/>
                </a:ext>
              </a:extLst>
            </p:cNvPr>
            <p:cNvSpPr>
              <a:spLocks noChangeArrowheads="1"/>
            </p:cNvSpPr>
            <p:nvPr/>
          </p:nvSpPr>
          <p:spPr bwMode="auto">
            <a:xfrm>
              <a:off x="5275783" y="271539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89" name="Oval 88">
              <a:extLst>
                <a:ext uri="{FF2B5EF4-FFF2-40B4-BE49-F238E27FC236}">
                  <a16:creationId xmlns:a16="http://schemas.microsoft.com/office/drawing/2014/main" id="{1C3E99C4-2E5E-42C1-B4B2-B178CEC351CD}"/>
                </a:ext>
              </a:extLst>
            </p:cNvPr>
            <p:cNvSpPr>
              <a:spLocks noChangeArrowheads="1"/>
            </p:cNvSpPr>
            <p:nvPr/>
          </p:nvSpPr>
          <p:spPr bwMode="auto">
            <a:xfrm>
              <a:off x="5564708" y="2745552"/>
              <a:ext cx="34925"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90" name="Rectangle 89">
              <a:extLst>
                <a:ext uri="{FF2B5EF4-FFF2-40B4-BE49-F238E27FC236}">
                  <a16:creationId xmlns:a16="http://schemas.microsoft.com/office/drawing/2014/main" id="{564D75A8-ABC3-43B5-BD25-89076CC9CE79}"/>
                </a:ext>
              </a:extLst>
            </p:cNvPr>
            <p:cNvSpPr>
              <a:spLocks noChangeArrowheads="1"/>
            </p:cNvSpPr>
            <p:nvPr/>
          </p:nvSpPr>
          <p:spPr bwMode="auto">
            <a:xfrm>
              <a:off x="5099570" y="2872552"/>
              <a:ext cx="547688" cy="141288"/>
            </a:xfrm>
            <a:prstGeom prst="rect">
              <a:avLst/>
            </a:prstGeom>
            <a:solidFill>
              <a:srgbClr val="D2D2D2">
                <a:alpha val="25098"/>
              </a:srgbClr>
            </a:solidFill>
            <a:ln>
              <a:noFill/>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91" name="Rectangle 90">
              <a:extLst>
                <a:ext uri="{FF2B5EF4-FFF2-40B4-BE49-F238E27FC236}">
                  <a16:creationId xmlns:a16="http://schemas.microsoft.com/office/drawing/2014/main" id="{E893EA87-84E5-4949-9EE7-84D00E081103}"/>
                </a:ext>
              </a:extLst>
            </p:cNvPr>
            <p:cNvSpPr>
              <a:spLocks noChangeArrowheads="1"/>
            </p:cNvSpPr>
            <p:nvPr/>
          </p:nvSpPr>
          <p:spPr bwMode="auto">
            <a:xfrm>
              <a:off x="5120208" y="2896365"/>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92" name="Rectangle 91">
              <a:extLst>
                <a:ext uri="{FF2B5EF4-FFF2-40B4-BE49-F238E27FC236}">
                  <a16:creationId xmlns:a16="http://schemas.microsoft.com/office/drawing/2014/main" id="{88E685B9-1364-4D05-82C8-70417AFC5276}"/>
                </a:ext>
              </a:extLst>
            </p:cNvPr>
            <p:cNvSpPr>
              <a:spLocks noChangeArrowheads="1"/>
            </p:cNvSpPr>
            <p:nvPr/>
          </p:nvSpPr>
          <p:spPr bwMode="auto">
            <a:xfrm>
              <a:off x="5151958" y="2896365"/>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93" name="Rectangle 92">
              <a:extLst>
                <a:ext uri="{FF2B5EF4-FFF2-40B4-BE49-F238E27FC236}">
                  <a16:creationId xmlns:a16="http://schemas.microsoft.com/office/drawing/2014/main" id="{4AC7F6B5-B536-46F7-83C1-1A1269B4AA50}"/>
                </a:ext>
              </a:extLst>
            </p:cNvPr>
            <p:cNvSpPr>
              <a:spLocks noChangeArrowheads="1"/>
            </p:cNvSpPr>
            <p:nvPr/>
          </p:nvSpPr>
          <p:spPr bwMode="auto">
            <a:xfrm>
              <a:off x="5182120" y="2896365"/>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94" name="Rectangle 93">
              <a:extLst>
                <a:ext uri="{FF2B5EF4-FFF2-40B4-BE49-F238E27FC236}">
                  <a16:creationId xmlns:a16="http://schemas.microsoft.com/office/drawing/2014/main" id="{0D94344D-C964-4547-B1F3-5BBAA97F6B95}"/>
                </a:ext>
              </a:extLst>
            </p:cNvPr>
            <p:cNvSpPr>
              <a:spLocks noChangeArrowheads="1"/>
            </p:cNvSpPr>
            <p:nvPr/>
          </p:nvSpPr>
          <p:spPr bwMode="auto">
            <a:xfrm>
              <a:off x="5213870" y="2896365"/>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95" name="Rectangle 94">
              <a:extLst>
                <a:ext uri="{FF2B5EF4-FFF2-40B4-BE49-F238E27FC236}">
                  <a16:creationId xmlns:a16="http://schemas.microsoft.com/office/drawing/2014/main" id="{B3EE2657-0B92-421F-BDFF-BB990A93ED81}"/>
                </a:ext>
              </a:extLst>
            </p:cNvPr>
            <p:cNvSpPr>
              <a:spLocks noChangeArrowheads="1"/>
            </p:cNvSpPr>
            <p:nvPr/>
          </p:nvSpPr>
          <p:spPr bwMode="auto">
            <a:xfrm>
              <a:off x="5244033" y="2896365"/>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96" name="Rectangle 95">
              <a:extLst>
                <a:ext uri="{FF2B5EF4-FFF2-40B4-BE49-F238E27FC236}">
                  <a16:creationId xmlns:a16="http://schemas.microsoft.com/office/drawing/2014/main" id="{407BA227-9DF2-4138-BC2D-1C65F10B26C3}"/>
                </a:ext>
              </a:extLst>
            </p:cNvPr>
            <p:cNvSpPr>
              <a:spLocks noChangeArrowheads="1"/>
            </p:cNvSpPr>
            <p:nvPr/>
          </p:nvSpPr>
          <p:spPr bwMode="auto">
            <a:xfrm>
              <a:off x="5275783" y="2896365"/>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97" name="Oval 96">
              <a:extLst>
                <a:ext uri="{FF2B5EF4-FFF2-40B4-BE49-F238E27FC236}">
                  <a16:creationId xmlns:a16="http://schemas.microsoft.com/office/drawing/2014/main" id="{B590FAF3-C4B0-409B-8449-11BF82A0344A}"/>
                </a:ext>
              </a:extLst>
            </p:cNvPr>
            <p:cNvSpPr>
              <a:spLocks noChangeArrowheads="1"/>
            </p:cNvSpPr>
            <p:nvPr/>
          </p:nvSpPr>
          <p:spPr bwMode="auto">
            <a:xfrm>
              <a:off x="5564708" y="2924940"/>
              <a:ext cx="34925" cy="36513"/>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98" name="Rectangle 97">
              <a:extLst>
                <a:ext uri="{FF2B5EF4-FFF2-40B4-BE49-F238E27FC236}">
                  <a16:creationId xmlns:a16="http://schemas.microsoft.com/office/drawing/2014/main" id="{AAA34739-B4D7-403D-B466-C1D5738F52FF}"/>
                </a:ext>
              </a:extLst>
            </p:cNvPr>
            <p:cNvSpPr>
              <a:spLocks noChangeArrowheads="1"/>
            </p:cNvSpPr>
            <p:nvPr/>
          </p:nvSpPr>
          <p:spPr bwMode="auto">
            <a:xfrm>
              <a:off x="5099570" y="3051940"/>
              <a:ext cx="547688" cy="142875"/>
            </a:xfrm>
            <a:prstGeom prst="rect">
              <a:avLst/>
            </a:prstGeom>
            <a:solidFill>
              <a:srgbClr val="D2D2D2">
                <a:alpha val="25098"/>
              </a:srgbClr>
            </a:solidFill>
            <a:ln>
              <a:noFill/>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99" name="Rectangle 98">
              <a:extLst>
                <a:ext uri="{FF2B5EF4-FFF2-40B4-BE49-F238E27FC236}">
                  <a16:creationId xmlns:a16="http://schemas.microsoft.com/office/drawing/2014/main" id="{B43E4781-0066-4C3F-85DD-5F966C72C906}"/>
                </a:ext>
              </a:extLst>
            </p:cNvPr>
            <p:cNvSpPr>
              <a:spLocks noChangeArrowheads="1"/>
            </p:cNvSpPr>
            <p:nvPr/>
          </p:nvSpPr>
          <p:spPr bwMode="auto">
            <a:xfrm>
              <a:off x="5120208" y="3075752"/>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100" name="Rectangle 99">
              <a:extLst>
                <a:ext uri="{FF2B5EF4-FFF2-40B4-BE49-F238E27FC236}">
                  <a16:creationId xmlns:a16="http://schemas.microsoft.com/office/drawing/2014/main" id="{6B9FBF77-12DF-488C-94F3-037017F6C204}"/>
                </a:ext>
              </a:extLst>
            </p:cNvPr>
            <p:cNvSpPr>
              <a:spLocks noChangeArrowheads="1"/>
            </p:cNvSpPr>
            <p:nvPr/>
          </p:nvSpPr>
          <p:spPr bwMode="auto">
            <a:xfrm>
              <a:off x="5151958" y="3075752"/>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101" name="Rectangle 100">
              <a:extLst>
                <a:ext uri="{FF2B5EF4-FFF2-40B4-BE49-F238E27FC236}">
                  <a16:creationId xmlns:a16="http://schemas.microsoft.com/office/drawing/2014/main" id="{4D46C7D9-41C5-4712-ADBE-88E6B4869554}"/>
                </a:ext>
              </a:extLst>
            </p:cNvPr>
            <p:cNvSpPr>
              <a:spLocks noChangeArrowheads="1"/>
            </p:cNvSpPr>
            <p:nvPr/>
          </p:nvSpPr>
          <p:spPr bwMode="auto">
            <a:xfrm>
              <a:off x="5182120" y="3075752"/>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102" name="Rectangle 101">
              <a:extLst>
                <a:ext uri="{FF2B5EF4-FFF2-40B4-BE49-F238E27FC236}">
                  <a16:creationId xmlns:a16="http://schemas.microsoft.com/office/drawing/2014/main" id="{848C997E-E673-49D8-B7A2-50DBFB3A8109}"/>
                </a:ext>
              </a:extLst>
            </p:cNvPr>
            <p:cNvSpPr>
              <a:spLocks noChangeArrowheads="1"/>
            </p:cNvSpPr>
            <p:nvPr/>
          </p:nvSpPr>
          <p:spPr bwMode="auto">
            <a:xfrm>
              <a:off x="5213870" y="3075752"/>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103" name="Rectangle 102">
              <a:extLst>
                <a:ext uri="{FF2B5EF4-FFF2-40B4-BE49-F238E27FC236}">
                  <a16:creationId xmlns:a16="http://schemas.microsoft.com/office/drawing/2014/main" id="{7A10EF71-53CC-434C-8B89-B95C17477353}"/>
                </a:ext>
              </a:extLst>
            </p:cNvPr>
            <p:cNvSpPr>
              <a:spLocks noChangeArrowheads="1"/>
            </p:cNvSpPr>
            <p:nvPr/>
          </p:nvSpPr>
          <p:spPr bwMode="auto">
            <a:xfrm>
              <a:off x="5244033" y="3075752"/>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104" name="Rectangle 103">
              <a:extLst>
                <a:ext uri="{FF2B5EF4-FFF2-40B4-BE49-F238E27FC236}">
                  <a16:creationId xmlns:a16="http://schemas.microsoft.com/office/drawing/2014/main" id="{8FACD955-1036-4BB4-957D-40C25E45BDB4}"/>
                </a:ext>
              </a:extLst>
            </p:cNvPr>
            <p:cNvSpPr>
              <a:spLocks noChangeArrowheads="1"/>
            </p:cNvSpPr>
            <p:nvPr/>
          </p:nvSpPr>
          <p:spPr bwMode="auto">
            <a:xfrm>
              <a:off x="5275783" y="3075752"/>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105" name="Oval 104">
              <a:extLst>
                <a:ext uri="{FF2B5EF4-FFF2-40B4-BE49-F238E27FC236}">
                  <a16:creationId xmlns:a16="http://schemas.microsoft.com/office/drawing/2014/main" id="{C6B25D0A-AD13-4824-BC80-05101B144A60}"/>
                </a:ext>
              </a:extLst>
            </p:cNvPr>
            <p:cNvSpPr>
              <a:spLocks noChangeArrowheads="1"/>
            </p:cNvSpPr>
            <p:nvPr/>
          </p:nvSpPr>
          <p:spPr bwMode="auto">
            <a:xfrm>
              <a:off x="5564708" y="3105915"/>
              <a:ext cx="34925"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106" name="Rectangle 105">
              <a:extLst>
                <a:ext uri="{FF2B5EF4-FFF2-40B4-BE49-F238E27FC236}">
                  <a16:creationId xmlns:a16="http://schemas.microsoft.com/office/drawing/2014/main" id="{C7CEC79A-CAF6-4878-B91D-6EA9D4C4615E}"/>
                </a:ext>
              </a:extLst>
            </p:cNvPr>
            <p:cNvSpPr>
              <a:spLocks noChangeArrowheads="1"/>
            </p:cNvSpPr>
            <p:nvPr/>
          </p:nvSpPr>
          <p:spPr bwMode="auto">
            <a:xfrm>
              <a:off x="5099570" y="3231327"/>
              <a:ext cx="547688" cy="142875"/>
            </a:xfrm>
            <a:prstGeom prst="rect">
              <a:avLst/>
            </a:prstGeom>
            <a:solidFill>
              <a:srgbClr val="D2D2D2">
                <a:alpha val="25098"/>
              </a:srgbClr>
            </a:solidFill>
            <a:ln>
              <a:noFill/>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107" name="Rectangle 106">
              <a:extLst>
                <a:ext uri="{FF2B5EF4-FFF2-40B4-BE49-F238E27FC236}">
                  <a16:creationId xmlns:a16="http://schemas.microsoft.com/office/drawing/2014/main" id="{7A0F79EB-40B0-4129-B5FA-5FFF5E863BE9}"/>
                </a:ext>
              </a:extLst>
            </p:cNvPr>
            <p:cNvSpPr>
              <a:spLocks noChangeArrowheads="1"/>
            </p:cNvSpPr>
            <p:nvPr/>
          </p:nvSpPr>
          <p:spPr bwMode="auto">
            <a:xfrm>
              <a:off x="5120208" y="3256727"/>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108" name="Rectangle 107">
              <a:extLst>
                <a:ext uri="{FF2B5EF4-FFF2-40B4-BE49-F238E27FC236}">
                  <a16:creationId xmlns:a16="http://schemas.microsoft.com/office/drawing/2014/main" id="{8ED2A6DA-BEFA-4DD2-9A1A-832884581B18}"/>
                </a:ext>
              </a:extLst>
            </p:cNvPr>
            <p:cNvSpPr>
              <a:spLocks noChangeArrowheads="1"/>
            </p:cNvSpPr>
            <p:nvPr/>
          </p:nvSpPr>
          <p:spPr bwMode="auto">
            <a:xfrm>
              <a:off x="5151958" y="3256727"/>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109" name="Rectangle 108">
              <a:extLst>
                <a:ext uri="{FF2B5EF4-FFF2-40B4-BE49-F238E27FC236}">
                  <a16:creationId xmlns:a16="http://schemas.microsoft.com/office/drawing/2014/main" id="{1A9CDEAB-8D25-4D21-A804-33DCB30695A6}"/>
                </a:ext>
              </a:extLst>
            </p:cNvPr>
            <p:cNvSpPr>
              <a:spLocks noChangeArrowheads="1"/>
            </p:cNvSpPr>
            <p:nvPr/>
          </p:nvSpPr>
          <p:spPr bwMode="auto">
            <a:xfrm>
              <a:off x="5182120" y="3256727"/>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110" name="Rectangle 109">
              <a:extLst>
                <a:ext uri="{FF2B5EF4-FFF2-40B4-BE49-F238E27FC236}">
                  <a16:creationId xmlns:a16="http://schemas.microsoft.com/office/drawing/2014/main" id="{5D11AD56-7780-41A1-AD7A-826181568975}"/>
                </a:ext>
              </a:extLst>
            </p:cNvPr>
            <p:cNvSpPr>
              <a:spLocks noChangeArrowheads="1"/>
            </p:cNvSpPr>
            <p:nvPr/>
          </p:nvSpPr>
          <p:spPr bwMode="auto">
            <a:xfrm>
              <a:off x="5213870" y="3256727"/>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111" name="Rectangle 110">
              <a:extLst>
                <a:ext uri="{FF2B5EF4-FFF2-40B4-BE49-F238E27FC236}">
                  <a16:creationId xmlns:a16="http://schemas.microsoft.com/office/drawing/2014/main" id="{60E67E51-A36A-4471-92EB-399E90F466DF}"/>
                </a:ext>
              </a:extLst>
            </p:cNvPr>
            <p:cNvSpPr>
              <a:spLocks noChangeArrowheads="1"/>
            </p:cNvSpPr>
            <p:nvPr/>
          </p:nvSpPr>
          <p:spPr bwMode="auto">
            <a:xfrm>
              <a:off x="5244033" y="3256727"/>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112" name="Rectangle 111">
              <a:extLst>
                <a:ext uri="{FF2B5EF4-FFF2-40B4-BE49-F238E27FC236}">
                  <a16:creationId xmlns:a16="http://schemas.microsoft.com/office/drawing/2014/main" id="{D0733381-BAE9-4942-9F22-1F4F421CEDA2}"/>
                </a:ext>
              </a:extLst>
            </p:cNvPr>
            <p:cNvSpPr>
              <a:spLocks noChangeArrowheads="1"/>
            </p:cNvSpPr>
            <p:nvPr/>
          </p:nvSpPr>
          <p:spPr bwMode="auto">
            <a:xfrm>
              <a:off x="5275783" y="3256727"/>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113" name="Oval 112">
              <a:extLst>
                <a:ext uri="{FF2B5EF4-FFF2-40B4-BE49-F238E27FC236}">
                  <a16:creationId xmlns:a16="http://schemas.microsoft.com/office/drawing/2014/main" id="{CE7FEABE-CB21-4D60-8870-4A3C6E366B72}"/>
                </a:ext>
              </a:extLst>
            </p:cNvPr>
            <p:cNvSpPr>
              <a:spLocks noChangeArrowheads="1"/>
            </p:cNvSpPr>
            <p:nvPr/>
          </p:nvSpPr>
          <p:spPr bwMode="auto">
            <a:xfrm>
              <a:off x="5564708" y="3285302"/>
              <a:ext cx="34925"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114" name="Rectangle 113">
              <a:extLst>
                <a:ext uri="{FF2B5EF4-FFF2-40B4-BE49-F238E27FC236}">
                  <a16:creationId xmlns:a16="http://schemas.microsoft.com/office/drawing/2014/main" id="{A087B02D-D0EB-4107-B5EE-FD33CC364B5B}"/>
                </a:ext>
              </a:extLst>
            </p:cNvPr>
            <p:cNvSpPr>
              <a:spLocks noChangeArrowheads="1"/>
            </p:cNvSpPr>
            <p:nvPr/>
          </p:nvSpPr>
          <p:spPr bwMode="auto">
            <a:xfrm>
              <a:off x="5099570" y="3412302"/>
              <a:ext cx="547688" cy="141288"/>
            </a:xfrm>
            <a:prstGeom prst="rect">
              <a:avLst/>
            </a:prstGeom>
            <a:solidFill>
              <a:srgbClr val="D2D2D2">
                <a:alpha val="25098"/>
              </a:srgbClr>
            </a:solidFill>
            <a:ln>
              <a:noFill/>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115" name="Rectangle 114">
              <a:extLst>
                <a:ext uri="{FF2B5EF4-FFF2-40B4-BE49-F238E27FC236}">
                  <a16:creationId xmlns:a16="http://schemas.microsoft.com/office/drawing/2014/main" id="{B16188AB-220E-4548-A69A-B180DCAFF3DF}"/>
                </a:ext>
              </a:extLst>
            </p:cNvPr>
            <p:cNvSpPr>
              <a:spLocks noChangeArrowheads="1"/>
            </p:cNvSpPr>
            <p:nvPr/>
          </p:nvSpPr>
          <p:spPr bwMode="auto">
            <a:xfrm>
              <a:off x="5120208" y="3436115"/>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116" name="Rectangle 115">
              <a:extLst>
                <a:ext uri="{FF2B5EF4-FFF2-40B4-BE49-F238E27FC236}">
                  <a16:creationId xmlns:a16="http://schemas.microsoft.com/office/drawing/2014/main" id="{4F1AC824-F58C-4E40-986D-A099797C62C6}"/>
                </a:ext>
              </a:extLst>
            </p:cNvPr>
            <p:cNvSpPr>
              <a:spLocks noChangeArrowheads="1"/>
            </p:cNvSpPr>
            <p:nvPr/>
          </p:nvSpPr>
          <p:spPr bwMode="auto">
            <a:xfrm>
              <a:off x="5151958" y="3436115"/>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117" name="Rectangle 116">
              <a:extLst>
                <a:ext uri="{FF2B5EF4-FFF2-40B4-BE49-F238E27FC236}">
                  <a16:creationId xmlns:a16="http://schemas.microsoft.com/office/drawing/2014/main" id="{13B0F407-17A6-4BBB-A711-1F3BF60837E6}"/>
                </a:ext>
              </a:extLst>
            </p:cNvPr>
            <p:cNvSpPr>
              <a:spLocks noChangeArrowheads="1"/>
            </p:cNvSpPr>
            <p:nvPr/>
          </p:nvSpPr>
          <p:spPr bwMode="auto">
            <a:xfrm>
              <a:off x="5182120" y="3436115"/>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118" name="Rectangle 117">
              <a:extLst>
                <a:ext uri="{FF2B5EF4-FFF2-40B4-BE49-F238E27FC236}">
                  <a16:creationId xmlns:a16="http://schemas.microsoft.com/office/drawing/2014/main" id="{B428B447-D063-4250-82DF-4C4E92E206AB}"/>
                </a:ext>
              </a:extLst>
            </p:cNvPr>
            <p:cNvSpPr>
              <a:spLocks noChangeArrowheads="1"/>
            </p:cNvSpPr>
            <p:nvPr/>
          </p:nvSpPr>
          <p:spPr bwMode="auto">
            <a:xfrm>
              <a:off x="5213870" y="3436115"/>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119" name="Rectangle 118">
              <a:extLst>
                <a:ext uri="{FF2B5EF4-FFF2-40B4-BE49-F238E27FC236}">
                  <a16:creationId xmlns:a16="http://schemas.microsoft.com/office/drawing/2014/main" id="{A53C4DD1-82A6-4437-A3AC-88D928724046}"/>
                </a:ext>
              </a:extLst>
            </p:cNvPr>
            <p:cNvSpPr>
              <a:spLocks noChangeArrowheads="1"/>
            </p:cNvSpPr>
            <p:nvPr/>
          </p:nvSpPr>
          <p:spPr bwMode="auto">
            <a:xfrm>
              <a:off x="5244033" y="3436115"/>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120" name="Rectangle 119">
              <a:extLst>
                <a:ext uri="{FF2B5EF4-FFF2-40B4-BE49-F238E27FC236}">
                  <a16:creationId xmlns:a16="http://schemas.microsoft.com/office/drawing/2014/main" id="{3A96A3ED-97B3-4465-82E8-025ECBC14865}"/>
                </a:ext>
              </a:extLst>
            </p:cNvPr>
            <p:cNvSpPr>
              <a:spLocks noChangeArrowheads="1"/>
            </p:cNvSpPr>
            <p:nvPr/>
          </p:nvSpPr>
          <p:spPr bwMode="auto">
            <a:xfrm>
              <a:off x="5275783" y="3436115"/>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121" name="Oval 120">
              <a:extLst>
                <a:ext uri="{FF2B5EF4-FFF2-40B4-BE49-F238E27FC236}">
                  <a16:creationId xmlns:a16="http://schemas.microsoft.com/office/drawing/2014/main" id="{A20E8944-8B09-4801-9A54-AD4E2EACF253}"/>
                </a:ext>
              </a:extLst>
            </p:cNvPr>
            <p:cNvSpPr>
              <a:spLocks noChangeArrowheads="1"/>
            </p:cNvSpPr>
            <p:nvPr/>
          </p:nvSpPr>
          <p:spPr bwMode="auto">
            <a:xfrm>
              <a:off x="5564708" y="3464690"/>
              <a:ext cx="34925" cy="36513"/>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122" name="Rectangle 121">
              <a:extLst>
                <a:ext uri="{FF2B5EF4-FFF2-40B4-BE49-F238E27FC236}">
                  <a16:creationId xmlns:a16="http://schemas.microsoft.com/office/drawing/2014/main" id="{76A5D96B-1A38-4447-8576-2F7E30DCB133}"/>
                </a:ext>
              </a:extLst>
            </p:cNvPr>
            <p:cNvSpPr>
              <a:spLocks noChangeArrowheads="1"/>
            </p:cNvSpPr>
            <p:nvPr/>
          </p:nvSpPr>
          <p:spPr bwMode="auto">
            <a:xfrm>
              <a:off x="5099570" y="3591690"/>
              <a:ext cx="547688"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123" name="Rectangle 122">
              <a:extLst>
                <a:ext uri="{FF2B5EF4-FFF2-40B4-BE49-F238E27FC236}">
                  <a16:creationId xmlns:a16="http://schemas.microsoft.com/office/drawing/2014/main" id="{1CE50496-4613-4ACF-82FA-55903DCAD219}"/>
                </a:ext>
              </a:extLst>
            </p:cNvPr>
            <p:cNvSpPr>
              <a:spLocks noChangeArrowheads="1"/>
            </p:cNvSpPr>
            <p:nvPr/>
          </p:nvSpPr>
          <p:spPr bwMode="auto">
            <a:xfrm>
              <a:off x="5120208" y="3617090"/>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124" name="Rectangle 123">
              <a:extLst>
                <a:ext uri="{FF2B5EF4-FFF2-40B4-BE49-F238E27FC236}">
                  <a16:creationId xmlns:a16="http://schemas.microsoft.com/office/drawing/2014/main" id="{1611D040-800D-4B4E-896E-B622B2C43568}"/>
                </a:ext>
              </a:extLst>
            </p:cNvPr>
            <p:cNvSpPr>
              <a:spLocks noChangeArrowheads="1"/>
            </p:cNvSpPr>
            <p:nvPr/>
          </p:nvSpPr>
          <p:spPr bwMode="auto">
            <a:xfrm>
              <a:off x="5151958" y="3617090"/>
              <a:ext cx="142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125" name="Rectangle 124">
              <a:extLst>
                <a:ext uri="{FF2B5EF4-FFF2-40B4-BE49-F238E27FC236}">
                  <a16:creationId xmlns:a16="http://schemas.microsoft.com/office/drawing/2014/main" id="{235E1631-D141-4DB2-A6DE-3566468663CB}"/>
                </a:ext>
              </a:extLst>
            </p:cNvPr>
            <p:cNvSpPr>
              <a:spLocks noChangeArrowheads="1"/>
            </p:cNvSpPr>
            <p:nvPr/>
          </p:nvSpPr>
          <p:spPr bwMode="auto">
            <a:xfrm>
              <a:off x="5182120" y="3617090"/>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126" name="Rectangle 125">
              <a:extLst>
                <a:ext uri="{FF2B5EF4-FFF2-40B4-BE49-F238E27FC236}">
                  <a16:creationId xmlns:a16="http://schemas.microsoft.com/office/drawing/2014/main" id="{94702D64-E14E-4688-BC6B-E27E79DF0E87}"/>
                </a:ext>
              </a:extLst>
            </p:cNvPr>
            <p:cNvSpPr>
              <a:spLocks noChangeArrowheads="1"/>
            </p:cNvSpPr>
            <p:nvPr/>
          </p:nvSpPr>
          <p:spPr bwMode="auto">
            <a:xfrm>
              <a:off x="5213870" y="3617090"/>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127" name="Rectangle 126">
              <a:extLst>
                <a:ext uri="{FF2B5EF4-FFF2-40B4-BE49-F238E27FC236}">
                  <a16:creationId xmlns:a16="http://schemas.microsoft.com/office/drawing/2014/main" id="{D9F91EF2-7045-47DE-81A5-B32FAA8C76B3}"/>
                </a:ext>
              </a:extLst>
            </p:cNvPr>
            <p:cNvSpPr>
              <a:spLocks noChangeArrowheads="1"/>
            </p:cNvSpPr>
            <p:nvPr/>
          </p:nvSpPr>
          <p:spPr bwMode="auto">
            <a:xfrm>
              <a:off x="5244033" y="3617090"/>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128" name="Rectangle 127">
              <a:extLst>
                <a:ext uri="{FF2B5EF4-FFF2-40B4-BE49-F238E27FC236}">
                  <a16:creationId xmlns:a16="http://schemas.microsoft.com/office/drawing/2014/main" id="{89617853-640A-43B0-A267-A72B7CAA20F6}"/>
                </a:ext>
              </a:extLst>
            </p:cNvPr>
            <p:cNvSpPr>
              <a:spLocks noChangeArrowheads="1"/>
            </p:cNvSpPr>
            <p:nvPr/>
          </p:nvSpPr>
          <p:spPr bwMode="auto">
            <a:xfrm>
              <a:off x="5275783" y="3617090"/>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129" name="Oval 128">
              <a:extLst>
                <a:ext uri="{FF2B5EF4-FFF2-40B4-BE49-F238E27FC236}">
                  <a16:creationId xmlns:a16="http://schemas.microsoft.com/office/drawing/2014/main" id="{4709435D-5BAB-4FFC-B7F6-4518E651206A}"/>
                </a:ext>
              </a:extLst>
            </p:cNvPr>
            <p:cNvSpPr>
              <a:spLocks noChangeArrowheads="1"/>
            </p:cNvSpPr>
            <p:nvPr/>
          </p:nvSpPr>
          <p:spPr bwMode="auto">
            <a:xfrm>
              <a:off x="5564708" y="3645665"/>
              <a:ext cx="34925"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130" name="Text Placeholder 1">
              <a:extLst>
                <a:ext uri="{FF2B5EF4-FFF2-40B4-BE49-F238E27FC236}">
                  <a16:creationId xmlns:a16="http://schemas.microsoft.com/office/drawing/2014/main" id="{D83B0619-7CF5-4A2B-B6D4-2569715A4080}"/>
                </a:ext>
              </a:extLst>
            </p:cNvPr>
            <p:cNvSpPr txBox="1">
              <a:spLocks/>
            </p:cNvSpPr>
            <p:nvPr/>
          </p:nvSpPr>
          <p:spPr>
            <a:xfrm>
              <a:off x="4187207" y="4147308"/>
              <a:ext cx="548640" cy="182880"/>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solidFill>
                    <a:schemeClr val="tx2"/>
                  </a:soli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solidFill>
                    <a:schemeClr val="tx2"/>
                  </a:soli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solidFill>
                    <a:schemeClr val="tx2"/>
                  </a:soli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chemeClr val="tx2"/>
                  </a:soli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chemeClr val="tx2"/>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914400" fontAlgn="base">
                <a:lnSpc>
                  <a:spcPct val="100000"/>
                </a:lnSpc>
                <a:spcBef>
                  <a:spcPct val="0"/>
                </a:spcBef>
                <a:spcAft>
                  <a:spcPct val="0"/>
                </a:spcAft>
                <a:buSzTx/>
                <a:buNone/>
              </a:pPr>
              <a:r>
                <a:rPr lang="en-US" sz="900" dirty="0">
                  <a:solidFill>
                    <a:srgbClr val="68217A"/>
                  </a:solidFill>
                  <a:latin typeface="Segoe UI Light" panose="020B0502040204020203" pitchFamily="34" charset="0"/>
                  <a:cs typeface="Segoe UI Light" panose="020B0502040204020203" pitchFamily="34" charset="0"/>
                </a:rPr>
                <a:t>Basic</a:t>
              </a:r>
            </a:p>
          </p:txBody>
        </p:sp>
        <p:sp>
          <p:nvSpPr>
            <p:cNvPr id="131" name="Text Placeholder 1">
              <a:extLst>
                <a:ext uri="{FF2B5EF4-FFF2-40B4-BE49-F238E27FC236}">
                  <a16:creationId xmlns:a16="http://schemas.microsoft.com/office/drawing/2014/main" id="{D1D7B7AB-8A2C-424D-B70B-E3A1986F8BE7}"/>
                </a:ext>
              </a:extLst>
            </p:cNvPr>
            <p:cNvSpPr txBox="1">
              <a:spLocks/>
            </p:cNvSpPr>
            <p:nvPr/>
          </p:nvSpPr>
          <p:spPr>
            <a:xfrm>
              <a:off x="3296664" y="4138297"/>
              <a:ext cx="640080" cy="182880"/>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solidFill>
                    <a:schemeClr val="tx2"/>
                  </a:soli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solidFill>
                    <a:schemeClr val="tx2"/>
                  </a:soli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solidFill>
                    <a:schemeClr val="tx2"/>
                  </a:soli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chemeClr val="tx2"/>
                  </a:soli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chemeClr val="tx2"/>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914400" fontAlgn="base">
                <a:lnSpc>
                  <a:spcPct val="100000"/>
                </a:lnSpc>
                <a:spcBef>
                  <a:spcPct val="0"/>
                </a:spcBef>
                <a:spcAft>
                  <a:spcPct val="0"/>
                </a:spcAft>
                <a:buSzTx/>
                <a:buNone/>
              </a:pPr>
              <a:r>
                <a:rPr lang="en-US" sz="900" dirty="0">
                  <a:solidFill>
                    <a:srgbClr val="68217A"/>
                  </a:solidFill>
                  <a:latin typeface="Segoe UI Light" panose="020B0502040204020203" pitchFamily="34" charset="0"/>
                  <a:cs typeface="Segoe UI Light" panose="020B0502040204020203" pitchFamily="34" charset="0"/>
                </a:rPr>
                <a:t>Standard</a:t>
              </a:r>
            </a:p>
          </p:txBody>
        </p:sp>
        <p:sp>
          <p:nvSpPr>
            <p:cNvPr id="132" name="Text Placeholder 1">
              <a:extLst>
                <a:ext uri="{FF2B5EF4-FFF2-40B4-BE49-F238E27FC236}">
                  <a16:creationId xmlns:a16="http://schemas.microsoft.com/office/drawing/2014/main" id="{E0E4C03B-8F46-4F7E-885E-21775FC9C8A8}"/>
                </a:ext>
              </a:extLst>
            </p:cNvPr>
            <p:cNvSpPr txBox="1">
              <a:spLocks/>
            </p:cNvSpPr>
            <p:nvPr/>
          </p:nvSpPr>
          <p:spPr>
            <a:xfrm>
              <a:off x="5099094" y="4147308"/>
              <a:ext cx="548640" cy="182880"/>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solidFill>
                    <a:schemeClr val="tx2"/>
                  </a:soli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solidFill>
                    <a:schemeClr val="tx2"/>
                  </a:soli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solidFill>
                    <a:schemeClr val="tx2"/>
                  </a:soli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chemeClr val="tx2"/>
                  </a:soli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chemeClr val="tx2"/>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914400" fontAlgn="base">
                <a:lnSpc>
                  <a:spcPct val="100000"/>
                </a:lnSpc>
                <a:spcBef>
                  <a:spcPct val="0"/>
                </a:spcBef>
                <a:spcAft>
                  <a:spcPct val="0"/>
                </a:spcAft>
                <a:buSzTx/>
                <a:buNone/>
              </a:pPr>
              <a:r>
                <a:rPr lang="en-US" sz="900" dirty="0">
                  <a:solidFill>
                    <a:srgbClr val="68217A"/>
                  </a:solidFill>
                  <a:latin typeface="Segoe UI Light" panose="020B0502040204020203" pitchFamily="34" charset="0"/>
                  <a:cs typeface="Segoe UI Light" panose="020B0502040204020203" pitchFamily="34" charset="0"/>
                </a:rPr>
                <a:t>Shared</a:t>
              </a:r>
            </a:p>
          </p:txBody>
        </p:sp>
        <p:sp>
          <p:nvSpPr>
            <p:cNvPr id="133" name="Text Placeholder 1">
              <a:extLst>
                <a:ext uri="{FF2B5EF4-FFF2-40B4-BE49-F238E27FC236}">
                  <a16:creationId xmlns:a16="http://schemas.microsoft.com/office/drawing/2014/main" id="{A0D71619-AD05-4453-8476-85AC38EF0666}"/>
                </a:ext>
              </a:extLst>
            </p:cNvPr>
            <p:cNvSpPr txBox="1">
              <a:spLocks/>
            </p:cNvSpPr>
            <p:nvPr/>
          </p:nvSpPr>
          <p:spPr>
            <a:xfrm>
              <a:off x="5898197" y="4147308"/>
              <a:ext cx="640080" cy="182880"/>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solidFill>
                    <a:schemeClr val="tx2"/>
                  </a:soli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solidFill>
                    <a:schemeClr val="tx2"/>
                  </a:soli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solidFill>
                    <a:schemeClr val="tx2"/>
                  </a:soli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chemeClr val="tx2"/>
                  </a:soli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chemeClr val="tx2"/>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914400" fontAlgn="base">
                <a:lnSpc>
                  <a:spcPct val="100000"/>
                </a:lnSpc>
                <a:spcBef>
                  <a:spcPct val="0"/>
                </a:spcBef>
                <a:spcAft>
                  <a:spcPct val="0"/>
                </a:spcAft>
                <a:buSzTx/>
                <a:buNone/>
              </a:pPr>
              <a:r>
                <a:rPr lang="en-US" sz="900" dirty="0">
                  <a:solidFill>
                    <a:srgbClr val="68217A"/>
                  </a:solidFill>
                  <a:latin typeface="Segoe UI Light" panose="020B0502040204020203" pitchFamily="34" charset="0"/>
                  <a:cs typeface="Segoe UI Light" panose="020B0502040204020203" pitchFamily="34" charset="0"/>
                </a:rPr>
                <a:t>Free</a:t>
              </a:r>
            </a:p>
          </p:txBody>
        </p:sp>
      </p:grpSp>
    </p:spTree>
    <p:extLst>
      <p:ext uri="{BB962C8B-B14F-4D97-AF65-F5344CB8AC3E}">
        <p14:creationId xmlns:p14="http://schemas.microsoft.com/office/powerpoint/2010/main" val="306151906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E87B7-ABA6-481C-BEE4-DC6060B5AC30}"/>
              </a:ext>
            </a:extLst>
          </p:cNvPr>
          <p:cNvSpPr>
            <a:spLocks noGrp="1"/>
          </p:cNvSpPr>
          <p:nvPr>
            <p:ph type="title"/>
          </p:nvPr>
        </p:nvSpPr>
        <p:spPr/>
        <p:txBody>
          <a:bodyPr/>
          <a:lstStyle/>
          <a:p>
            <a:r>
              <a:rPr lang="en-US" dirty="0"/>
              <a:t>Prebuilt Web App Templates</a:t>
            </a:r>
          </a:p>
        </p:txBody>
      </p:sp>
      <p:sp>
        <p:nvSpPr>
          <p:cNvPr id="4" name="Content Placeholder 2">
            <a:extLst>
              <a:ext uri="{FF2B5EF4-FFF2-40B4-BE49-F238E27FC236}">
                <a16:creationId xmlns:a16="http://schemas.microsoft.com/office/drawing/2014/main" id="{05B32A4D-B99A-4738-ABB1-4D4188CA30BF}"/>
              </a:ext>
            </a:extLst>
          </p:cNvPr>
          <p:cNvSpPr txBox="1">
            <a:spLocks/>
          </p:cNvSpPr>
          <p:nvPr/>
        </p:nvSpPr>
        <p:spPr>
          <a:xfrm>
            <a:off x="1982788" y="1021215"/>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marL="0" indent="0">
              <a:spcBef>
                <a:spcPct val="0"/>
              </a:spcBef>
              <a:buClrTx/>
              <a:buSzTx/>
              <a:buNone/>
            </a:pPr>
            <a:r>
              <a:rPr lang="en-US" sz="1800" kern="0" dirty="0">
                <a:solidFill>
                  <a:srgbClr val="000000"/>
                </a:solidFill>
                <a:ea typeface="+mn-ea"/>
              </a:rPr>
              <a:t>Create a Web App using a prebuilt template from the Azure Marketplace</a:t>
            </a:r>
          </a:p>
          <a:p>
            <a:pPr marL="0" indent="0">
              <a:spcBef>
                <a:spcPct val="0"/>
              </a:spcBef>
              <a:buClrTx/>
              <a:buSzTx/>
              <a:buNone/>
            </a:pPr>
            <a:endParaRPr lang="en-US" sz="1800" kern="0" dirty="0">
              <a:solidFill>
                <a:srgbClr val="000000"/>
              </a:solidFill>
              <a:ea typeface="+mn-ea"/>
            </a:endParaRPr>
          </a:p>
          <a:p>
            <a:pPr marL="0" indent="0">
              <a:spcBef>
                <a:spcPct val="0"/>
              </a:spcBef>
              <a:buClrTx/>
              <a:buSzTx/>
              <a:buNone/>
            </a:pPr>
            <a:r>
              <a:rPr lang="en-US" sz="1800" kern="0" dirty="0">
                <a:solidFill>
                  <a:srgbClr val="000000"/>
                </a:solidFill>
                <a:ea typeface="+mn-ea"/>
              </a:rPr>
              <a:t>There are over 30 open-source applications, frameworks, and templates in the Marketplace:</a:t>
            </a:r>
          </a:p>
        </p:txBody>
      </p:sp>
      <p:pic>
        <p:nvPicPr>
          <p:cNvPr id="5" name="Picture 4" descr="Graphic depicting logos of six open-source products for building web apps that are available on the Azure Marketplace. Included are Scalable WordPress, CakePHP, Better CMS, Django, Acquia Drupal 7 on MySQL, and Umbraco CMS.">
            <a:extLst>
              <a:ext uri="{FF2B5EF4-FFF2-40B4-BE49-F238E27FC236}">
                <a16:creationId xmlns:a16="http://schemas.microsoft.com/office/drawing/2014/main" id="{887C75B9-78C7-40A3-9E4A-228F7EBA5607}"/>
              </a:ext>
            </a:extLst>
          </p:cNvPr>
          <p:cNvPicPr>
            <a:picLocks noChangeAspect="1"/>
          </p:cNvPicPr>
          <p:nvPr/>
        </p:nvPicPr>
        <p:blipFill>
          <a:blip r:embed="rId3"/>
          <a:stretch>
            <a:fillRect/>
          </a:stretch>
        </p:blipFill>
        <p:spPr>
          <a:xfrm>
            <a:off x="2384766" y="3696029"/>
            <a:ext cx="7315200" cy="1601644"/>
          </a:xfrm>
          <a:prstGeom prst="rect">
            <a:avLst/>
          </a:prstGeom>
        </p:spPr>
      </p:pic>
    </p:spTree>
    <p:extLst>
      <p:ext uri="{BB962C8B-B14F-4D97-AF65-F5344CB8AC3E}">
        <p14:creationId xmlns:p14="http://schemas.microsoft.com/office/powerpoint/2010/main" val="98801342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BC8594-7369-4A01-AB60-07827DA1B700}"/>
              </a:ext>
            </a:extLst>
          </p:cNvPr>
          <p:cNvSpPr>
            <a:spLocks noGrp="1"/>
          </p:cNvSpPr>
          <p:nvPr>
            <p:ph type="title"/>
          </p:nvPr>
        </p:nvSpPr>
        <p:spPr/>
        <p:txBody>
          <a:bodyPr/>
          <a:lstStyle/>
          <a:p>
            <a:r>
              <a:rPr lang="en-US" dirty="0"/>
              <a:t>Demonstration: Creating a Web App</a:t>
            </a:r>
          </a:p>
        </p:txBody>
      </p:sp>
      <p:sp>
        <p:nvSpPr>
          <p:cNvPr id="4" name="Content Placeholder 2">
            <a:extLst>
              <a:ext uri="{FF2B5EF4-FFF2-40B4-BE49-F238E27FC236}">
                <a16:creationId xmlns:a16="http://schemas.microsoft.com/office/drawing/2014/main" id="{EDC84C7C-3DB4-43AD-939F-AEF316DAB7CF}"/>
              </a:ext>
            </a:extLst>
          </p:cNvPr>
          <p:cNvSpPr txBox="1">
            <a:spLocks/>
          </p:cNvSpPr>
          <p:nvPr/>
        </p:nvSpPr>
        <p:spPr>
          <a:xfrm>
            <a:off x="613834" y="1149552"/>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r>
              <a:rPr lang="en-US" kern="0" dirty="0">
                <a:solidFill>
                  <a:srgbClr val="000000"/>
                </a:solidFill>
              </a:rPr>
              <a:t>In this demonstration, you will learn how to:</a:t>
            </a:r>
          </a:p>
          <a:p>
            <a:pPr lvl="1"/>
            <a:r>
              <a:rPr lang="en-US" kern="0" dirty="0">
                <a:solidFill>
                  <a:srgbClr val="000000"/>
                </a:solidFill>
              </a:rPr>
              <a:t>Create a Web App instance by using the Azure Portal</a:t>
            </a:r>
          </a:p>
          <a:p>
            <a:pPr lvl="1"/>
            <a:r>
              <a:rPr lang="en-US" kern="0" dirty="0">
                <a:solidFill>
                  <a:srgbClr val="000000"/>
                </a:solidFill>
              </a:rPr>
              <a:t>Create a SQL Database instance by using the Portal</a:t>
            </a:r>
          </a:p>
          <a:p>
            <a:pPr lvl="1"/>
            <a:r>
              <a:rPr lang="en-US" kern="0" dirty="0">
                <a:solidFill>
                  <a:srgbClr val="000000"/>
                </a:solidFill>
              </a:rPr>
              <a:t>Manage the Web App and SQL Database instances as a Resource Group</a:t>
            </a:r>
          </a:p>
        </p:txBody>
      </p:sp>
    </p:spTree>
    <p:extLst>
      <p:ext uri="{BB962C8B-B14F-4D97-AF65-F5344CB8AC3E}">
        <p14:creationId xmlns:p14="http://schemas.microsoft.com/office/powerpoint/2010/main" val="11612528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0"/>
            <a:ext cx="8229600" cy="740664"/>
          </a:xfrm>
        </p:spPr>
        <p:txBody>
          <a:bodyPr/>
          <a:lstStyle/>
          <a:p>
            <a:r>
              <a:rPr lang="en-US" dirty="0"/>
              <a:t>Azure Certification Path</a:t>
            </a:r>
          </a:p>
        </p:txBody>
      </p:sp>
      <p:sp>
        <p:nvSpPr>
          <p:cNvPr id="73" name="TextBox 72">
            <a:extLst>
              <a:ext uri="{FF2B5EF4-FFF2-40B4-BE49-F238E27FC236}">
                <a16:creationId xmlns:a16="http://schemas.microsoft.com/office/drawing/2014/main" id="{898CD70C-9B2F-40E1-AB1A-F1F23CD9ECDD}"/>
              </a:ext>
            </a:extLst>
          </p:cNvPr>
          <p:cNvSpPr txBox="1"/>
          <p:nvPr/>
        </p:nvSpPr>
        <p:spPr>
          <a:xfrm>
            <a:off x="4141900" y="1114069"/>
            <a:ext cx="3886200" cy="428850"/>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5" tIns="34295" rIns="34295" bIns="34295" numCol="1" spcCol="0" rtlCol="0" fromWordArt="0" anchor="b" anchorCtr="0" forceAA="0" compatLnSpc="1">
            <a:prstTxWarp prst="textNoShape">
              <a:avLst/>
            </a:prstTxWarp>
            <a:noAutofit/>
          </a:bodyPr>
          <a:lstStyle>
            <a:defPPr>
              <a:defRPr lang="en-US"/>
            </a:defPPr>
            <a:lvl1pPr defTabSz="685864">
              <a:defRPr sz="1400">
                <a:solidFill>
                  <a:prstClr val="white"/>
                </a:soli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ctr"/>
            <a:r>
              <a:rPr lang="en-US" sz="2400" dirty="0">
                <a:latin typeface="Segoe UI"/>
              </a:rPr>
              <a:t>MCSA: Linux on Azure</a:t>
            </a:r>
          </a:p>
        </p:txBody>
      </p:sp>
      <p:sp>
        <p:nvSpPr>
          <p:cNvPr id="18" name="Plus 17"/>
          <p:cNvSpPr>
            <a:spLocks/>
          </p:cNvSpPr>
          <p:nvPr/>
        </p:nvSpPr>
        <p:spPr>
          <a:xfrm>
            <a:off x="5889890" y="3053205"/>
            <a:ext cx="217111" cy="217111"/>
          </a:xfrm>
          <a:prstGeom prst="mathPlus">
            <a:avLst>
              <a:gd name="adj1" fmla="val 16957"/>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solidFill>
                  <a:prstClr val="black"/>
                </a:solidFill>
              </a:ln>
              <a:solidFill>
                <a:prstClr val="black"/>
              </a:solidFill>
              <a:latin typeface="Segoe UI"/>
            </a:endParaRPr>
          </a:p>
        </p:txBody>
      </p:sp>
      <p:grpSp>
        <p:nvGrpSpPr>
          <p:cNvPr id="21" name="Group 20"/>
          <p:cNvGrpSpPr/>
          <p:nvPr/>
        </p:nvGrpSpPr>
        <p:grpSpPr>
          <a:xfrm>
            <a:off x="6205017" y="2355916"/>
            <a:ext cx="1661518" cy="1505453"/>
            <a:chOff x="2499152" y="1707525"/>
            <a:chExt cx="1661518" cy="1505453"/>
          </a:xfrm>
        </p:grpSpPr>
        <p:grpSp>
          <p:nvGrpSpPr>
            <p:cNvPr id="28" name="Group 27"/>
            <p:cNvGrpSpPr/>
            <p:nvPr/>
          </p:nvGrpSpPr>
          <p:grpSpPr>
            <a:xfrm>
              <a:off x="2528661" y="1707525"/>
              <a:ext cx="1632009" cy="1505453"/>
              <a:chOff x="3236915" y="1816140"/>
              <a:chExt cx="1047053" cy="965858"/>
            </a:xfrm>
          </p:grpSpPr>
          <p:sp>
            <p:nvSpPr>
              <p:cNvPr id="30" name="Rectangle 29"/>
              <p:cNvSpPr>
                <a:spLocks/>
              </p:cNvSpPr>
              <p:nvPr/>
            </p:nvSpPr>
            <p:spPr bwMode="auto">
              <a:xfrm>
                <a:off x="3241552" y="1816140"/>
                <a:ext cx="1042416" cy="965858"/>
              </a:xfrm>
              <a:prstGeom prst="rect">
                <a:avLst/>
              </a:prstGeom>
              <a:solidFill>
                <a:srgbClr val="4668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5" tIns="34295" rIns="34295" bIns="34295" numCol="1" spcCol="0" rtlCol="0" fromWordArt="0" anchor="b" anchorCtr="0" forceAA="0" compatLnSpc="1">
                <a:prstTxWarp prst="textNoShape">
                  <a:avLst/>
                </a:prstTxWarp>
                <a:noAutofit/>
              </a:bodyPr>
              <a:lstStyle/>
              <a:p>
                <a:pPr defTabSz="685864"/>
                <a:endParaRPr lang="en-US" sz="1400" dirty="0">
                  <a:solidFill>
                    <a:prstClr val="white"/>
                  </a:solidFill>
                  <a:latin typeface="Segoe UI"/>
                  <a:ea typeface="Segoe UI" pitchFamily="34" charset="0"/>
                  <a:cs typeface="Segoe UI" pitchFamily="34" charset="0"/>
                </a:endParaRPr>
              </a:p>
            </p:txBody>
          </p:sp>
          <p:sp>
            <p:nvSpPr>
              <p:cNvPr id="31" name="TextBox 30"/>
              <p:cNvSpPr txBox="1"/>
              <p:nvPr/>
            </p:nvSpPr>
            <p:spPr>
              <a:xfrm>
                <a:off x="3236915" y="1895993"/>
                <a:ext cx="1031694" cy="157968"/>
              </a:xfrm>
              <a:prstGeom prst="rect">
                <a:avLst/>
              </a:prstGeom>
              <a:noFill/>
            </p:spPr>
            <p:txBody>
              <a:bodyPr wrap="square" lIns="0" tIns="0" rIns="0" bIns="0" rtlCol="0">
                <a:spAutoFit/>
              </a:bodyPr>
              <a:lstStyle/>
              <a:p>
                <a:pPr algn="ctr" defTabSz="685864"/>
                <a:r>
                  <a:rPr lang="en-US" sz="1600" dirty="0">
                    <a:solidFill>
                      <a:prstClr val="white"/>
                    </a:solidFill>
                    <a:latin typeface="Segoe UI"/>
                    <a:ea typeface="Segoe UI" pitchFamily="34" charset="0"/>
                    <a:cs typeface="Segoe UI" pitchFamily="34" charset="0"/>
                  </a:rPr>
                  <a:t>LFCS:</a:t>
                </a:r>
              </a:p>
            </p:txBody>
          </p:sp>
        </p:grpSp>
        <p:sp>
          <p:nvSpPr>
            <p:cNvPr id="29" name="TextBox 28"/>
            <p:cNvSpPr txBox="1"/>
            <p:nvPr/>
          </p:nvSpPr>
          <p:spPr>
            <a:xfrm>
              <a:off x="2499152" y="2314680"/>
              <a:ext cx="1642667" cy="646331"/>
            </a:xfrm>
            <a:prstGeom prst="rect">
              <a:avLst/>
            </a:prstGeom>
            <a:noFill/>
          </p:spPr>
          <p:txBody>
            <a:bodyPr wrap="square" lIns="0" tIns="0" rIns="0" bIns="0" rtlCol="0">
              <a:spAutoFit/>
            </a:bodyPr>
            <a:lstStyle/>
            <a:p>
              <a:pPr algn="ctr" defTabSz="685864"/>
              <a:r>
                <a:rPr lang="en-US" sz="1400" dirty="0">
                  <a:solidFill>
                    <a:prstClr val="white"/>
                  </a:solidFill>
                  <a:latin typeface="Segoe UI"/>
                </a:rPr>
                <a:t>Linux Foundation Certified System Administrator</a:t>
              </a:r>
              <a:endParaRPr lang="en-IN" sz="1400" dirty="0">
                <a:solidFill>
                  <a:prstClr val="white"/>
                </a:solidFill>
                <a:latin typeface="Segoe UI"/>
              </a:endParaRPr>
            </a:p>
          </p:txBody>
        </p:sp>
      </p:grpSp>
      <p:cxnSp>
        <p:nvCxnSpPr>
          <p:cNvPr id="23" name="Straight Connector 22"/>
          <p:cNvCxnSpPr>
            <a:cxnSpLocks/>
          </p:cNvCxnSpPr>
          <p:nvPr/>
        </p:nvCxnSpPr>
        <p:spPr>
          <a:xfrm>
            <a:off x="4967864" y="4672608"/>
            <a:ext cx="893634" cy="0"/>
          </a:xfrm>
          <a:prstGeom prst="line">
            <a:avLst/>
          </a:prstGeom>
          <a:ln w="9525">
            <a:solidFill>
              <a:srgbClr val="00BCF2"/>
            </a:solidFill>
          </a:ln>
        </p:spPr>
        <p:style>
          <a:lnRef idx="1">
            <a:schemeClr val="accent6"/>
          </a:lnRef>
          <a:fillRef idx="0">
            <a:schemeClr val="accent6"/>
          </a:fillRef>
          <a:effectRef idx="0">
            <a:schemeClr val="accent6"/>
          </a:effectRef>
          <a:fontRef idx="minor">
            <a:schemeClr val="tx1"/>
          </a:fontRef>
        </p:style>
      </p:cxnSp>
      <p:sp>
        <p:nvSpPr>
          <p:cNvPr id="35" name="Right Arrow 34"/>
          <p:cNvSpPr/>
          <p:nvPr/>
        </p:nvSpPr>
        <p:spPr>
          <a:xfrm rot="16200000" flipV="1">
            <a:off x="4757541" y="4085509"/>
            <a:ext cx="494887" cy="273891"/>
          </a:xfrm>
          <a:prstGeom prst="right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Segoe UI"/>
            </a:endParaRPr>
          </a:p>
        </p:txBody>
      </p:sp>
      <p:grpSp>
        <p:nvGrpSpPr>
          <p:cNvPr id="38" name="Group 37"/>
          <p:cNvGrpSpPr/>
          <p:nvPr/>
        </p:nvGrpSpPr>
        <p:grpSpPr>
          <a:xfrm>
            <a:off x="4147617" y="2355916"/>
            <a:ext cx="1661518" cy="1505453"/>
            <a:chOff x="2499152" y="1707525"/>
            <a:chExt cx="1661518" cy="1505453"/>
          </a:xfrm>
        </p:grpSpPr>
        <p:grpSp>
          <p:nvGrpSpPr>
            <p:cNvPr id="54" name="Group 53"/>
            <p:cNvGrpSpPr/>
            <p:nvPr/>
          </p:nvGrpSpPr>
          <p:grpSpPr>
            <a:xfrm>
              <a:off x="2528661" y="1707525"/>
              <a:ext cx="1632009" cy="1505453"/>
              <a:chOff x="3236915" y="1816140"/>
              <a:chExt cx="1047053" cy="965858"/>
            </a:xfrm>
          </p:grpSpPr>
          <p:sp>
            <p:nvSpPr>
              <p:cNvPr id="56" name="Rectangle 55"/>
              <p:cNvSpPr>
                <a:spLocks/>
              </p:cNvSpPr>
              <p:nvPr/>
            </p:nvSpPr>
            <p:spPr bwMode="auto">
              <a:xfrm>
                <a:off x="3241552" y="1816140"/>
                <a:ext cx="1042416" cy="965858"/>
              </a:xfrm>
              <a:prstGeom prst="rect">
                <a:avLst/>
              </a:prstGeom>
              <a:solidFill>
                <a:srgbClr val="4668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5" tIns="34295" rIns="34295" bIns="34295" numCol="1" spcCol="0" rtlCol="0" fromWordArt="0" anchor="b" anchorCtr="0" forceAA="0" compatLnSpc="1">
                <a:prstTxWarp prst="textNoShape">
                  <a:avLst/>
                </a:prstTxWarp>
                <a:noAutofit/>
              </a:bodyPr>
              <a:lstStyle/>
              <a:p>
                <a:pPr defTabSz="685864"/>
                <a:endParaRPr lang="en-US" sz="1400" dirty="0">
                  <a:solidFill>
                    <a:prstClr val="white"/>
                  </a:solidFill>
                  <a:latin typeface="Segoe UI"/>
                  <a:ea typeface="Segoe UI" pitchFamily="34" charset="0"/>
                  <a:cs typeface="Segoe UI" pitchFamily="34" charset="0"/>
                </a:endParaRPr>
              </a:p>
            </p:txBody>
          </p:sp>
          <p:sp>
            <p:nvSpPr>
              <p:cNvPr id="57" name="TextBox 56"/>
              <p:cNvSpPr txBox="1"/>
              <p:nvPr/>
            </p:nvSpPr>
            <p:spPr>
              <a:xfrm>
                <a:off x="3236915" y="1895993"/>
                <a:ext cx="1031694" cy="157968"/>
              </a:xfrm>
              <a:prstGeom prst="rect">
                <a:avLst/>
              </a:prstGeom>
              <a:noFill/>
            </p:spPr>
            <p:txBody>
              <a:bodyPr wrap="square" lIns="0" tIns="0" rIns="0" bIns="0" rtlCol="0">
                <a:spAutoFit/>
              </a:bodyPr>
              <a:lstStyle/>
              <a:p>
                <a:pPr algn="ctr" defTabSz="685864"/>
                <a:r>
                  <a:rPr lang="en-US" sz="1600" dirty="0">
                    <a:solidFill>
                      <a:prstClr val="white"/>
                    </a:solidFill>
                    <a:latin typeface="Segoe UI"/>
                    <a:ea typeface="Segoe UI" pitchFamily="34" charset="0"/>
                    <a:cs typeface="Segoe UI" pitchFamily="34" charset="0"/>
                  </a:rPr>
                  <a:t>Exam 70-533 </a:t>
                </a:r>
              </a:p>
            </p:txBody>
          </p:sp>
        </p:grpSp>
        <p:sp>
          <p:nvSpPr>
            <p:cNvPr id="55" name="TextBox 54"/>
            <p:cNvSpPr txBox="1"/>
            <p:nvPr/>
          </p:nvSpPr>
          <p:spPr>
            <a:xfrm>
              <a:off x="2499152" y="2314680"/>
              <a:ext cx="1642667" cy="861774"/>
            </a:xfrm>
            <a:prstGeom prst="rect">
              <a:avLst/>
            </a:prstGeom>
            <a:noFill/>
          </p:spPr>
          <p:txBody>
            <a:bodyPr wrap="square" lIns="0" tIns="0" rIns="0" bIns="0" rtlCol="0">
              <a:spAutoFit/>
            </a:bodyPr>
            <a:lstStyle/>
            <a:p>
              <a:pPr algn="ctr" defTabSz="685864"/>
              <a:r>
                <a:rPr lang="fr-FR" sz="1400" dirty="0">
                  <a:solidFill>
                    <a:prstClr val="white"/>
                  </a:solidFill>
                  <a:latin typeface="Segoe UI"/>
                </a:rPr>
                <a:t>Implementing Microsoft Azure Infrastructure Solutions</a:t>
              </a:r>
              <a:endParaRPr lang="en-IN" sz="1400" dirty="0">
                <a:solidFill>
                  <a:prstClr val="white"/>
                </a:solidFill>
                <a:latin typeface="Segoe UI"/>
              </a:endParaRPr>
            </a:p>
          </p:txBody>
        </p:sp>
      </p:grpSp>
      <p:grpSp>
        <p:nvGrpSpPr>
          <p:cNvPr id="40" name="Group 39"/>
          <p:cNvGrpSpPr/>
          <p:nvPr/>
        </p:nvGrpSpPr>
        <p:grpSpPr>
          <a:xfrm>
            <a:off x="4170085" y="4795956"/>
            <a:ext cx="1737445" cy="1604844"/>
            <a:chOff x="3748952" y="4005065"/>
            <a:chExt cx="1737445" cy="1604844"/>
          </a:xfrm>
        </p:grpSpPr>
        <p:grpSp>
          <p:nvGrpSpPr>
            <p:cNvPr id="42" name="Group 41"/>
            <p:cNvGrpSpPr/>
            <p:nvPr/>
          </p:nvGrpSpPr>
          <p:grpSpPr>
            <a:xfrm>
              <a:off x="3748952" y="4005065"/>
              <a:ext cx="1737445" cy="1604844"/>
              <a:chOff x="1532226" y="6711453"/>
              <a:chExt cx="1114699" cy="1029625"/>
            </a:xfrm>
          </p:grpSpPr>
          <p:sp>
            <p:nvSpPr>
              <p:cNvPr id="52" name="Rectangle 51"/>
              <p:cNvSpPr>
                <a:spLocks/>
              </p:cNvSpPr>
              <p:nvPr/>
            </p:nvSpPr>
            <p:spPr bwMode="auto">
              <a:xfrm>
                <a:off x="1532226" y="6711453"/>
                <a:ext cx="1114699" cy="1029625"/>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5" tIns="34295" rIns="34295" bIns="34295" numCol="1" spcCol="0" rtlCol="0" fromWordArt="0" anchor="b" anchorCtr="0" forceAA="0" compatLnSpc="1">
                <a:prstTxWarp prst="textNoShape">
                  <a:avLst/>
                </a:prstTxWarp>
                <a:noAutofit/>
              </a:bodyPr>
              <a:lstStyle/>
              <a:p>
                <a:pPr defTabSz="685864"/>
                <a:endParaRPr lang="en-US" sz="1400" dirty="0">
                  <a:solidFill>
                    <a:prstClr val="white"/>
                  </a:solidFill>
                  <a:latin typeface="Segoe UI"/>
                  <a:ea typeface="Segoe UI" pitchFamily="34" charset="0"/>
                  <a:cs typeface="Segoe UI" pitchFamily="34" charset="0"/>
                </a:endParaRPr>
              </a:p>
            </p:txBody>
          </p:sp>
          <p:sp>
            <p:nvSpPr>
              <p:cNvPr id="53" name="TextBox 52"/>
              <p:cNvSpPr txBox="1"/>
              <p:nvPr/>
            </p:nvSpPr>
            <p:spPr>
              <a:xfrm>
                <a:off x="1560316" y="6803266"/>
                <a:ext cx="1042416" cy="157969"/>
              </a:xfrm>
              <a:prstGeom prst="rect">
                <a:avLst/>
              </a:prstGeom>
              <a:noFill/>
            </p:spPr>
            <p:txBody>
              <a:bodyPr wrap="square" lIns="0" tIns="0" rIns="0" bIns="0" rtlCol="0">
                <a:spAutoFit/>
              </a:bodyPr>
              <a:lstStyle/>
              <a:p>
                <a:pPr algn="ctr" defTabSz="685864"/>
                <a:r>
                  <a:rPr lang="en-US" sz="1600" dirty="0">
                    <a:solidFill>
                      <a:prstClr val="white"/>
                    </a:solidFill>
                    <a:latin typeface="Segoe UI"/>
                    <a:ea typeface="Segoe UI" pitchFamily="34" charset="0"/>
                    <a:cs typeface="Segoe UI" pitchFamily="34" charset="0"/>
                  </a:rPr>
                  <a:t>Course 20533D</a:t>
                </a:r>
              </a:p>
            </p:txBody>
          </p:sp>
        </p:grpSp>
        <p:sp>
          <p:nvSpPr>
            <p:cNvPr id="43" name="TextBox 42"/>
            <p:cNvSpPr txBox="1"/>
            <p:nvPr/>
          </p:nvSpPr>
          <p:spPr>
            <a:xfrm>
              <a:off x="3797572" y="4695515"/>
              <a:ext cx="1622993" cy="861774"/>
            </a:xfrm>
            <a:prstGeom prst="rect">
              <a:avLst/>
            </a:prstGeom>
            <a:noFill/>
          </p:spPr>
          <p:txBody>
            <a:bodyPr wrap="square" lIns="0" tIns="0" rIns="0" bIns="0" rtlCol="0">
              <a:spAutoFit/>
            </a:bodyPr>
            <a:lstStyle/>
            <a:p>
              <a:pPr algn="ctr" defTabSz="685864"/>
              <a:r>
                <a:rPr lang="fr-FR" sz="1400" dirty="0">
                  <a:solidFill>
                    <a:prstClr val="white"/>
                  </a:solidFill>
                  <a:latin typeface="Segoe UI"/>
                </a:rPr>
                <a:t>Implementing Microsoft Azure Infrastructure Solutions</a:t>
              </a:r>
            </a:p>
          </p:txBody>
        </p:sp>
      </p:grpSp>
      <p:cxnSp>
        <p:nvCxnSpPr>
          <p:cNvPr id="41" name="Straight Connector 40"/>
          <p:cNvCxnSpPr>
            <a:cxnSpLocks/>
          </p:cNvCxnSpPr>
          <p:nvPr/>
        </p:nvCxnSpPr>
        <p:spPr>
          <a:xfrm>
            <a:off x="4170084" y="4672608"/>
            <a:ext cx="1691414" cy="0"/>
          </a:xfrm>
          <a:prstGeom prst="line">
            <a:avLst/>
          </a:prstGeom>
          <a:ln w="9525">
            <a:solidFill>
              <a:srgbClr val="00BCF2"/>
            </a:solidFill>
          </a:ln>
        </p:spPr>
        <p:style>
          <a:lnRef idx="1">
            <a:schemeClr val="accent6"/>
          </a:lnRef>
          <a:fillRef idx="0">
            <a:schemeClr val="accent6"/>
          </a:fillRef>
          <a:effectRef idx="0">
            <a:schemeClr val="accent6"/>
          </a:effectRef>
          <a:fontRef idx="minor">
            <a:schemeClr val="tx1"/>
          </a:fontRef>
        </p:style>
      </p:cxnSp>
      <p:cxnSp>
        <p:nvCxnSpPr>
          <p:cNvPr id="76" name="Straight Connector 75"/>
          <p:cNvCxnSpPr>
            <a:cxnSpLocks/>
          </p:cNvCxnSpPr>
          <p:nvPr/>
        </p:nvCxnSpPr>
        <p:spPr>
          <a:xfrm>
            <a:off x="4184354" y="2209800"/>
            <a:ext cx="3865746" cy="0"/>
          </a:xfrm>
          <a:prstGeom prst="line">
            <a:avLst/>
          </a:prstGeom>
          <a:ln w="9525">
            <a:solidFill>
              <a:srgbClr val="00BCF2"/>
            </a:solidFill>
          </a:ln>
        </p:spPr>
        <p:style>
          <a:lnRef idx="1">
            <a:schemeClr val="accent6"/>
          </a:lnRef>
          <a:fillRef idx="0">
            <a:schemeClr val="accent6"/>
          </a:fillRef>
          <a:effectRef idx="0">
            <a:schemeClr val="accent6"/>
          </a:effectRef>
          <a:fontRef idx="minor">
            <a:schemeClr val="tx1"/>
          </a:fontRef>
        </p:style>
      </p:cxnSp>
      <p:sp>
        <p:nvSpPr>
          <p:cNvPr id="77" name="Right Arrow 76"/>
          <p:cNvSpPr/>
          <p:nvPr/>
        </p:nvSpPr>
        <p:spPr>
          <a:xfrm rot="16200000" flipV="1">
            <a:off x="5751001" y="1734317"/>
            <a:ext cx="494887" cy="273891"/>
          </a:xfrm>
          <a:prstGeom prst="right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Segoe UI"/>
            </a:endParaRPr>
          </a:p>
        </p:txBody>
      </p:sp>
    </p:spTree>
    <p:custDataLst>
      <p:tags r:id="rId1"/>
    </p:custDataLst>
    <p:extLst>
      <p:ext uri="{BB962C8B-B14F-4D97-AF65-F5344CB8AC3E}">
        <p14:creationId xmlns:p14="http://schemas.microsoft.com/office/powerpoint/2010/main" val="400270979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3886D9-FCB1-44CA-8EF8-2539914B0E62}"/>
              </a:ext>
            </a:extLst>
          </p:cNvPr>
          <p:cNvSpPr>
            <a:spLocks noGrp="1"/>
          </p:cNvSpPr>
          <p:nvPr>
            <p:ph type="title"/>
          </p:nvPr>
        </p:nvSpPr>
        <p:spPr/>
        <p:txBody>
          <a:bodyPr/>
          <a:lstStyle/>
          <a:p>
            <a:r>
              <a:rPr lang="en-US" dirty="0"/>
              <a:t>Web App Configuration</a:t>
            </a:r>
          </a:p>
        </p:txBody>
      </p:sp>
      <p:sp>
        <p:nvSpPr>
          <p:cNvPr id="4" name="Content Placeholder 2">
            <a:extLst>
              <a:ext uri="{FF2B5EF4-FFF2-40B4-BE49-F238E27FC236}">
                <a16:creationId xmlns:a16="http://schemas.microsoft.com/office/drawing/2014/main" id="{612A6CE8-843D-4976-A6FA-8AAD6E02C286}"/>
              </a:ext>
            </a:extLst>
          </p:cNvPr>
          <p:cNvSpPr txBox="1">
            <a:spLocks/>
          </p:cNvSpPr>
          <p:nvPr/>
        </p:nvSpPr>
        <p:spPr>
          <a:xfrm>
            <a:off x="613834" y="1037257"/>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r>
              <a:rPr lang="en-US" kern="0" dirty="0">
                <a:solidFill>
                  <a:srgbClr val="000000"/>
                </a:solidFill>
              </a:rPr>
              <a:t>The Web App deployment package and its configuration are both stored in an external store</a:t>
            </a:r>
          </a:p>
          <a:p>
            <a:r>
              <a:rPr lang="en-US" kern="0" dirty="0">
                <a:solidFill>
                  <a:srgbClr val="000000"/>
                </a:solidFill>
              </a:rPr>
              <a:t>App Settings and Connection Strings are intercepted and changed in the application during startup</a:t>
            </a:r>
          </a:p>
          <a:p>
            <a:r>
              <a:rPr lang="en-US" kern="0" dirty="0">
                <a:solidFill>
                  <a:srgbClr val="000000"/>
                </a:solidFill>
              </a:rPr>
              <a:t>Applications can be scaled by:</a:t>
            </a:r>
          </a:p>
          <a:p>
            <a:pPr lvl="1"/>
            <a:r>
              <a:rPr lang="en-US" kern="0" dirty="0">
                <a:solidFill>
                  <a:srgbClr val="000000"/>
                </a:solidFill>
              </a:rPr>
              <a:t>Creating IIS websites using the Web Deploy package </a:t>
            </a:r>
          </a:p>
          <a:p>
            <a:pPr lvl="1"/>
            <a:r>
              <a:rPr lang="en-US" kern="0" dirty="0">
                <a:solidFill>
                  <a:srgbClr val="000000"/>
                </a:solidFill>
              </a:rPr>
              <a:t>Applying configuration options from the external store</a:t>
            </a:r>
          </a:p>
        </p:txBody>
      </p:sp>
    </p:spTree>
    <p:extLst>
      <p:ext uri="{BB962C8B-B14F-4D97-AF65-F5344CB8AC3E}">
        <p14:creationId xmlns:p14="http://schemas.microsoft.com/office/powerpoint/2010/main" val="313157148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791F5-016F-45FD-BCCE-1367F520BCF3}"/>
              </a:ext>
            </a:extLst>
          </p:cNvPr>
          <p:cNvSpPr>
            <a:spLocks noGrp="1"/>
          </p:cNvSpPr>
          <p:nvPr>
            <p:ph type="title"/>
          </p:nvPr>
        </p:nvSpPr>
        <p:spPr/>
        <p:txBody>
          <a:bodyPr/>
          <a:lstStyle/>
          <a:p>
            <a:r>
              <a:rPr lang="en-US" dirty="0"/>
              <a:t>Web App Configuration</a:t>
            </a:r>
          </a:p>
        </p:txBody>
      </p:sp>
      <p:sp>
        <p:nvSpPr>
          <p:cNvPr id="4" name="Content Placeholder 2">
            <a:extLst>
              <a:ext uri="{FF2B5EF4-FFF2-40B4-BE49-F238E27FC236}">
                <a16:creationId xmlns:a16="http://schemas.microsoft.com/office/drawing/2014/main" id="{C9ABA050-4B45-49C2-BB7E-27B49AD514EA}"/>
              </a:ext>
            </a:extLst>
          </p:cNvPr>
          <p:cNvSpPr txBox="1">
            <a:spLocks/>
          </p:cNvSpPr>
          <p:nvPr/>
        </p:nvSpPr>
        <p:spPr>
          <a:xfrm>
            <a:off x="613834" y="1021215"/>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r>
              <a:rPr lang="en-US" kern="0" dirty="0">
                <a:solidFill>
                  <a:srgbClr val="000000"/>
                </a:solidFill>
              </a:rPr>
              <a:t>Web Apps share functionality with IIS websites:</a:t>
            </a:r>
          </a:p>
          <a:p>
            <a:pPr lvl="1"/>
            <a:r>
              <a:rPr lang="en-US" kern="0" dirty="0">
                <a:solidFill>
                  <a:srgbClr val="000000"/>
                </a:solidFill>
              </a:rPr>
              <a:t>For Free and Shared instances, websites are implemented similar to IIS websites</a:t>
            </a:r>
          </a:p>
          <a:p>
            <a:pPr lvl="1"/>
            <a:r>
              <a:rPr lang="en-US" kern="0" dirty="0">
                <a:solidFill>
                  <a:srgbClr val="000000"/>
                </a:solidFill>
              </a:rPr>
              <a:t>For Standard instances, a reserved virtual machine is made available and each individual website is similar to an IIS website</a:t>
            </a:r>
          </a:p>
          <a:p>
            <a:pPr lvl="1"/>
            <a:r>
              <a:rPr lang="en-US" kern="0" dirty="0">
                <a:solidFill>
                  <a:srgbClr val="000000"/>
                </a:solidFill>
              </a:rPr>
              <a:t>Azure Websites can also be managed remotely using the IIS Manager</a:t>
            </a:r>
          </a:p>
          <a:p>
            <a:endParaRPr lang="en-US" kern="0" dirty="0">
              <a:solidFill>
                <a:srgbClr val="000000"/>
              </a:solidFill>
            </a:endParaRPr>
          </a:p>
        </p:txBody>
      </p:sp>
    </p:spTree>
    <p:extLst>
      <p:ext uri="{BB962C8B-B14F-4D97-AF65-F5344CB8AC3E}">
        <p14:creationId xmlns:p14="http://schemas.microsoft.com/office/powerpoint/2010/main" val="287307857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862005-EEA7-4F49-BC4D-2231AECA2C2C}"/>
              </a:ext>
            </a:extLst>
          </p:cNvPr>
          <p:cNvSpPr>
            <a:spLocks noGrp="1"/>
          </p:cNvSpPr>
          <p:nvPr>
            <p:ph type="title"/>
          </p:nvPr>
        </p:nvSpPr>
        <p:spPr/>
        <p:txBody>
          <a:bodyPr/>
          <a:lstStyle/>
          <a:p>
            <a:r>
              <a:rPr lang="en-US" dirty="0"/>
              <a:t>App Service Plan</a:t>
            </a:r>
          </a:p>
        </p:txBody>
      </p:sp>
      <p:sp>
        <p:nvSpPr>
          <p:cNvPr id="3" name="Content Placeholder 2">
            <a:extLst>
              <a:ext uri="{FF2B5EF4-FFF2-40B4-BE49-F238E27FC236}">
                <a16:creationId xmlns:a16="http://schemas.microsoft.com/office/drawing/2014/main" id="{E1BF24BE-709F-4069-8943-5B0EA122AF79}"/>
              </a:ext>
            </a:extLst>
          </p:cNvPr>
          <p:cNvSpPr>
            <a:spLocks noGrp="1"/>
          </p:cNvSpPr>
          <p:nvPr>
            <p:ph idx="1"/>
          </p:nvPr>
        </p:nvSpPr>
        <p:spPr/>
        <p:txBody>
          <a:bodyPr/>
          <a:lstStyle/>
          <a:p>
            <a:pPr marL="0" indent="0">
              <a:buNone/>
            </a:pPr>
            <a:r>
              <a:rPr lang="en-US" dirty="0"/>
              <a:t>Represents the collection of physical resources used to host your apps</a:t>
            </a:r>
          </a:p>
          <a:p>
            <a:pPr marL="0" indent="0">
              <a:buNone/>
            </a:pPr>
            <a:r>
              <a:rPr lang="en-US" dirty="0"/>
              <a:t>   </a:t>
            </a:r>
            <a:r>
              <a:rPr lang="en-US" sz="2400" dirty="0"/>
              <a:t>Region (West US, East US, etc.)</a:t>
            </a:r>
          </a:p>
          <a:p>
            <a:pPr marL="0" indent="0">
              <a:buNone/>
            </a:pPr>
            <a:r>
              <a:rPr lang="en-US" sz="2400" dirty="0"/>
              <a:t>    Scale count (one, two, three instances, etc.)</a:t>
            </a:r>
          </a:p>
          <a:p>
            <a:pPr marL="0" indent="0">
              <a:buNone/>
            </a:pPr>
            <a:r>
              <a:rPr lang="en-US" sz="2400" dirty="0"/>
              <a:t>    Instance size (Small, Medium, Large)</a:t>
            </a:r>
          </a:p>
          <a:p>
            <a:pPr marL="0" indent="0">
              <a:buNone/>
            </a:pPr>
            <a:r>
              <a:rPr lang="en-US" sz="2400" dirty="0"/>
              <a:t>    SKU (Free, Shared, Basic, Standard, Premium)</a:t>
            </a:r>
          </a:p>
          <a:p>
            <a:pPr marL="0" indent="0">
              <a:buNone/>
            </a:pPr>
            <a:endParaRPr lang="en-US" sz="2400" dirty="0"/>
          </a:p>
          <a:p>
            <a:pPr marL="0" indent="0">
              <a:buNone/>
            </a:pPr>
            <a:r>
              <a:rPr lang="en-US" dirty="0"/>
              <a:t>Web Apps, Mobile Apps, API Apps, Functions run in an App Service Plan</a:t>
            </a:r>
          </a:p>
        </p:txBody>
      </p:sp>
    </p:spTree>
    <p:extLst>
      <p:ext uri="{BB962C8B-B14F-4D97-AF65-F5344CB8AC3E}">
        <p14:creationId xmlns:p14="http://schemas.microsoft.com/office/powerpoint/2010/main" val="341119370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BF35BE-45B1-491D-9779-3B800735CD8E}"/>
              </a:ext>
            </a:extLst>
          </p:cNvPr>
          <p:cNvSpPr>
            <a:spLocks noGrp="1"/>
          </p:cNvSpPr>
          <p:nvPr>
            <p:ph type="title"/>
          </p:nvPr>
        </p:nvSpPr>
        <p:spPr/>
        <p:txBody>
          <a:bodyPr/>
          <a:lstStyle/>
          <a:p>
            <a:r>
              <a:rPr lang="en-US" dirty="0"/>
              <a:t>App Service Plans</a:t>
            </a:r>
          </a:p>
        </p:txBody>
      </p:sp>
      <p:sp>
        <p:nvSpPr>
          <p:cNvPr id="4" name="Content Placeholder 2">
            <a:extLst>
              <a:ext uri="{FF2B5EF4-FFF2-40B4-BE49-F238E27FC236}">
                <a16:creationId xmlns:a16="http://schemas.microsoft.com/office/drawing/2014/main" id="{98C7694F-5D43-4C1E-A85A-00EC82975839}"/>
              </a:ext>
            </a:extLst>
          </p:cNvPr>
          <p:cNvSpPr txBox="1">
            <a:spLocks/>
          </p:cNvSpPr>
          <p:nvPr/>
        </p:nvSpPr>
        <p:spPr>
          <a:xfrm>
            <a:off x="1982788" y="1021215"/>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r>
              <a:rPr lang="en-US" kern="0" dirty="0">
                <a:solidFill>
                  <a:srgbClr val="000000"/>
                </a:solidFill>
              </a:rPr>
              <a:t>App Service Plans can logically group Web Apps within a subscription:</a:t>
            </a:r>
          </a:p>
          <a:p>
            <a:pPr lvl="1"/>
            <a:r>
              <a:rPr lang="en-US" kern="0" dirty="0">
                <a:solidFill>
                  <a:srgbClr val="000000"/>
                </a:solidFill>
              </a:rPr>
              <a:t>Characteristics such as features, capacity, and tiers are shared among the website instance in the group</a:t>
            </a:r>
          </a:p>
          <a:p>
            <a:r>
              <a:rPr lang="en-US" kern="0" dirty="0">
                <a:solidFill>
                  <a:srgbClr val="000000"/>
                </a:solidFill>
              </a:rPr>
              <a:t>Multiple App Service Plans can exist in a single Resource Group and multiple Web Apps can exist in a single App Service Plan</a:t>
            </a:r>
          </a:p>
        </p:txBody>
      </p:sp>
    </p:spTree>
    <p:extLst>
      <p:ext uri="{BB962C8B-B14F-4D97-AF65-F5344CB8AC3E}">
        <p14:creationId xmlns:p14="http://schemas.microsoft.com/office/powerpoint/2010/main" val="1055813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DC6B68-ECF1-4B1F-B616-F7DB737FDEB1}"/>
              </a:ext>
            </a:extLst>
          </p:cNvPr>
          <p:cNvSpPr>
            <a:spLocks noGrp="1"/>
          </p:cNvSpPr>
          <p:nvPr>
            <p:ph type="title"/>
          </p:nvPr>
        </p:nvSpPr>
        <p:spPr/>
        <p:txBody>
          <a:bodyPr/>
          <a:lstStyle/>
          <a:p>
            <a:r>
              <a:rPr lang="en-US" dirty="0"/>
              <a:t>App Service Plans</a:t>
            </a:r>
          </a:p>
        </p:txBody>
      </p:sp>
      <p:pic>
        <p:nvPicPr>
          <p:cNvPr id="4" name="Picture 3" descr="Slide depicts a Resource Group structure. Illustration includes two rows of website icons grouped under separate App Service Plan headings.">
            <a:extLst>
              <a:ext uri="{FF2B5EF4-FFF2-40B4-BE49-F238E27FC236}">
                <a16:creationId xmlns:a16="http://schemas.microsoft.com/office/drawing/2014/main" id="{71986475-6CB5-4C6F-8044-31EBDC9CF56A}"/>
              </a:ext>
            </a:extLst>
          </p:cNvPr>
          <p:cNvPicPr>
            <a:picLocks noChangeAspect="1"/>
          </p:cNvPicPr>
          <p:nvPr/>
        </p:nvPicPr>
        <p:blipFill rotWithShape="1">
          <a:blip r:embed="rId3">
            <a:extLst>
              <a:ext uri="{28A0092B-C50C-407E-A947-70E740481C1C}">
                <a14:useLocalDpi xmlns:a14="http://schemas.microsoft.com/office/drawing/2010/main" val="0"/>
              </a:ext>
            </a:extLst>
          </a:blip>
          <a:srcRect l="1071" t="2414" r="2145" b="6010"/>
          <a:stretch/>
        </p:blipFill>
        <p:spPr>
          <a:xfrm>
            <a:off x="1974669" y="1391194"/>
            <a:ext cx="8242662" cy="4990012"/>
          </a:xfrm>
          <a:prstGeom prst="rect">
            <a:avLst/>
          </a:prstGeom>
        </p:spPr>
      </p:pic>
      <p:sp>
        <p:nvSpPr>
          <p:cNvPr id="5" name="TextBox 4">
            <a:extLst>
              <a:ext uri="{FF2B5EF4-FFF2-40B4-BE49-F238E27FC236}">
                <a16:creationId xmlns:a16="http://schemas.microsoft.com/office/drawing/2014/main" id="{BE9B5828-3F4C-4A3B-830A-FC77212A8577}"/>
              </a:ext>
            </a:extLst>
          </p:cNvPr>
          <p:cNvSpPr txBox="1"/>
          <p:nvPr/>
        </p:nvSpPr>
        <p:spPr>
          <a:xfrm>
            <a:off x="3494691" y="2286001"/>
            <a:ext cx="1639613" cy="276999"/>
          </a:xfrm>
          <a:prstGeom prst="rect">
            <a:avLst/>
          </a:prstGeom>
          <a:solidFill>
            <a:schemeClr val="bg1"/>
          </a:solidFill>
        </p:spPr>
        <p:txBody>
          <a:bodyPr wrap="square" rtlCol="0">
            <a:spAutoFit/>
          </a:bodyPr>
          <a:lstStyle/>
          <a:p>
            <a:pPr fontAlgn="base">
              <a:spcBef>
                <a:spcPct val="0"/>
              </a:spcBef>
              <a:spcAft>
                <a:spcPct val="0"/>
              </a:spcAft>
            </a:pPr>
            <a:r>
              <a:rPr lang="en-US" sz="1200" b="1" dirty="0">
                <a:solidFill>
                  <a:srgbClr val="000000"/>
                </a:solidFill>
                <a:latin typeface="Verdana" pitchFamily="34" charset="0"/>
                <a:cs typeface="Arial" charset="0"/>
              </a:rPr>
              <a:t>App Service Plan</a:t>
            </a:r>
          </a:p>
        </p:txBody>
      </p:sp>
      <p:sp>
        <p:nvSpPr>
          <p:cNvPr id="6" name="TextBox 5">
            <a:extLst>
              <a:ext uri="{FF2B5EF4-FFF2-40B4-BE49-F238E27FC236}">
                <a16:creationId xmlns:a16="http://schemas.microsoft.com/office/drawing/2014/main" id="{112505BA-39BE-41F0-BCF8-588CFF1D648F}"/>
              </a:ext>
            </a:extLst>
          </p:cNvPr>
          <p:cNvSpPr txBox="1"/>
          <p:nvPr/>
        </p:nvSpPr>
        <p:spPr>
          <a:xfrm>
            <a:off x="3494690" y="4436126"/>
            <a:ext cx="1639613" cy="276999"/>
          </a:xfrm>
          <a:prstGeom prst="rect">
            <a:avLst/>
          </a:prstGeom>
          <a:solidFill>
            <a:schemeClr val="bg1"/>
          </a:solidFill>
        </p:spPr>
        <p:txBody>
          <a:bodyPr wrap="square" rtlCol="0" anchor="ctr">
            <a:spAutoFit/>
          </a:bodyPr>
          <a:lstStyle/>
          <a:p>
            <a:pPr fontAlgn="base">
              <a:spcBef>
                <a:spcPct val="0"/>
              </a:spcBef>
              <a:spcAft>
                <a:spcPct val="0"/>
              </a:spcAft>
            </a:pPr>
            <a:r>
              <a:rPr lang="en-US" sz="1200" b="1" dirty="0">
                <a:solidFill>
                  <a:srgbClr val="000000"/>
                </a:solidFill>
                <a:latin typeface="Verdana" pitchFamily="34" charset="0"/>
                <a:cs typeface="Arial" charset="0"/>
              </a:rPr>
              <a:t>App Service Plan</a:t>
            </a:r>
          </a:p>
        </p:txBody>
      </p:sp>
    </p:spTree>
    <p:extLst>
      <p:ext uri="{BB962C8B-B14F-4D97-AF65-F5344CB8AC3E}">
        <p14:creationId xmlns:p14="http://schemas.microsoft.com/office/powerpoint/2010/main" val="148727370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06279-9F62-453C-98D7-C7888A379D4B}"/>
              </a:ext>
            </a:extLst>
          </p:cNvPr>
          <p:cNvSpPr>
            <a:spLocks noGrp="1"/>
          </p:cNvSpPr>
          <p:nvPr>
            <p:ph type="title"/>
          </p:nvPr>
        </p:nvSpPr>
        <p:spPr/>
        <p:txBody>
          <a:bodyPr/>
          <a:lstStyle/>
          <a:p>
            <a:r>
              <a:rPr lang="en-US" dirty="0"/>
              <a:t>App Service Plans</a:t>
            </a:r>
          </a:p>
        </p:txBody>
      </p:sp>
      <p:sp>
        <p:nvSpPr>
          <p:cNvPr id="4" name="Content Placeholder 2">
            <a:extLst>
              <a:ext uri="{FF2B5EF4-FFF2-40B4-BE49-F238E27FC236}">
                <a16:creationId xmlns:a16="http://schemas.microsoft.com/office/drawing/2014/main" id="{174DCF58-48DC-4C27-B905-82EEE2AAAF4B}"/>
              </a:ext>
            </a:extLst>
          </p:cNvPr>
          <p:cNvSpPr txBox="1">
            <a:spLocks/>
          </p:cNvSpPr>
          <p:nvPr/>
        </p:nvSpPr>
        <p:spPr>
          <a:xfrm>
            <a:off x="613834" y="855322"/>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r>
              <a:rPr lang="en-US" kern="0" dirty="0">
                <a:solidFill>
                  <a:srgbClr val="000000"/>
                </a:solidFill>
              </a:rPr>
              <a:t>App Service Plans are a required parameter when creating a new Web App instance</a:t>
            </a:r>
          </a:p>
          <a:p>
            <a:pPr lvl="1"/>
            <a:r>
              <a:rPr lang="en-US" kern="0" dirty="0">
                <a:solidFill>
                  <a:srgbClr val="000000"/>
                </a:solidFill>
              </a:rPr>
              <a:t>You can chose to add a new Web App to an existing plan</a:t>
            </a:r>
          </a:p>
          <a:p>
            <a:pPr lvl="1"/>
            <a:r>
              <a:rPr lang="en-US" kern="0" dirty="0">
                <a:solidFill>
                  <a:srgbClr val="000000"/>
                </a:solidFill>
              </a:rPr>
              <a:t>You can also define a new App Service Plan as a part of creating a new Web App</a:t>
            </a:r>
          </a:p>
          <a:p>
            <a:endParaRPr lang="en-US" kern="0" dirty="0">
              <a:solidFill>
                <a:srgbClr val="000000"/>
              </a:solidFill>
            </a:endParaRPr>
          </a:p>
        </p:txBody>
      </p:sp>
    </p:spTree>
    <p:extLst>
      <p:ext uri="{BB962C8B-B14F-4D97-AF65-F5344CB8AC3E}">
        <p14:creationId xmlns:p14="http://schemas.microsoft.com/office/powerpoint/2010/main" val="14799117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826904-9222-45E4-B5F1-2FB7E53C2F8A}"/>
              </a:ext>
            </a:extLst>
          </p:cNvPr>
          <p:cNvSpPr>
            <a:spLocks noGrp="1"/>
          </p:cNvSpPr>
          <p:nvPr>
            <p:ph type="title"/>
          </p:nvPr>
        </p:nvSpPr>
        <p:spPr/>
        <p:txBody>
          <a:bodyPr/>
          <a:lstStyle/>
          <a:p>
            <a:r>
              <a:rPr lang="en-US" dirty="0"/>
              <a:t>App Service on Linux</a:t>
            </a:r>
          </a:p>
        </p:txBody>
      </p:sp>
      <p:sp>
        <p:nvSpPr>
          <p:cNvPr id="4" name="Content Placeholder 2">
            <a:extLst>
              <a:ext uri="{FF2B5EF4-FFF2-40B4-BE49-F238E27FC236}">
                <a16:creationId xmlns:a16="http://schemas.microsoft.com/office/drawing/2014/main" id="{1C26D4E2-EE85-4D9E-B861-91969DBA3B4E}"/>
              </a:ext>
            </a:extLst>
          </p:cNvPr>
          <p:cNvSpPr txBox="1">
            <a:spLocks/>
          </p:cNvSpPr>
          <p:nvPr/>
        </p:nvSpPr>
        <p:spPr>
          <a:xfrm>
            <a:off x="613834" y="989131"/>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r>
              <a:rPr lang="en-US" kern="0" dirty="0">
                <a:solidFill>
                  <a:srgbClr val="000000"/>
                </a:solidFill>
              </a:rPr>
              <a:t>Why Linux?</a:t>
            </a:r>
          </a:p>
          <a:p>
            <a:pPr lvl="1"/>
            <a:r>
              <a:rPr lang="en-US" kern="0" dirty="0">
                <a:solidFill>
                  <a:srgbClr val="000000"/>
                </a:solidFill>
              </a:rPr>
              <a:t>Many application stacks are optimized for Linux:</a:t>
            </a:r>
          </a:p>
          <a:p>
            <a:pPr lvl="2"/>
            <a:r>
              <a:rPr lang="en-US" kern="0" dirty="0">
                <a:solidFill>
                  <a:srgbClr val="000000"/>
                </a:solidFill>
              </a:rPr>
              <a:t>Ruby/Rails, PHP, Node, etc.</a:t>
            </a:r>
          </a:p>
          <a:p>
            <a:pPr lvl="2"/>
            <a:r>
              <a:rPr lang="en-US" kern="0" dirty="0">
                <a:solidFill>
                  <a:srgbClr val="000000"/>
                </a:solidFill>
              </a:rPr>
              <a:t>Often better tools are available on Linux for these stacks</a:t>
            </a:r>
          </a:p>
          <a:p>
            <a:pPr lvl="1"/>
            <a:r>
              <a:rPr lang="en-US" kern="0" dirty="0">
                <a:solidFill>
                  <a:srgbClr val="000000"/>
                </a:solidFill>
              </a:rPr>
              <a:t>New and upcoming frameworks are built for Linux first and then Windows</a:t>
            </a:r>
          </a:p>
          <a:p>
            <a:pPr lvl="1"/>
            <a:r>
              <a:rPr lang="en-US" kern="0" dirty="0">
                <a:solidFill>
                  <a:srgbClr val="000000"/>
                </a:solidFill>
              </a:rPr>
              <a:t>Portability of Docker containers</a:t>
            </a:r>
          </a:p>
          <a:p>
            <a:pPr lvl="1"/>
            <a:r>
              <a:rPr lang="en-US" kern="0" dirty="0">
                <a:solidFill>
                  <a:srgbClr val="000000"/>
                </a:solidFill>
              </a:rPr>
              <a:t>Linux is at the forefront of innovations in Nano and Micro-service architecture</a:t>
            </a:r>
          </a:p>
          <a:p>
            <a:pPr lvl="1"/>
            <a:endParaRPr lang="en-US" kern="0" dirty="0">
              <a:solidFill>
                <a:srgbClr val="000000"/>
              </a:solidFill>
            </a:endParaRPr>
          </a:p>
          <a:p>
            <a:endParaRPr lang="en-US" kern="0" dirty="0">
              <a:solidFill>
                <a:srgbClr val="000000"/>
              </a:solidFill>
            </a:endParaRPr>
          </a:p>
        </p:txBody>
      </p:sp>
    </p:spTree>
    <p:extLst>
      <p:ext uri="{BB962C8B-B14F-4D97-AF65-F5344CB8AC3E}">
        <p14:creationId xmlns:p14="http://schemas.microsoft.com/office/powerpoint/2010/main" val="281224533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A17155-2372-436D-8841-09950DDE6D38}"/>
              </a:ext>
            </a:extLst>
          </p:cNvPr>
          <p:cNvSpPr>
            <a:spLocks noGrp="1"/>
          </p:cNvSpPr>
          <p:nvPr>
            <p:ph type="title"/>
          </p:nvPr>
        </p:nvSpPr>
        <p:spPr/>
        <p:txBody>
          <a:bodyPr/>
          <a:lstStyle/>
          <a:p>
            <a:r>
              <a:rPr lang="en-US" dirty="0"/>
              <a:t>Docker in App Service on Linux</a:t>
            </a:r>
          </a:p>
        </p:txBody>
      </p:sp>
      <p:grpSp>
        <p:nvGrpSpPr>
          <p:cNvPr id="22" name="Group 21" descr="Diagram depicts Docker App Service on Linus. Icon at top center of illustration depicts testing/staging on-premises, with a globe on the left indicating the Azure production environment and a computer on the right depicting development on a local machine. Beneath, three apps are connected via arrows to a container in the center.">
            <a:extLst>
              <a:ext uri="{FF2B5EF4-FFF2-40B4-BE49-F238E27FC236}">
                <a16:creationId xmlns:a16="http://schemas.microsoft.com/office/drawing/2014/main" id="{7DABA6B8-2B36-4675-A1B7-B68491C4A97F}"/>
              </a:ext>
            </a:extLst>
          </p:cNvPr>
          <p:cNvGrpSpPr/>
          <p:nvPr/>
        </p:nvGrpSpPr>
        <p:grpSpPr>
          <a:xfrm>
            <a:off x="2351282" y="1665744"/>
            <a:ext cx="7489436" cy="4539329"/>
            <a:chOff x="827282" y="1665743"/>
            <a:chExt cx="7489436" cy="4539329"/>
          </a:xfrm>
        </p:grpSpPr>
        <p:pic>
          <p:nvPicPr>
            <p:cNvPr id="23" name="Graphic 22">
              <a:extLst>
                <a:ext uri="{FF2B5EF4-FFF2-40B4-BE49-F238E27FC236}">
                  <a16:creationId xmlns:a16="http://schemas.microsoft.com/office/drawing/2014/main" id="{C48EEA5C-DC39-4EA5-88E3-D150748ECBB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87412" y="3260596"/>
              <a:ext cx="914400" cy="914400"/>
            </a:xfrm>
            <a:prstGeom prst="rect">
              <a:avLst/>
            </a:prstGeom>
          </p:spPr>
        </p:pic>
        <p:pic>
          <p:nvPicPr>
            <p:cNvPr id="24" name="Picture 2" descr="See the source image">
              <a:extLst>
                <a:ext uri="{FF2B5EF4-FFF2-40B4-BE49-F238E27FC236}">
                  <a16:creationId xmlns:a16="http://schemas.microsoft.com/office/drawing/2014/main" id="{B09C92D6-9BD4-459D-BD5F-68CE1E2E5DE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00716" y="5569012"/>
              <a:ext cx="767048" cy="636060"/>
            </a:xfrm>
            <a:prstGeom prst="rect">
              <a:avLst/>
            </a:prstGeom>
            <a:noFill/>
            <a:extLst>
              <a:ext uri="{909E8E84-426E-40DD-AFC4-6F175D3DCCD1}">
                <a14:hiddenFill xmlns:a14="http://schemas.microsoft.com/office/drawing/2010/main">
                  <a:solidFill>
                    <a:srgbClr val="FFFFFF"/>
                  </a:solidFill>
                </a14:hiddenFill>
              </a:ext>
            </a:extLst>
          </p:spPr>
        </p:pic>
        <p:sp>
          <p:nvSpPr>
            <p:cNvPr id="25" name="Flowchart: Direct Access Storage 24">
              <a:extLst>
                <a:ext uri="{FF2B5EF4-FFF2-40B4-BE49-F238E27FC236}">
                  <a16:creationId xmlns:a16="http://schemas.microsoft.com/office/drawing/2014/main" id="{EDA70B78-D49F-4080-A254-6AA32BAF90B0}"/>
                </a:ext>
              </a:extLst>
            </p:cNvPr>
            <p:cNvSpPr/>
            <p:nvPr/>
          </p:nvSpPr>
          <p:spPr>
            <a:xfrm>
              <a:off x="1501712" y="4466653"/>
              <a:ext cx="685800" cy="914400"/>
            </a:xfrm>
            <a:prstGeom prst="flowChartMagneticDrum">
              <a:avLst/>
            </a:prstGeom>
            <a:solidFill>
              <a:srgbClr val="5B9BD5"/>
            </a:solidFill>
            <a:ln w="12700" cap="flat" cmpd="sng" algn="ctr">
              <a:solidFill>
                <a:srgbClr val="5B9BD5">
                  <a:shade val="50000"/>
                </a:srgbClr>
              </a:solidFill>
              <a:prstDash val="solid"/>
              <a:miter lim="800000"/>
            </a:ln>
            <a:effectLst/>
          </p:spPr>
          <p:txBody>
            <a:bodyPr lIns="0" tIns="0" rIns="0" bIns="0" rtlCol="0" anchor="ctr"/>
            <a:lstStyle/>
            <a:p>
              <a:pPr algn="ctr" defTabSz="457200">
                <a:defRPr/>
              </a:pPr>
              <a:r>
                <a:rPr lang="en-US" sz="1600" kern="0" dirty="0">
                  <a:solidFill>
                    <a:prstClr val="white"/>
                  </a:solidFill>
                  <a:latin typeface="Calibri" panose="020F0502020204030204"/>
                  <a:cs typeface="Arial" charset="0"/>
                </a:rPr>
                <a:t>App</a:t>
              </a:r>
            </a:p>
          </p:txBody>
        </p:sp>
        <p:sp>
          <p:nvSpPr>
            <p:cNvPr id="26" name="Flowchart: Direct Access Storage 25">
              <a:extLst>
                <a:ext uri="{FF2B5EF4-FFF2-40B4-BE49-F238E27FC236}">
                  <a16:creationId xmlns:a16="http://schemas.microsoft.com/office/drawing/2014/main" id="{8011CFFE-A782-4470-909A-301E226D81FC}"/>
                </a:ext>
              </a:extLst>
            </p:cNvPr>
            <p:cNvSpPr/>
            <p:nvPr/>
          </p:nvSpPr>
          <p:spPr>
            <a:xfrm>
              <a:off x="6398419" y="4466653"/>
              <a:ext cx="685800" cy="914400"/>
            </a:xfrm>
            <a:prstGeom prst="flowChartMagneticDrum">
              <a:avLst/>
            </a:prstGeom>
            <a:solidFill>
              <a:srgbClr val="5B9BD5"/>
            </a:solidFill>
            <a:ln w="12700" cap="flat" cmpd="sng" algn="ctr">
              <a:solidFill>
                <a:srgbClr val="5B9BD5">
                  <a:shade val="50000"/>
                </a:srgbClr>
              </a:solidFill>
              <a:prstDash val="solid"/>
              <a:miter lim="800000"/>
            </a:ln>
            <a:effectLst/>
          </p:spPr>
          <p:txBody>
            <a:bodyPr lIns="0" tIns="0" rIns="0" bIns="0" rtlCol="0" anchor="ctr"/>
            <a:lstStyle/>
            <a:p>
              <a:pPr algn="ctr" defTabSz="457200">
                <a:defRPr/>
              </a:pPr>
              <a:r>
                <a:rPr lang="en-US" sz="1600" kern="0" dirty="0">
                  <a:solidFill>
                    <a:prstClr val="white"/>
                  </a:solidFill>
                  <a:latin typeface="Calibri" panose="020F0502020204030204"/>
                  <a:cs typeface="Arial" charset="0"/>
                </a:rPr>
                <a:t>App</a:t>
              </a:r>
            </a:p>
          </p:txBody>
        </p:sp>
        <p:sp>
          <p:nvSpPr>
            <p:cNvPr id="27" name="Flowchart: Punched Tape 26">
              <a:extLst>
                <a:ext uri="{FF2B5EF4-FFF2-40B4-BE49-F238E27FC236}">
                  <a16:creationId xmlns:a16="http://schemas.microsoft.com/office/drawing/2014/main" id="{C28D53B6-823F-4636-97BF-45ECAD11A1C1}"/>
                </a:ext>
              </a:extLst>
            </p:cNvPr>
            <p:cNvSpPr/>
            <p:nvPr/>
          </p:nvSpPr>
          <p:spPr>
            <a:xfrm>
              <a:off x="3538064" y="4503229"/>
              <a:ext cx="1292352" cy="841248"/>
            </a:xfrm>
            <a:prstGeom prst="flowChartPunchedTape">
              <a:avLst/>
            </a:prstGeom>
            <a:solidFill>
              <a:sysClr val="window" lastClr="FFFFFF"/>
            </a:solidFill>
            <a:ln w="12700" cap="flat" cmpd="sng" algn="ctr">
              <a:solidFill>
                <a:srgbClr val="ED7D31"/>
              </a:solidFill>
              <a:prstDash val="solid"/>
              <a:miter lim="800000"/>
            </a:ln>
            <a:effectLst/>
          </p:spPr>
          <p:txBody>
            <a:bodyPr rtlCol="0" anchor="ctr"/>
            <a:lstStyle/>
            <a:p>
              <a:pPr algn="ctr" defTabSz="457200">
                <a:defRPr/>
              </a:pPr>
              <a:r>
                <a:rPr lang="en-US" kern="0" dirty="0">
                  <a:solidFill>
                    <a:prstClr val="black"/>
                  </a:solidFill>
                  <a:latin typeface="Calibri" panose="020F0502020204030204"/>
                  <a:cs typeface="Arial" charset="0"/>
                </a:rPr>
                <a:t>Container Image</a:t>
              </a:r>
            </a:p>
          </p:txBody>
        </p:sp>
        <p:cxnSp>
          <p:nvCxnSpPr>
            <p:cNvPr id="28" name="Straight Arrow Connector 27">
              <a:extLst>
                <a:ext uri="{FF2B5EF4-FFF2-40B4-BE49-F238E27FC236}">
                  <a16:creationId xmlns:a16="http://schemas.microsoft.com/office/drawing/2014/main" id="{4D37C947-0BC0-4E0E-A7F0-505DD0003F15}"/>
                </a:ext>
              </a:extLst>
            </p:cNvPr>
            <p:cNvCxnSpPr>
              <a:cxnSpLocks/>
            </p:cNvCxnSpPr>
            <p:nvPr/>
          </p:nvCxnSpPr>
          <p:spPr>
            <a:xfrm flipH="1">
              <a:off x="4830416" y="4923853"/>
              <a:ext cx="1568003" cy="0"/>
            </a:xfrm>
            <a:prstGeom prst="straightConnector1">
              <a:avLst/>
            </a:prstGeom>
            <a:noFill/>
            <a:ln w="9525" cap="flat" cmpd="sng" algn="ctr">
              <a:solidFill>
                <a:sysClr val="windowText" lastClr="000000"/>
              </a:solidFill>
              <a:prstDash val="solid"/>
              <a:round/>
              <a:headEnd type="none" w="med" len="med"/>
              <a:tailEnd type="arrow" w="med" len="med"/>
            </a:ln>
            <a:effectLst/>
          </p:spPr>
        </p:cxnSp>
        <p:cxnSp>
          <p:nvCxnSpPr>
            <p:cNvPr id="29" name="Straight Arrow Connector 28">
              <a:extLst>
                <a:ext uri="{FF2B5EF4-FFF2-40B4-BE49-F238E27FC236}">
                  <a16:creationId xmlns:a16="http://schemas.microsoft.com/office/drawing/2014/main" id="{470A0B3C-C71E-4959-B049-25C1F07CC5D0}"/>
                </a:ext>
              </a:extLst>
            </p:cNvPr>
            <p:cNvCxnSpPr>
              <a:cxnSpLocks/>
            </p:cNvCxnSpPr>
            <p:nvPr/>
          </p:nvCxnSpPr>
          <p:spPr>
            <a:xfrm flipH="1">
              <a:off x="2187512" y="4923853"/>
              <a:ext cx="1350552" cy="0"/>
            </a:xfrm>
            <a:prstGeom prst="straightConnector1">
              <a:avLst/>
            </a:prstGeom>
            <a:noFill/>
            <a:ln w="9525" cap="flat" cmpd="sng" algn="ctr">
              <a:solidFill>
                <a:sysClr val="windowText" lastClr="000000"/>
              </a:solidFill>
              <a:prstDash val="solid"/>
              <a:round/>
              <a:headEnd type="none" w="med" len="med"/>
              <a:tailEnd type="arrow" w="med" len="med"/>
            </a:ln>
            <a:effectLst/>
          </p:spPr>
        </p:cxnSp>
        <p:pic>
          <p:nvPicPr>
            <p:cNvPr id="30" name="Graphic 29">
              <a:extLst>
                <a:ext uri="{FF2B5EF4-FFF2-40B4-BE49-F238E27FC236}">
                  <a16:creationId xmlns:a16="http://schemas.microsoft.com/office/drawing/2014/main" id="{3A4CFF29-30F1-47D1-8F7D-A4D0D02C40B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826919" y="3009688"/>
              <a:ext cx="1828800" cy="1413164"/>
            </a:xfrm>
            <a:prstGeom prst="rect">
              <a:avLst/>
            </a:prstGeom>
          </p:spPr>
        </p:pic>
        <p:pic>
          <p:nvPicPr>
            <p:cNvPr id="31" name="Graphic 30">
              <a:extLst>
                <a:ext uri="{FF2B5EF4-FFF2-40B4-BE49-F238E27FC236}">
                  <a16:creationId xmlns:a16="http://schemas.microsoft.com/office/drawing/2014/main" id="{600C1CDA-E3AF-43DC-9946-751B738984D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269840" y="1665743"/>
              <a:ext cx="1828800" cy="1828800"/>
            </a:xfrm>
            <a:prstGeom prst="rect">
              <a:avLst/>
            </a:prstGeom>
          </p:spPr>
        </p:pic>
        <p:sp>
          <p:nvSpPr>
            <p:cNvPr id="32" name="Flowchart: Direct Access Storage 31">
              <a:extLst>
                <a:ext uri="{FF2B5EF4-FFF2-40B4-BE49-F238E27FC236}">
                  <a16:creationId xmlns:a16="http://schemas.microsoft.com/office/drawing/2014/main" id="{81733AE3-75FB-4ADA-A720-AA7C0EBE5D9D}"/>
                </a:ext>
              </a:extLst>
            </p:cNvPr>
            <p:cNvSpPr/>
            <p:nvPr/>
          </p:nvSpPr>
          <p:spPr>
            <a:xfrm>
              <a:off x="3841340" y="3046264"/>
              <a:ext cx="685800" cy="914400"/>
            </a:xfrm>
            <a:prstGeom prst="flowChartMagneticDrum">
              <a:avLst/>
            </a:prstGeom>
            <a:solidFill>
              <a:srgbClr val="5B9BD5"/>
            </a:solidFill>
            <a:ln w="12700" cap="flat" cmpd="sng" algn="ctr">
              <a:solidFill>
                <a:srgbClr val="5B9BD5">
                  <a:shade val="50000"/>
                </a:srgbClr>
              </a:solidFill>
              <a:prstDash val="solid"/>
              <a:miter lim="800000"/>
            </a:ln>
            <a:effectLst/>
          </p:spPr>
          <p:txBody>
            <a:bodyPr lIns="0" tIns="0" rIns="0" bIns="0" rtlCol="0" anchor="ctr"/>
            <a:lstStyle/>
            <a:p>
              <a:pPr algn="ctr" defTabSz="457200">
                <a:defRPr/>
              </a:pPr>
              <a:r>
                <a:rPr lang="en-US" sz="1600" kern="0" dirty="0">
                  <a:solidFill>
                    <a:prstClr val="white"/>
                  </a:solidFill>
                  <a:latin typeface="Calibri" panose="020F0502020204030204"/>
                  <a:cs typeface="Arial" charset="0"/>
                </a:rPr>
                <a:t>App</a:t>
              </a:r>
            </a:p>
          </p:txBody>
        </p:sp>
        <p:cxnSp>
          <p:nvCxnSpPr>
            <p:cNvPr id="33" name="Straight Arrow Connector 32">
              <a:extLst>
                <a:ext uri="{FF2B5EF4-FFF2-40B4-BE49-F238E27FC236}">
                  <a16:creationId xmlns:a16="http://schemas.microsoft.com/office/drawing/2014/main" id="{B1FDA182-E594-435C-A0A9-028762299C5A}"/>
                </a:ext>
              </a:extLst>
            </p:cNvPr>
            <p:cNvCxnSpPr>
              <a:cxnSpLocks/>
              <a:stCxn id="27" idx="0"/>
              <a:endCxn id="32" idx="2"/>
            </p:cNvCxnSpPr>
            <p:nvPr/>
          </p:nvCxnSpPr>
          <p:spPr>
            <a:xfrm flipV="1">
              <a:off x="4184240" y="3960664"/>
              <a:ext cx="0" cy="626690"/>
            </a:xfrm>
            <a:prstGeom prst="straightConnector1">
              <a:avLst/>
            </a:prstGeom>
            <a:noFill/>
            <a:ln w="9525" cap="flat" cmpd="sng" algn="ctr">
              <a:solidFill>
                <a:sysClr val="windowText" lastClr="000000"/>
              </a:solidFill>
              <a:prstDash val="solid"/>
              <a:round/>
              <a:headEnd type="none" w="med" len="med"/>
              <a:tailEnd type="arrow" w="med" len="med"/>
            </a:ln>
            <a:effectLst/>
          </p:spPr>
        </p:cxnSp>
        <p:sp>
          <p:nvSpPr>
            <p:cNvPr id="34" name="TextBox 33">
              <a:extLst>
                <a:ext uri="{FF2B5EF4-FFF2-40B4-BE49-F238E27FC236}">
                  <a16:creationId xmlns:a16="http://schemas.microsoft.com/office/drawing/2014/main" id="{3D9296F7-3A09-431B-AF5D-EF42D98A84F1}"/>
                </a:ext>
              </a:extLst>
            </p:cNvPr>
            <p:cNvSpPr txBox="1"/>
            <p:nvPr/>
          </p:nvSpPr>
          <p:spPr>
            <a:xfrm>
              <a:off x="5165919" y="2891264"/>
              <a:ext cx="3150799" cy="369332"/>
            </a:xfrm>
            <a:prstGeom prst="rect">
              <a:avLst/>
            </a:prstGeom>
            <a:noFill/>
          </p:spPr>
          <p:txBody>
            <a:bodyPr wrap="none" rtlCol="0">
              <a:spAutoFit/>
            </a:bodyPr>
            <a:lstStyle/>
            <a:p>
              <a:pPr defTabSz="457200"/>
              <a:r>
                <a:rPr lang="en-US" dirty="0">
                  <a:solidFill>
                    <a:prstClr val="black"/>
                  </a:solidFill>
                  <a:latin typeface="Calibri" panose="020F0502020204030204"/>
                  <a:cs typeface="Arial" charset="0"/>
                </a:rPr>
                <a:t>Development on Local Machine</a:t>
              </a:r>
            </a:p>
          </p:txBody>
        </p:sp>
        <p:sp>
          <p:nvSpPr>
            <p:cNvPr id="35" name="TextBox 34">
              <a:extLst>
                <a:ext uri="{FF2B5EF4-FFF2-40B4-BE49-F238E27FC236}">
                  <a16:creationId xmlns:a16="http://schemas.microsoft.com/office/drawing/2014/main" id="{C23B4AC8-D2F0-418D-9D93-13CDB7509838}"/>
                </a:ext>
              </a:extLst>
            </p:cNvPr>
            <p:cNvSpPr txBox="1"/>
            <p:nvPr/>
          </p:nvSpPr>
          <p:spPr>
            <a:xfrm>
              <a:off x="2927261" y="1919809"/>
              <a:ext cx="2513958" cy="369332"/>
            </a:xfrm>
            <a:prstGeom prst="rect">
              <a:avLst/>
            </a:prstGeom>
            <a:noFill/>
          </p:spPr>
          <p:txBody>
            <a:bodyPr wrap="none" rtlCol="0">
              <a:spAutoFit/>
            </a:bodyPr>
            <a:lstStyle/>
            <a:p>
              <a:pPr algn="ctr" defTabSz="457200"/>
              <a:r>
                <a:rPr lang="en-US" dirty="0">
                  <a:solidFill>
                    <a:prstClr val="black"/>
                  </a:solidFill>
                  <a:latin typeface="Calibri" panose="020F0502020204030204"/>
                  <a:cs typeface="Arial" charset="0"/>
                </a:rPr>
                <a:t>Testing/Staging On-Prem</a:t>
              </a:r>
            </a:p>
          </p:txBody>
        </p:sp>
        <p:sp>
          <p:nvSpPr>
            <p:cNvPr id="36" name="TextBox 35">
              <a:extLst>
                <a:ext uri="{FF2B5EF4-FFF2-40B4-BE49-F238E27FC236}">
                  <a16:creationId xmlns:a16="http://schemas.microsoft.com/office/drawing/2014/main" id="{5F191A25-E423-4BCD-970F-12E5A2D2C28A}"/>
                </a:ext>
              </a:extLst>
            </p:cNvPr>
            <p:cNvSpPr txBox="1"/>
            <p:nvPr/>
          </p:nvSpPr>
          <p:spPr>
            <a:xfrm>
              <a:off x="827282" y="2728575"/>
              <a:ext cx="2034660" cy="369332"/>
            </a:xfrm>
            <a:prstGeom prst="rect">
              <a:avLst/>
            </a:prstGeom>
            <a:noFill/>
          </p:spPr>
          <p:txBody>
            <a:bodyPr wrap="none" rtlCol="0">
              <a:spAutoFit/>
            </a:bodyPr>
            <a:lstStyle/>
            <a:p>
              <a:pPr defTabSz="457200"/>
              <a:r>
                <a:rPr lang="en-US" dirty="0">
                  <a:solidFill>
                    <a:prstClr val="black"/>
                  </a:solidFill>
                  <a:latin typeface="Calibri" panose="020F0502020204030204"/>
                  <a:cs typeface="Arial" charset="0"/>
                </a:rPr>
                <a:t>Production in Azure</a:t>
              </a:r>
            </a:p>
          </p:txBody>
        </p:sp>
      </p:grpSp>
    </p:spTree>
    <p:extLst>
      <p:ext uri="{BB962C8B-B14F-4D97-AF65-F5344CB8AC3E}">
        <p14:creationId xmlns:p14="http://schemas.microsoft.com/office/powerpoint/2010/main" val="421860423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F40259-72AD-4AF7-A136-23FD3428774C}"/>
              </a:ext>
            </a:extLst>
          </p:cNvPr>
          <p:cNvSpPr>
            <a:spLocks noGrp="1"/>
          </p:cNvSpPr>
          <p:nvPr>
            <p:ph type="title"/>
          </p:nvPr>
        </p:nvSpPr>
        <p:spPr/>
        <p:txBody>
          <a:bodyPr/>
          <a:lstStyle/>
          <a:p>
            <a:r>
              <a:rPr lang="en-US" dirty="0"/>
              <a:t>Lesson 2: Configuring an App Service App</a:t>
            </a:r>
          </a:p>
        </p:txBody>
      </p:sp>
      <p:sp>
        <p:nvSpPr>
          <p:cNvPr id="3" name="Text Placeholder 2">
            <a:extLst>
              <a:ext uri="{FF2B5EF4-FFF2-40B4-BE49-F238E27FC236}">
                <a16:creationId xmlns:a16="http://schemas.microsoft.com/office/drawing/2014/main" id="{5F186163-F02D-4B71-9483-794293107449}"/>
              </a:ext>
            </a:extLst>
          </p:cNvPr>
          <p:cNvSpPr>
            <a:spLocks noGrp="1"/>
          </p:cNvSpPr>
          <p:nvPr>
            <p:ph type="body" idx="1"/>
          </p:nvPr>
        </p:nvSpPr>
        <p:spPr/>
        <p:txBody>
          <a:bodyPr/>
          <a:lstStyle/>
          <a:p>
            <a:r>
              <a:rPr lang="en-US" dirty="0"/>
              <a:t>AlwaysOn
Domain Names
Autoscaling Apps
Demonstration: Autoscaling a Web App</a:t>
            </a:r>
          </a:p>
        </p:txBody>
      </p:sp>
    </p:spTree>
    <p:extLst>
      <p:ext uri="{BB962C8B-B14F-4D97-AF65-F5344CB8AC3E}">
        <p14:creationId xmlns:p14="http://schemas.microsoft.com/office/powerpoint/2010/main" val="242815789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18C91C-84C1-47DD-9255-23AB8BB11700}"/>
              </a:ext>
            </a:extLst>
          </p:cNvPr>
          <p:cNvSpPr>
            <a:spLocks noGrp="1"/>
          </p:cNvSpPr>
          <p:nvPr>
            <p:ph type="title"/>
          </p:nvPr>
        </p:nvSpPr>
        <p:spPr/>
        <p:txBody>
          <a:bodyPr/>
          <a:lstStyle/>
          <a:p>
            <a:r>
              <a:rPr lang="en-US" dirty="0"/>
              <a:t>AlwaysOn</a:t>
            </a:r>
          </a:p>
        </p:txBody>
      </p:sp>
      <p:sp>
        <p:nvSpPr>
          <p:cNvPr id="4" name="Content Placeholder 2">
            <a:extLst>
              <a:ext uri="{FF2B5EF4-FFF2-40B4-BE49-F238E27FC236}">
                <a16:creationId xmlns:a16="http://schemas.microsoft.com/office/drawing/2014/main" id="{238913D4-1AEB-410F-BED6-9EA5421C7D14}"/>
              </a:ext>
            </a:extLst>
          </p:cNvPr>
          <p:cNvSpPr txBox="1">
            <a:spLocks/>
          </p:cNvSpPr>
          <p:nvPr/>
        </p:nvSpPr>
        <p:spPr>
          <a:xfrm>
            <a:off x="1982788" y="1021215"/>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r>
              <a:rPr lang="en-US" kern="0" dirty="0">
                <a:solidFill>
                  <a:srgbClr val="000000"/>
                </a:solidFill>
              </a:rPr>
              <a:t>Only available for Basic/Standard tier</a:t>
            </a:r>
          </a:p>
          <a:p>
            <a:r>
              <a:rPr lang="en-US" kern="0" dirty="0">
                <a:solidFill>
                  <a:srgbClr val="000000"/>
                </a:solidFill>
              </a:rPr>
              <a:t>Ideal for continuous web jobs</a:t>
            </a:r>
          </a:p>
          <a:p>
            <a:r>
              <a:rPr lang="en-US" kern="0" dirty="0">
                <a:solidFill>
                  <a:srgbClr val="000000"/>
                </a:solidFill>
              </a:rPr>
              <a:t>Generates a simple HTTP request regularly</a:t>
            </a:r>
          </a:p>
          <a:p>
            <a:pPr lvl="1"/>
            <a:r>
              <a:rPr lang="en-US" kern="0" dirty="0">
                <a:solidFill>
                  <a:srgbClr val="000000"/>
                </a:solidFill>
              </a:rPr>
              <a:t>Intended as a heartbeat to make sure that the Web App does not recycle the app pool</a:t>
            </a:r>
          </a:p>
          <a:p>
            <a:pPr lvl="1"/>
            <a:r>
              <a:rPr lang="en-US" kern="0" dirty="0">
                <a:solidFill>
                  <a:srgbClr val="000000"/>
                </a:solidFill>
              </a:rPr>
              <a:t>Prevents Web Apps from being unloaded and forced to rebuild on next request</a:t>
            </a:r>
          </a:p>
        </p:txBody>
      </p:sp>
    </p:spTree>
    <p:extLst>
      <p:ext uri="{BB962C8B-B14F-4D97-AF65-F5344CB8AC3E}">
        <p14:creationId xmlns:p14="http://schemas.microsoft.com/office/powerpoint/2010/main" val="145452906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NG_MOC_Core_ModuleNew2">
  <a:themeElements>
    <a:clrScheme name="">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6699"/>
      </a:hlink>
      <a:folHlink>
        <a:srgbClr val="000066"/>
      </a:folHlink>
    </a:clrScheme>
    <a:fontScheme name="2_Master_Template">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gradFill rotWithShape="1">
          <a:gsLst>
            <a:gs pos="0">
              <a:srgbClr val="E4CD9A"/>
            </a:gs>
            <a:gs pos="100000">
              <a:srgbClr val="EEEFD7"/>
            </a:gs>
          </a:gsLst>
          <a:lin ang="2700000" scaled="1"/>
        </a:gradFill>
        <a:ln w="9525" cap="flat" cmpd="sng" algn="ctr">
          <a:noFill/>
          <a:prstDash val="solid"/>
          <a:round/>
          <a:headEnd type="none" w="med" len="med"/>
          <a:tailEnd type="none" w="med" len="med"/>
        </a:ln>
        <a:effectLst>
          <a:outerShdw dist="35921" dir="2700000" algn="ctr" rotWithShape="0">
            <a:srgbClr val="AFAFAF"/>
          </a:outerShdw>
        </a:effectLst>
      </a:spPr>
      <a:bodyPr vert="horz" wrap="square" lIns="182880" tIns="45720" rIns="18288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Verdana" pitchFamily="34" charset="0"/>
          </a:defRPr>
        </a:defPPr>
      </a:lstStyle>
    </a:spDef>
    <a:lnDef>
      <a:spPr bwMode="auto">
        <a:xfrm>
          <a:off x="0" y="0"/>
          <a:ext cx="1" cy="1"/>
        </a:xfrm>
        <a:custGeom>
          <a:avLst/>
          <a:gdLst/>
          <a:ahLst/>
          <a:cxnLst/>
          <a:rect l="0" t="0" r="0" b="0"/>
          <a:pathLst/>
        </a:custGeom>
        <a:gradFill rotWithShape="1">
          <a:gsLst>
            <a:gs pos="0">
              <a:srgbClr val="E4CD9A"/>
            </a:gs>
            <a:gs pos="100000">
              <a:srgbClr val="EEEFD7"/>
            </a:gs>
          </a:gsLst>
          <a:lin ang="2700000" scaled="1"/>
        </a:gradFill>
        <a:ln w="9525" cap="flat" cmpd="sng" algn="ctr">
          <a:noFill/>
          <a:prstDash val="solid"/>
          <a:round/>
          <a:headEnd type="none" w="med" len="med"/>
          <a:tailEnd type="none" w="med" len="med"/>
        </a:ln>
        <a:effectLst>
          <a:outerShdw dist="35921" dir="2700000" algn="ctr" rotWithShape="0">
            <a:srgbClr val="AFAFAF"/>
          </a:outerShdw>
        </a:effectLst>
      </a:spPr>
      <a:bodyPr vert="horz" wrap="square" lIns="182880" tIns="45720" rIns="18288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Verdana" pitchFamily="34" charset="0"/>
          </a:defRPr>
        </a:defPPr>
      </a:lstStyle>
    </a:lnDef>
  </a:objectDefaults>
  <a:extraClrSchemeLst>
    <a:extraClrScheme>
      <a:clrScheme name="2_Master_Templat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2_Master_Templat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2_Master_Templat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2_Master_Templat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2_Master_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2_Master_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2_Master_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2_Master_Template 8">
        <a:dk1>
          <a:srgbClr val="000000"/>
        </a:dk1>
        <a:lt1>
          <a:srgbClr val="FFFFFF"/>
        </a:lt1>
        <a:dk2>
          <a:srgbClr val="000000"/>
        </a:dk2>
        <a:lt2>
          <a:srgbClr val="C0C0C0"/>
        </a:lt2>
        <a:accent1>
          <a:srgbClr val="C1FEF9"/>
        </a:accent1>
        <a:accent2>
          <a:srgbClr val="DC0081"/>
        </a:accent2>
        <a:accent3>
          <a:srgbClr val="FFFFFF"/>
        </a:accent3>
        <a:accent4>
          <a:srgbClr val="000000"/>
        </a:accent4>
        <a:accent5>
          <a:srgbClr val="DDFEFB"/>
        </a:accent5>
        <a:accent6>
          <a:srgbClr val="C70074"/>
        </a:accent6>
        <a:hlink>
          <a:srgbClr val="618FFD"/>
        </a:hlink>
        <a:folHlink>
          <a:srgbClr val="CECECE"/>
        </a:folHlink>
      </a:clrScheme>
      <a:clrMap bg1="lt1" tx1="dk1" bg2="lt2" tx2="dk2" accent1="accent1" accent2="accent2" accent3="accent3" accent4="accent4" accent5="accent5" accent6="accent6" hlink="hlink" folHlink="folHlink"/>
    </a:extraClrScheme>
    <a:extraClrScheme>
      <a:clrScheme name="2_Master_Template 9">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618FFD"/>
        </a:hlink>
        <a:folHlink>
          <a:srgbClr val="CECECE"/>
        </a:folHlink>
      </a:clrScheme>
      <a:clrMap bg1="lt1" tx1="dk1" bg2="lt2" tx2="dk2" accent1="accent1" accent2="accent2" accent3="accent3" accent4="accent4" accent5="accent5" accent6="accent6" hlink="hlink" folHlink="folHlink"/>
    </a:extraClrScheme>
    <a:extraClrScheme>
      <a:clrScheme name="2_Master_Template 10">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3333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1">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00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2">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99CC"/>
        </a:hlink>
        <a:folHlink>
          <a:srgbClr val="CECECE"/>
        </a:folHlink>
      </a:clrScheme>
      <a:clrMap bg1="lt1" tx1="dk1" bg2="lt2" tx2="dk2" accent1="accent1" accent2="accent2" accent3="accent3" accent4="accent4" accent5="accent5" accent6="accent6" hlink="hlink" folHlink="folHlink"/>
    </a:extraClrScheme>
    <a:extraClrScheme>
      <a:clrScheme name="2_Master_Template 13">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66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4">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436F9F"/>
        </a:hlink>
        <a:folHlink>
          <a:srgbClr val="CECECE"/>
        </a:folHlink>
      </a:clrScheme>
      <a:clrMap bg1="lt1" tx1="dk1" bg2="lt2" tx2="dk2" accent1="accent1" accent2="accent2" accent3="accent3" accent4="accent4" accent5="accent5" accent6="accent6" hlink="hlink" folHlink="folHlink"/>
    </a:extraClrScheme>
    <a:extraClrScheme>
      <a:clrScheme name="2_Master_Template 15">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E4BB0E"/>
        </a:hlink>
        <a:folHlink>
          <a:srgbClr val="CECECE"/>
        </a:folHlink>
      </a:clrScheme>
      <a:clrMap bg1="lt1" tx1="dk1" bg2="lt2" tx2="dk2" accent1="accent1" accent2="accent2" accent3="accent3" accent4="accent4" accent5="accent5" accent6="accent6" hlink="hlink" folHlink="folHlink"/>
    </a:extraClrScheme>
    <a:extraClrScheme>
      <a:clrScheme name="2_Master_Template 16">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FFFFFF"/>
        </a:hlink>
        <a:folHlink>
          <a:srgbClr val="CECECE"/>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GuruSkill">
  <a:themeElements>
    <a:clrScheme name="Custom 1">
      <a:dk1>
        <a:srgbClr val="000000"/>
      </a:dk1>
      <a:lt1>
        <a:srgbClr val="FFFFFF"/>
      </a:lt1>
      <a:dk2>
        <a:srgbClr val="000099"/>
      </a:dk2>
      <a:lt2>
        <a:srgbClr val="C0C0C0"/>
      </a:lt2>
      <a:accent1>
        <a:srgbClr val="FFFFFF"/>
      </a:accent1>
      <a:accent2>
        <a:srgbClr val="8DACD0"/>
      </a:accent2>
      <a:accent3>
        <a:srgbClr val="FFFFFF"/>
      </a:accent3>
      <a:accent4>
        <a:srgbClr val="000000"/>
      </a:accent4>
      <a:accent5>
        <a:srgbClr val="FF9900"/>
      </a:accent5>
      <a:accent6>
        <a:srgbClr val="0000FE"/>
      </a:accent6>
      <a:hlink>
        <a:srgbClr val="006699"/>
      </a:hlink>
      <a:folHlink>
        <a:srgbClr val="000066"/>
      </a:folHlink>
    </a:clrScheme>
    <a:fontScheme name="2_Master_Template">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gradFill rotWithShape="1">
          <a:gsLst>
            <a:gs pos="0">
              <a:srgbClr val="E4CD9A"/>
            </a:gs>
            <a:gs pos="100000">
              <a:srgbClr val="EEEFD7"/>
            </a:gs>
          </a:gsLst>
          <a:lin ang="2700000" scaled="1"/>
        </a:gradFill>
        <a:ln w="9525" cap="flat" cmpd="sng" algn="ctr">
          <a:noFill/>
          <a:prstDash val="solid"/>
          <a:round/>
          <a:headEnd type="none" w="med" len="med"/>
          <a:tailEnd type="none" w="med" len="med"/>
        </a:ln>
        <a:effectLst>
          <a:outerShdw dist="35921" dir="2700000" algn="ctr" rotWithShape="0">
            <a:srgbClr val="AFAFAF"/>
          </a:outerShdw>
        </a:effectLst>
      </a:spPr>
      <a:bodyPr vert="horz" wrap="square" lIns="182880" tIns="45720" rIns="18288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Verdana" pitchFamily="34" charset="0"/>
          </a:defRPr>
        </a:defPPr>
      </a:lstStyle>
    </a:spDef>
    <a:lnDef>
      <a:spPr bwMode="auto">
        <a:xfrm>
          <a:off x="0" y="0"/>
          <a:ext cx="1" cy="1"/>
        </a:xfrm>
        <a:custGeom>
          <a:avLst/>
          <a:gdLst/>
          <a:ahLst/>
          <a:cxnLst/>
          <a:rect l="0" t="0" r="0" b="0"/>
          <a:pathLst/>
        </a:custGeom>
        <a:gradFill rotWithShape="1">
          <a:gsLst>
            <a:gs pos="0">
              <a:srgbClr val="E4CD9A"/>
            </a:gs>
            <a:gs pos="100000">
              <a:srgbClr val="EEEFD7"/>
            </a:gs>
          </a:gsLst>
          <a:lin ang="2700000" scaled="1"/>
        </a:gradFill>
        <a:ln w="9525" cap="flat" cmpd="sng" algn="ctr">
          <a:noFill/>
          <a:prstDash val="solid"/>
          <a:round/>
          <a:headEnd type="none" w="med" len="med"/>
          <a:tailEnd type="none" w="med" len="med"/>
        </a:ln>
        <a:effectLst>
          <a:outerShdw dist="35921" dir="2700000" algn="ctr" rotWithShape="0">
            <a:srgbClr val="AFAFAF"/>
          </a:outerShdw>
        </a:effectLst>
      </a:spPr>
      <a:bodyPr vert="horz" wrap="square" lIns="182880" tIns="45720" rIns="18288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Verdana" pitchFamily="34" charset="0"/>
          </a:defRPr>
        </a:defPPr>
      </a:lstStyle>
    </a:lnDef>
  </a:objectDefaults>
  <a:extraClrSchemeLst>
    <a:extraClrScheme>
      <a:clrScheme name="2_Master_Templat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2_Master_Templat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2_Master_Templat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2_Master_Templat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2_Master_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2_Master_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2_Master_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2_Master_Template 8">
        <a:dk1>
          <a:srgbClr val="000000"/>
        </a:dk1>
        <a:lt1>
          <a:srgbClr val="FFFFFF"/>
        </a:lt1>
        <a:dk2>
          <a:srgbClr val="000000"/>
        </a:dk2>
        <a:lt2>
          <a:srgbClr val="C0C0C0"/>
        </a:lt2>
        <a:accent1>
          <a:srgbClr val="C1FEF9"/>
        </a:accent1>
        <a:accent2>
          <a:srgbClr val="DC0081"/>
        </a:accent2>
        <a:accent3>
          <a:srgbClr val="FFFFFF"/>
        </a:accent3>
        <a:accent4>
          <a:srgbClr val="000000"/>
        </a:accent4>
        <a:accent5>
          <a:srgbClr val="DDFEFB"/>
        </a:accent5>
        <a:accent6>
          <a:srgbClr val="C70074"/>
        </a:accent6>
        <a:hlink>
          <a:srgbClr val="618FFD"/>
        </a:hlink>
        <a:folHlink>
          <a:srgbClr val="CECECE"/>
        </a:folHlink>
      </a:clrScheme>
      <a:clrMap bg1="lt1" tx1="dk1" bg2="lt2" tx2="dk2" accent1="accent1" accent2="accent2" accent3="accent3" accent4="accent4" accent5="accent5" accent6="accent6" hlink="hlink" folHlink="folHlink"/>
    </a:extraClrScheme>
    <a:extraClrScheme>
      <a:clrScheme name="2_Master_Template 9">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618FFD"/>
        </a:hlink>
        <a:folHlink>
          <a:srgbClr val="CECECE"/>
        </a:folHlink>
      </a:clrScheme>
      <a:clrMap bg1="lt1" tx1="dk1" bg2="lt2" tx2="dk2" accent1="accent1" accent2="accent2" accent3="accent3" accent4="accent4" accent5="accent5" accent6="accent6" hlink="hlink" folHlink="folHlink"/>
    </a:extraClrScheme>
    <a:extraClrScheme>
      <a:clrScheme name="2_Master_Template 10">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3333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1">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00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2">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99CC"/>
        </a:hlink>
        <a:folHlink>
          <a:srgbClr val="CECECE"/>
        </a:folHlink>
      </a:clrScheme>
      <a:clrMap bg1="lt1" tx1="dk1" bg2="lt2" tx2="dk2" accent1="accent1" accent2="accent2" accent3="accent3" accent4="accent4" accent5="accent5" accent6="accent6" hlink="hlink" folHlink="folHlink"/>
    </a:extraClrScheme>
    <a:extraClrScheme>
      <a:clrScheme name="2_Master_Template 13">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66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4">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436F9F"/>
        </a:hlink>
        <a:folHlink>
          <a:srgbClr val="CECECE"/>
        </a:folHlink>
      </a:clrScheme>
      <a:clrMap bg1="lt1" tx1="dk1" bg2="lt2" tx2="dk2" accent1="accent1" accent2="accent2" accent3="accent3" accent4="accent4" accent5="accent5" accent6="accent6" hlink="hlink" folHlink="folHlink"/>
    </a:extraClrScheme>
    <a:extraClrScheme>
      <a:clrScheme name="2_Master_Template 15">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E4BB0E"/>
        </a:hlink>
        <a:folHlink>
          <a:srgbClr val="CECECE"/>
        </a:folHlink>
      </a:clrScheme>
      <a:clrMap bg1="lt1" tx1="dk1" bg2="lt2" tx2="dk2" accent1="accent1" accent2="accent2" accent3="accent3" accent4="accent4" accent5="accent5" accent6="accent6" hlink="hlink" folHlink="folHlink"/>
    </a:extraClrScheme>
    <a:extraClrScheme>
      <a:clrScheme name="2_Master_Template 16">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FFFFFF"/>
        </a:hlink>
        <a:folHlink>
          <a:srgbClr val="CECECE"/>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1_NG_MOC_Core_ModuleNew2">
  <a:themeElements>
    <a:clrScheme name="">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6699"/>
      </a:hlink>
      <a:folHlink>
        <a:srgbClr val="000066"/>
      </a:folHlink>
    </a:clrScheme>
    <a:fontScheme name="2_Master_Template">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gradFill rotWithShape="1">
          <a:gsLst>
            <a:gs pos="0">
              <a:srgbClr val="E4CD9A"/>
            </a:gs>
            <a:gs pos="100000">
              <a:srgbClr val="EEEFD7"/>
            </a:gs>
          </a:gsLst>
          <a:lin ang="2700000" scaled="1"/>
        </a:gradFill>
        <a:ln w="9525" cap="flat" cmpd="sng" algn="ctr">
          <a:noFill/>
          <a:prstDash val="solid"/>
          <a:round/>
          <a:headEnd type="none" w="med" len="med"/>
          <a:tailEnd type="none" w="med" len="med"/>
        </a:ln>
        <a:effectLst>
          <a:outerShdw dist="35921" dir="2700000" algn="ctr" rotWithShape="0">
            <a:srgbClr val="AFAFAF"/>
          </a:outerShdw>
        </a:effectLst>
      </a:spPr>
      <a:bodyPr vert="horz" wrap="square" lIns="182880" tIns="45720" rIns="18288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Verdana" pitchFamily="34" charset="0"/>
          </a:defRPr>
        </a:defPPr>
      </a:lstStyle>
    </a:spDef>
    <a:lnDef>
      <a:spPr bwMode="auto">
        <a:xfrm>
          <a:off x="0" y="0"/>
          <a:ext cx="1" cy="1"/>
        </a:xfrm>
        <a:custGeom>
          <a:avLst/>
          <a:gdLst/>
          <a:ahLst/>
          <a:cxnLst/>
          <a:rect l="0" t="0" r="0" b="0"/>
          <a:pathLst/>
        </a:custGeom>
        <a:gradFill rotWithShape="1">
          <a:gsLst>
            <a:gs pos="0">
              <a:srgbClr val="E4CD9A"/>
            </a:gs>
            <a:gs pos="100000">
              <a:srgbClr val="EEEFD7"/>
            </a:gs>
          </a:gsLst>
          <a:lin ang="2700000" scaled="1"/>
        </a:gradFill>
        <a:ln w="9525" cap="flat" cmpd="sng" algn="ctr">
          <a:noFill/>
          <a:prstDash val="solid"/>
          <a:round/>
          <a:headEnd type="none" w="med" len="med"/>
          <a:tailEnd type="none" w="med" len="med"/>
        </a:ln>
        <a:effectLst>
          <a:outerShdw dist="35921" dir="2700000" algn="ctr" rotWithShape="0">
            <a:srgbClr val="AFAFAF"/>
          </a:outerShdw>
        </a:effectLst>
      </a:spPr>
      <a:bodyPr vert="horz" wrap="square" lIns="182880" tIns="45720" rIns="18288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Verdana" pitchFamily="34" charset="0"/>
          </a:defRPr>
        </a:defPPr>
      </a:lstStyle>
    </a:lnDef>
  </a:objectDefaults>
  <a:extraClrSchemeLst>
    <a:extraClrScheme>
      <a:clrScheme name="2_Master_Templat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2_Master_Templat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2_Master_Templat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2_Master_Templat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2_Master_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2_Master_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2_Master_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2_Master_Template 8">
        <a:dk1>
          <a:srgbClr val="000000"/>
        </a:dk1>
        <a:lt1>
          <a:srgbClr val="FFFFFF"/>
        </a:lt1>
        <a:dk2>
          <a:srgbClr val="000000"/>
        </a:dk2>
        <a:lt2>
          <a:srgbClr val="C0C0C0"/>
        </a:lt2>
        <a:accent1>
          <a:srgbClr val="C1FEF9"/>
        </a:accent1>
        <a:accent2>
          <a:srgbClr val="DC0081"/>
        </a:accent2>
        <a:accent3>
          <a:srgbClr val="FFFFFF"/>
        </a:accent3>
        <a:accent4>
          <a:srgbClr val="000000"/>
        </a:accent4>
        <a:accent5>
          <a:srgbClr val="DDFEFB"/>
        </a:accent5>
        <a:accent6>
          <a:srgbClr val="C70074"/>
        </a:accent6>
        <a:hlink>
          <a:srgbClr val="618FFD"/>
        </a:hlink>
        <a:folHlink>
          <a:srgbClr val="CECECE"/>
        </a:folHlink>
      </a:clrScheme>
      <a:clrMap bg1="lt1" tx1="dk1" bg2="lt2" tx2="dk2" accent1="accent1" accent2="accent2" accent3="accent3" accent4="accent4" accent5="accent5" accent6="accent6" hlink="hlink" folHlink="folHlink"/>
    </a:extraClrScheme>
    <a:extraClrScheme>
      <a:clrScheme name="2_Master_Template 9">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618FFD"/>
        </a:hlink>
        <a:folHlink>
          <a:srgbClr val="CECECE"/>
        </a:folHlink>
      </a:clrScheme>
      <a:clrMap bg1="lt1" tx1="dk1" bg2="lt2" tx2="dk2" accent1="accent1" accent2="accent2" accent3="accent3" accent4="accent4" accent5="accent5" accent6="accent6" hlink="hlink" folHlink="folHlink"/>
    </a:extraClrScheme>
    <a:extraClrScheme>
      <a:clrScheme name="2_Master_Template 10">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3333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1">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00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2">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99CC"/>
        </a:hlink>
        <a:folHlink>
          <a:srgbClr val="CECECE"/>
        </a:folHlink>
      </a:clrScheme>
      <a:clrMap bg1="lt1" tx1="dk1" bg2="lt2" tx2="dk2" accent1="accent1" accent2="accent2" accent3="accent3" accent4="accent4" accent5="accent5" accent6="accent6" hlink="hlink" folHlink="folHlink"/>
    </a:extraClrScheme>
    <a:extraClrScheme>
      <a:clrScheme name="2_Master_Template 13">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66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4">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436F9F"/>
        </a:hlink>
        <a:folHlink>
          <a:srgbClr val="CECECE"/>
        </a:folHlink>
      </a:clrScheme>
      <a:clrMap bg1="lt1" tx1="dk1" bg2="lt2" tx2="dk2" accent1="accent1" accent2="accent2" accent3="accent3" accent4="accent4" accent5="accent5" accent6="accent6" hlink="hlink" folHlink="folHlink"/>
    </a:extraClrScheme>
    <a:extraClrScheme>
      <a:clrScheme name="2_Master_Template 15">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E4BB0E"/>
        </a:hlink>
        <a:folHlink>
          <a:srgbClr val="CECECE"/>
        </a:folHlink>
      </a:clrScheme>
      <a:clrMap bg1="lt1" tx1="dk1" bg2="lt2" tx2="dk2" accent1="accent1" accent2="accent2" accent3="accent3" accent4="accent4" accent5="accent5" accent6="accent6" hlink="hlink" folHlink="folHlink"/>
    </a:extraClrScheme>
    <a:extraClrScheme>
      <a:clrScheme name="2_Master_Template 16">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FFFFFF"/>
        </a:hlink>
        <a:folHlink>
          <a:srgbClr val="CECECE"/>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WHITE TEMPLATE">
  <a:themeElements>
    <a:clrScheme name="MSVID White Brand template_10-14">
      <a:dk1>
        <a:srgbClr val="505050"/>
      </a:dk1>
      <a:lt1>
        <a:srgbClr val="FFFFFF"/>
      </a:lt1>
      <a:dk2>
        <a:srgbClr val="0078D7"/>
      </a:dk2>
      <a:lt2>
        <a:srgbClr val="00BCF2"/>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BLUE_4" id="{55C6D293-5D63-405F-8E23-B827644D5808}" vid="{B27E3459-694C-4658-87EA-CD02CDAE4FDE}"/>
    </a:ext>
  </a:extLst>
</a:theme>
</file>

<file path=ppt/theme/theme6.xml><?xml version="1.0" encoding="utf-8"?>
<a:theme xmlns:a="http://schemas.openxmlformats.org/drawingml/2006/main" name="1_3CMG_MarketResearch_template_White_16-9_internalUse">
  <a:themeElements>
    <a:clrScheme name="Custom 40">
      <a:dk1>
        <a:srgbClr val="505050"/>
      </a:dk1>
      <a:lt1>
        <a:srgbClr val="FFFFFF"/>
      </a:lt1>
      <a:dk2>
        <a:srgbClr val="0072C6"/>
      </a:dk2>
      <a:lt2>
        <a:srgbClr val="D2D2D2"/>
      </a:lt2>
      <a:accent1>
        <a:srgbClr val="0072C6"/>
      </a:accent1>
      <a:accent2>
        <a:srgbClr val="00B294"/>
      </a:accent2>
      <a:accent3>
        <a:srgbClr val="68217A"/>
      </a:accent3>
      <a:accent4>
        <a:srgbClr val="BAD80A"/>
      </a:accent4>
      <a:accent5>
        <a:srgbClr val="EC008C"/>
      </a:accent5>
      <a:accent6>
        <a:srgbClr val="FF8C00"/>
      </a:accent6>
      <a:hlink>
        <a:srgbClr val="002A4A"/>
      </a:hlink>
      <a:folHlink>
        <a:srgbClr val="003963"/>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accent6"/>
          </a:solidFill>
          <a:headEnd type="none"/>
          <a:tailEnd type="triangl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RSA_AR_PreBrief_AzureSecurity Center" id="{DF4503D1-F9B8-42FC-B0B6-C2239586CF8C}" vid="{596D8E7F-C70C-46FC-BB55-D1E56F4C26BF}"/>
    </a:ext>
  </a:extLst>
</a:theme>
</file>

<file path=ppt/theme/theme7.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MOC">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3_3-50141_Digital_Transformation_Academy_Template">
  <a:themeElements>
    <a:clrScheme name="Digital Transformation Academy Template">
      <a:dk1>
        <a:srgbClr val="353535"/>
      </a:dk1>
      <a:lt1>
        <a:srgbClr val="FFFFFF"/>
      </a:lt1>
      <a:dk2>
        <a:srgbClr val="0078D7"/>
      </a:dk2>
      <a:lt2>
        <a:srgbClr val="E6E6E6"/>
      </a:lt2>
      <a:accent1>
        <a:srgbClr val="0078D7"/>
      </a:accent1>
      <a:accent2>
        <a:srgbClr val="002050"/>
      </a:accent2>
      <a:accent3>
        <a:srgbClr val="5C2D91"/>
      </a:accent3>
      <a:accent4>
        <a:srgbClr val="32145A"/>
      </a:accent4>
      <a:accent5>
        <a:srgbClr val="FFB900"/>
      </a:accent5>
      <a:accent6>
        <a:srgbClr val="00BCF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pp Innovation TECH 2017 10 18" id="{AD4B09B4-2C1D-47C6-84BA-EED9EE7F712A}" vid="{F6073087-7F26-4033-8A59-D89C08A4A1AC}"/>
    </a:ext>
  </a:extLst>
</a:theme>
</file>

<file path=ppt/theme/theme9.xml><?xml version="1.0" encoding="utf-8"?>
<a:theme xmlns:a="http://schemas.openxmlformats.org/drawingml/2006/main" name="2_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BAFB674AAD4D7E46B119BF70B6CD4390" ma:contentTypeVersion="4" ma:contentTypeDescription="Create a new document." ma:contentTypeScope="" ma:versionID="d6045b3548a6559ffc89719c4cab8431">
  <xsd:schema xmlns:xsd="http://www.w3.org/2001/XMLSchema" xmlns:xs="http://www.w3.org/2001/XMLSchema" xmlns:p="http://schemas.microsoft.com/office/2006/metadata/properties" xmlns:ns2="2746911a-a940-4eee-b65a-be83359aea8e" xmlns:ns3="adc160e8-a38a-4281-9b1c-dd4a53552aa4" targetNamespace="http://schemas.microsoft.com/office/2006/metadata/properties" ma:root="true" ma:fieldsID="5b5b10c2c04c4d340ead3c884a547a60" ns2:_="" ns3:_="">
    <xsd:import namespace="2746911a-a940-4eee-b65a-be83359aea8e"/>
    <xsd:import namespace="adc160e8-a38a-4281-9b1c-dd4a53552aa4"/>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746911a-a940-4eee-b65a-be83359aea8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adc160e8-a38a-4281-9b1c-dd4a53552aa4"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3F50F5D-496E-465D-B47F-2A1F5464EEEF}">
  <ds:schemaRefs>
    <ds:schemaRef ds:uri="http://schemas.microsoft.com/office/infopath/2007/PartnerControls"/>
    <ds:schemaRef ds:uri="http://www.w3.org/XML/1998/namespace"/>
    <ds:schemaRef ds:uri="http://purl.org/dc/terms/"/>
    <ds:schemaRef ds:uri="adc160e8-a38a-4281-9b1c-dd4a53552aa4"/>
    <ds:schemaRef ds:uri="http://purl.org/dc/elements/1.1/"/>
    <ds:schemaRef ds:uri="2746911a-a940-4eee-b65a-be83359aea8e"/>
    <ds:schemaRef ds:uri="http://purl.org/dc/dcmitype/"/>
    <ds:schemaRef ds:uri="http://schemas.microsoft.com/office/2006/documentManagement/types"/>
    <ds:schemaRef ds:uri="http://schemas.microsoft.com/office/2006/metadata/properties"/>
    <ds:schemaRef ds:uri="http://schemas.openxmlformats.org/package/2006/metadata/core-properties"/>
  </ds:schemaRefs>
</ds:datastoreItem>
</file>

<file path=customXml/itemProps2.xml><?xml version="1.0" encoding="utf-8"?>
<ds:datastoreItem xmlns:ds="http://schemas.openxmlformats.org/officeDocument/2006/customXml" ds:itemID="{0C69CDD9-C3F6-4C9A-833B-5F4562DBE4A6}"/>
</file>

<file path=customXml/itemProps3.xml><?xml version="1.0" encoding="utf-8"?>
<ds:datastoreItem xmlns:ds="http://schemas.openxmlformats.org/officeDocument/2006/customXml" ds:itemID="{FEFDC928-18A6-49BF-A06C-A9A523B75A2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499</TotalTime>
  <Words>14145</Words>
  <Application>Microsoft Office PowerPoint</Application>
  <PresentationFormat>Widescreen</PresentationFormat>
  <Paragraphs>2280</Paragraphs>
  <Slides>163</Slides>
  <Notes>160</Notes>
  <HiddenSlides>0</HiddenSlides>
  <MMClips>0</MMClips>
  <ScaleCrop>false</ScaleCrop>
  <HeadingPairs>
    <vt:vector size="8" baseType="variant">
      <vt:variant>
        <vt:lpstr>Fonts Used</vt:lpstr>
      </vt:variant>
      <vt:variant>
        <vt:i4>19</vt:i4>
      </vt:variant>
      <vt:variant>
        <vt:lpstr>Theme</vt:lpstr>
      </vt:variant>
      <vt:variant>
        <vt:i4>9</vt:i4>
      </vt:variant>
      <vt:variant>
        <vt:lpstr>Embedded OLE Servers</vt:lpstr>
      </vt:variant>
      <vt:variant>
        <vt:i4>1</vt:i4>
      </vt:variant>
      <vt:variant>
        <vt:lpstr>Slide Titles</vt:lpstr>
      </vt:variant>
      <vt:variant>
        <vt:i4>163</vt:i4>
      </vt:variant>
    </vt:vector>
  </HeadingPairs>
  <TitlesOfParts>
    <vt:vector size="192" baseType="lpstr">
      <vt:lpstr>等线</vt:lpstr>
      <vt:lpstr>MS PGothic</vt:lpstr>
      <vt:lpstr>Arial</vt:lpstr>
      <vt:lpstr>Calibri</vt:lpstr>
      <vt:lpstr>Calibri Light</vt:lpstr>
      <vt:lpstr>Consolas</vt:lpstr>
      <vt:lpstr>Courier New</vt:lpstr>
      <vt:lpstr>Segoe</vt:lpstr>
      <vt:lpstr>Segoe Semibold</vt:lpstr>
      <vt:lpstr>Segoe UI</vt:lpstr>
      <vt:lpstr>Segoe UI Light</vt:lpstr>
      <vt:lpstr>Segoe UI Semibold</vt:lpstr>
      <vt:lpstr>Segoe UI Semilight</vt:lpstr>
      <vt:lpstr>segoe-ui_semibold</vt:lpstr>
      <vt:lpstr>Symbol</vt:lpstr>
      <vt:lpstr>Times New Roman</vt:lpstr>
      <vt:lpstr>Verdana</vt:lpstr>
      <vt:lpstr>Wingdings</vt:lpstr>
      <vt:lpstr>Wingdings 3</vt:lpstr>
      <vt:lpstr>Office Theme</vt:lpstr>
      <vt:lpstr>NG_MOC_Core_ModuleNew2</vt:lpstr>
      <vt:lpstr>GuruSkill</vt:lpstr>
      <vt:lpstr>1_NG_MOC_Core_ModuleNew2</vt:lpstr>
      <vt:lpstr>WHITE TEMPLATE</vt:lpstr>
      <vt:lpstr>1_3CMG_MarketResearch_template_White_16-9_internalUse</vt:lpstr>
      <vt:lpstr>1_Office Theme</vt:lpstr>
      <vt:lpstr>3_3-50141_Digital_Transformation_Academy_Template</vt:lpstr>
      <vt:lpstr>2_Office Theme</vt:lpstr>
      <vt:lpstr>think-cell Slide</vt:lpstr>
      <vt:lpstr>Developing Microsoft Azure Infrastructure Solutions</vt:lpstr>
      <vt:lpstr>Hello! Instructor introduction</vt:lpstr>
      <vt:lpstr>Day 1 – Date</vt:lpstr>
      <vt:lpstr>Day 2 – Date</vt:lpstr>
      <vt:lpstr>About this course: Audience </vt:lpstr>
      <vt:lpstr>About this course: Objectives</vt:lpstr>
      <vt:lpstr>Microsoft Certification Program</vt:lpstr>
      <vt:lpstr>Azure Certification Path</vt:lpstr>
      <vt:lpstr>Azure Certification Path</vt:lpstr>
      <vt:lpstr>Azure Certification Path</vt:lpstr>
      <vt:lpstr>PowerPoint Presentation</vt:lpstr>
      <vt:lpstr>Module 1</vt:lpstr>
      <vt:lpstr>Module Overview</vt:lpstr>
      <vt:lpstr>Lesson 1: Azure Services</vt:lpstr>
      <vt:lpstr>Azure Platform</vt:lpstr>
      <vt:lpstr>Management Layer</vt:lpstr>
      <vt:lpstr>Services Overview</vt:lpstr>
      <vt:lpstr>Services Overview</vt:lpstr>
      <vt:lpstr>Services Overview</vt:lpstr>
      <vt:lpstr>Services Overview</vt:lpstr>
      <vt:lpstr>Web Apps</vt:lpstr>
      <vt:lpstr>Virtual Machines</vt:lpstr>
      <vt:lpstr>Storage</vt:lpstr>
      <vt:lpstr>SQL Database</vt:lpstr>
      <vt:lpstr>Virtual Networks</vt:lpstr>
      <vt:lpstr>App Services</vt:lpstr>
      <vt:lpstr>Lesson 2: Azure Portal</vt:lpstr>
      <vt:lpstr>The Azure Portal</vt:lpstr>
      <vt:lpstr>Management</vt:lpstr>
      <vt:lpstr>Resources</vt:lpstr>
      <vt:lpstr>Resource Groups</vt:lpstr>
      <vt:lpstr>Resource Groups</vt:lpstr>
      <vt:lpstr>Portal Features</vt:lpstr>
      <vt:lpstr>Dashboard</vt:lpstr>
      <vt:lpstr>Customizing the Dashboard</vt:lpstr>
      <vt:lpstr>Navigation Menu</vt:lpstr>
      <vt:lpstr>Blades</vt:lpstr>
      <vt:lpstr>Journeys</vt:lpstr>
      <vt:lpstr>Notifications</vt:lpstr>
      <vt:lpstr>Demonstration: Using the Azure Portal</vt:lpstr>
      <vt:lpstr>Module 2</vt:lpstr>
      <vt:lpstr>PowerPoint Presentation</vt:lpstr>
      <vt:lpstr>PowerPoint Presentation</vt:lpstr>
      <vt:lpstr>Module Overview</vt:lpstr>
      <vt:lpstr>Lesson 1: Azure Virtual Machines</vt:lpstr>
      <vt:lpstr>Virtual Machines Overview</vt:lpstr>
      <vt:lpstr>VM Composition</vt:lpstr>
      <vt:lpstr>Using Images to Construct Virtual Machines</vt:lpstr>
      <vt:lpstr>Using Images to Construct Virtual Machines</vt:lpstr>
      <vt:lpstr>Using Images to Construct Virtual Machines</vt:lpstr>
      <vt:lpstr>Azure Marketplace</vt:lpstr>
      <vt:lpstr>Using the Azure portal to create virtual machines</vt:lpstr>
      <vt:lpstr>Demonstration: Creating a Virtual Machine</vt:lpstr>
      <vt:lpstr>Lesson 2: Azure Virtual Machine Workloads</vt:lpstr>
      <vt:lpstr>Windows Workloads</vt:lpstr>
      <vt:lpstr>Windows Workloads</vt:lpstr>
      <vt:lpstr>Linux Workloads</vt:lpstr>
      <vt:lpstr>Virtual Machine Sizes</vt:lpstr>
      <vt:lpstr>Virtual Machine Sizes</vt:lpstr>
      <vt:lpstr>VM Sizes</vt:lpstr>
      <vt:lpstr>Lesson 6: Customizing Azure Virtual Machine Networking</vt:lpstr>
      <vt:lpstr>PowerPoint Presentation</vt:lpstr>
      <vt:lpstr>Network Interface Cards</vt:lpstr>
      <vt:lpstr>Azure virtual network connectivity options</vt:lpstr>
      <vt:lpstr>VNET Connectivity</vt:lpstr>
      <vt:lpstr>Point-to-Site</vt:lpstr>
      <vt:lpstr>Mixing Point-to-Site and Site-to-Site</vt:lpstr>
      <vt:lpstr>Virtual network connectivity</vt:lpstr>
      <vt:lpstr>Azure Virtual Network</vt:lpstr>
      <vt:lpstr>Network Security Groups</vt:lpstr>
      <vt:lpstr>Default NSG Inbound Rules</vt:lpstr>
      <vt:lpstr>Default NSG Outbound Rules</vt:lpstr>
      <vt:lpstr>Firewall Rules</vt:lpstr>
      <vt:lpstr>Load balancers</vt:lpstr>
      <vt:lpstr>Application Gateway </vt:lpstr>
      <vt:lpstr>Hybrid Connectivity</vt:lpstr>
      <vt:lpstr>Lab: Creating an Azure Virtual Machine for Development and Testing</vt:lpstr>
      <vt:lpstr>Module 3</vt:lpstr>
      <vt:lpstr>PowerPoint Presentation</vt:lpstr>
      <vt:lpstr>Module Overview</vt:lpstr>
      <vt:lpstr>Lesson 1: Azure Web Apps</vt:lpstr>
      <vt:lpstr>Azure Web Apps Overview</vt:lpstr>
      <vt:lpstr>Web App Tiers</vt:lpstr>
      <vt:lpstr>Web App Tiers</vt:lpstr>
      <vt:lpstr>App Service Plan Tiers</vt:lpstr>
      <vt:lpstr>Deploy Azure Web Apps to Multiple Regions</vt:lpstr>
      <vt:lpstr>Web App Tiers</vt:lpstr>
      <vt:lpstr>Prebuilt Web App Templates</vt:lpstr>
      <vt:lpstr>Demonstration: Creating a Web App</vt:lpstr>
      <vt:lpstr>Web App Configuration</vt:lpstr>
      <vt:lpstr>Web App Configuration</vt:lpstr>
      <vt:lpstr>App Service Plan</vt:lpstr>
      <vt:lpstr>App Service Plans</vt:lpstr>
      <vt:lpstr>App Service Plans</vt:lpstr>
      <vt:lpstr>App Service Plans</vt:lpstr>
      <vt:lpstr>App Service on Linux</vt:lpstr>
      <vt:lpstr>Docker in App Service on Linux</vt:lpstr>
      <vt:lpstr>Lesson 2: Configuring an App Service App</vt:lpstr>
      <vt:lpstr>AlwaysOn</vt:lpstr>
      <vt:lpstr>Domain Names</vt:lpstr>
      <vt:lpstr>Design for Scalability and Performance</vt:lpstr>
      <vt:lpstr>Autoscaling Apps</vt:lpstr>
      <vt:lpstr>Performance Scaling</vt:lpstr>
      <vt:lpstr>Design for Scalability and Performance</vt:lpstr>
      <vt:lpstr>Demonstration: Autoscaling a Web App</vt:lpstr>
      <vt:lpstr>Lesson 4: Publishing an Azure App Service App</vt:lpstr>
      <vt:lpstr>Comparing app deployment methods in App Service</vt:lpstr>
      <vt:lpstr>The Web Deploy Protocol</vt:lpstr>
      <vt:lpstr>Deploying web apps</vt:lpstr>
      <vt:lpstr>Configuring a web app’s application and authentication settings</vt:lpstr>
      <vt:lpstr>App Settings and Connection Strings</vt:lpstr>
      <vt:lpstr>Demonstration: Managing Application Settings</vt:lpstr>
      <vt:lpstr>Deployment Slots</vt:lpstr>
      <vt:lpstr>What gets Swapped with a Deployment Slot?</vt:lpstr>
      <vt:lpstr>Backup Apps </vt:lpstr>
      <vt:lpstr>Configuring application and site diagnostics</vt:lpstr>
      <vt:lpstr>Monitoring web apps</vt:lpstr>
      <vt:lpstr>Configure App Service endpoint monitoring</vt:lpstr>
      <vt:lpstr>Configure Alerts</vt:lpstr>
      <vt:lpstr>Module 4</vt:lpstr>
      <vt:lpstr>Azure Data Services</vt:lpstr>
      <vt:lpstr>Module Overview</vt:lpstr>
      <vt:lpstr>Lesson 1: Azure SQL Database Overview</vt:lpstr>
      <vt:lpstr>Azure SQL Database</vt:lpstr>
      <vt:lpstr>Azure SQL Database</vt:lpstr>
      <vt:lpstr>Azure SQL Database Tiers</vt:lpstr>
      <vt:lpstr>Service Tiers</vt:lpstr>
      <vt:lpstr>Service Tier Attributes</vt:lpstr>
      <vt:lpstr>Databases as a Service vs. SQL Server in a Virtual Machine</vt:lpstr>
      <vt:lpstr>Databases as a Service vs. SQL Server in a Virtual Machine</vt:lpstr>
      <vt:lpstr>Lesson 2: Managing SQL Databases in Azure</vt:lpstr>
      <vt:lpstr>Creating an Azure SQL Database Instance</vt:lpstr>
      <vt:lpstr>Demonstration: Creating a SQL Database</vt:lpstr>
      <vt:lpstr>Lesson 3: Azure SQL Database Tools</vt:lpstr>
      <vt:lpstr>SQL Server Management Studio</vt:lpstr>
      <vt:lpstr>Visual Studio Server Explorer</vt:lpstr>
      <vt:lpstr>Visual Studio SQL Server Object Explorer</vt:lpstr>
      <vt:lpstr>Visual Studio Database Projects</vt:lpstr>
      <vt:lpstr>Migration Tools</vt:lpstr>
      <vt:lpstr>Elastic Database Pools</vt:lpstr>
      <vt:lpstr>When to Use Elastic Pools</vt:lpstr>
      <vt:lpstr>Lesson 4: Securing and Recovering an Azure SQL Database Instance</vt:lpstr>
      <vt:lpstr>Recovery Options for Azure SQL Database</vt:lpstr>
      <vt:lpstr>High Availability for Azure SQL Databases</vt:lpstr>
      <vt:lpstr>Azure SQL Databases Geo-Replication</vt:lpstr>
      <vt:lpstr>SQL Database Security</vt:lpstr>
      <vt:lpstr>Azure SQL KeyWords</vt:lpstr>
      <vt:lpstr>Lesson 5: Additional Managed Database Services</vt:lpstr>
      <vt:lpstr>Managed Database Platform</vt:lpstr>
      <vt:lpstr>Conceptual Model</vt:lpstr>
      <vt:lpstr>Integrated Security</vt:lpstr>
      <vt:lpstr>Azure Database for MySQL</vt:lpstr>
      <vt:lpstr>Connecting to MySQL Instance</vt:lpstr>
      <vt:lpstr>Integration with Azure Web Apps</vt:lpstr>
      <vt:lpstr>Azure Database for PostgreSQL</vt:lpstr>
      <vt:lpstr>Connecting to PostgreSQL Instance</vt:lpstr>
      <vt:lpstr>Migrating to Managed PostgreSQL</vt:lpstr>
      <vt:lpstr>Lab: Storing Event Data in Azure SQL Databases</vt:lpstr>
      <vt:lpstr>Getting Started Labs https://docs.microsoft.com/en-us/azure/#get-started </vt:lpstr>
      <vt:lpstr>Post Event Wrap/Up</vt:lpstr>
      <vt:lpstr>Time For Feedback!</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Arturo Hamilton</dc:creator>
  <cp:lastModifiedBy>Arturo Hamilton</cp:lastModifiedBy>
  <cp:revision>81</cp:revision>
  <dcterms:created xsi:type="dcterms:W3CDTF">2018-09-11T18:33:07Z</dcterms:created>
  <dcterms:modified xsi:type="dcterms:W3CDTF">2018-09-18T16:09:10Z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0x010100BAFB674AAD4D7E46B119BF70B6CD4390</vt:lpwstr>
  </property>
  <property fmtid="{D5CDD505-2E9C-101B-9397-08002B2CF9AE}" pid="3" name="MSIP_Label_75212135-9234-47a0-a836-df5f1b370b97_Enabled">
    <vt:lpwstr>True</vt:lpwstr>
  </property>
  <property fmtid="{D5CDD505-2E9C-101B-9397-08002B2CF9AE}" pid="4" name="MSIP_Label_75212135-9234-47a0-a836-df5f1b370b97_SiteId">
    <vt:lpwstr>511ce6e0-0e57-4c9f-acd1-4154a6b4c914</vt:lpwstr>
  </property>
  <property fmtid="{D5CDD505-2E9C-101B-9397-08002B2CF9AE}" pid="5" name="MSIP_Label_75212135-9234-47a0-a836-df5f1b370b97_Owner">
    <vt:lpwstr>jcruz@etms.com.mx</vt:lpwstr>
  </property>
  <property fmtid="{D5CDD505-2E9C-101B-9397-08002B2CF9AE}" pid="6" name="MSIP_Label_75212135-9234-47a0-a836-df5f1b370b97_SetDate">
    <vt:lpwstr>2018-09-17T06:11:42.5400553Z</vt:lpwstr>
  </property>
  <property fmtid="{D5CDD505-2E9C-101B-9397-08002B2CF9AE}" pid="7" name="MSIP_Label_75212135-9234-47a0-a836-df5f1b370b97_Name">
    <vt:lpwstr>Public</vt:lpwstr>
  </property>
  <property fmtid="{D5CDD505-2E9C-101B-9397-08002B2CF9AE}" pid="8" name="MSIP_Label_75212135-9234-47a0-a836-df5f1b370b97_Application">
    <vt:lpwstr>Microsoft Azure Information Protection</vt:lpwstr>
  </property>
  <property fmtid="{D5CDD505-2E9C-101B-9397-08002B2CF9AE}" pid="9" name="MSIP_Label_75212135-9234-47a0-a836-df5f1b370b97_Extended_MSFT_Method">
    <vt:lpwstr>Automatic</vt:lpwstr>
  </property>
  <property fmtid="{D5CDD505-2E9C-101B-9397-08002B2CF9AE}" pid="10" name="Sensitivity">
    <vt:lpwstr>Public</vt:lpwstr>
  </property>
</Properties>
</file>